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25ED76-3915-4DE0-A3A8-9DE506BC273C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3C8A00-D830-4A79-B8AC-62956E61B3CE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Мақсаты:</a:t>
          </a:r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Білім алушылардың академиялық тілде сөйлеу дағдысын дамыту үшін ашық сұрақтарды тиімді қолдану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84AFDB67-2135-4229-A4E7-675F1115A475}" type="parTrans" cxnId="{E19E411E-969F-403B-A985-C1E8820ACBF4}">
      <dgm:prSet/>
      <dgm:spPr/>
      <dgm:t>
        <a:bodyPr/>
        <a:lstStyle/>
        <a:p>
          <a:endParaRPr lang="ru-RU"/>
        </a:p>
      </dgm:t>
    </dgm:pt>
    <dgm:pt modelId="{8364F523-C6DE-4929-B5F2-ECA586026462}" type="sibTrans" cxnId="{E19E411E-969F-403B-A985-C1E8820ACBF4}">
      <dgm:prSet/>
      <dgm:spPr/>
      <dgm:t>
        <a:bodyPr/>
        <a:lstStyle/>
        <a:p>
          <a:endParaRPr lang="ru-RU"/>
        </a:p>
      </dgm:t>
    </dgm:pt>
    <dgm:pt modelId="{649492A2-F55A-44D6-A5E3-F0F67714383C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Күтілетін нәтиже: </a:t>
          </a:r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“А” -Келтіру формулаларын қорытып </a:t>
          </a:r>
          <a:endParaRPr lang="ru-RU" sz="20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шығарады.   “В”-Келтіру формулаларын  есептер шығаруда  қолданады. “С”-Келтіру формулаларын құра алады.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5B6C53BD-5738-48A2-91C2-7A591FCB6869}" type="parTrans" cxnId="{2B00FE51-AD14-425A-A190-3E86BDA2966A}">
      <dgm:prSet/>
      <dgm:spPr/>
      <dgm:t>
        <a:bodyPr/>
        <a:lstStyle/>
        <a:p>
          <a:endParaRPr lang="ru-RU"/>
        </a:p>
      </dgm:t>
    </dgm:pt>
    <dgm:pt modelId="{D1818DF5-8295-4539-B2EA-B72093C5E465}" type="sibTrans" cxnId="{2B00FE51-AD14-425A-A190-3E86BDA2966A}">
      <dgm:prSet/>
      <dgm:spPr/>
      <dgm:t>
        <a:bodyPr/>
        <a:lstStyle/>
        <a:p>
          <a:endParaRPr lang="ru-RU"/>
        </a:p>
      </dgm:t>
    </dgm:pt>
    <dgm:pt modelId="{97DFA1D6-3BCA-4CD3-90F3-E2ED4E5410EE}">
      <dgm:prSet phldrT="[Текст]" custT="1"/>
      <dgm:spPr/>
      <dgm:t>
        <a:bodyPr/>
        <a:lstStyle/>
        <a:p>
          <a:r>
            <a:rPr lang="kk-KZ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Нысаны: </a:t>
          </a:r>
          <a:r>
            <a:rPr lang="kk-KZ" sz="2800" b="1" dirty="0" smtClean="0">
              <a:latin typeface="Times New Roman" pitchFamily="18" charset="0"/>
              <a:cs typeface="Times New Roman" pitchFamily="18" charset="0"/>
            </a:rPr>
            <a:t>9 “Г” сыныбы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D0C4609F-03A5-4CA5-8E2D-76A6B03D4C9F}" type="parTrans" cxnId="{9EB89B0F-E146-4669-B354-BCF8F82E9EE4}">
      <dgm:prSet/>
      <dgm:spPr/>
      <dgm:t>
        <a:bodyPr/>
        <a:lstStyle/>
        <a:p>
          <a:endParaRPr lang="ru-RU"/>
        </a:p>
      </dgm:t>
    </dgm:pt>
    <dgm:pt modelId="{85E1B7A3-F0EE-4BE7-97AD-5E1FF2A771D0}" type="sibTrans" cxnId="{9EB89B0F-E146-4669-B354-BCF8F82E9EE4}">
      <dgm:prSet/>
      <dgm:spPr/>
      <dgm:t>
        <a:bodyPr/>
        <a:lstStyle/>
        <a:p>
          <a:endParaRPr lang="ru-RU"/>
        </a:p>
      </dgm:t>
    </dgm:pt>
    <dgm:pt modelId="{99513636-D75C-4437-8086-90CD9B5CD2B1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Зерттеу сұрақтары:</a:t>
          </a:r>
          <a:r>
            <a:rPr lang="kk-KZ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ІІ- тоқсанда Ашық сұрақтар  қою  9Г білім алушыларының академиялық тілін қаншалықты дамыта алады?</a:t>
          </a:r>
          <a:endParaRPr lang="ru-RU" sz="20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86965D-7964-48B0-97E9-05EDFEA8DF94}" type="sibTrans" cxnId="{700CA676-BAB6-4346-86DA-10D42BF0EFB2}">
      <dgm:prSet/>
      <dgm:spPr/>
      <dgm:t>
        <a:bodyPr/>
        <a:lstStyle/>
        <a:p>
          <a:endParaRPr lang="ru-RU"/>
        </a:p>
      </dgm:t>
    </dgm:pt>
    <dgm:pt modelId="{3D706691-F749-4665-B220-A68503A5731F}" type="parTrans" cxnId="{700CA676-BAB6-4346-86DA-10D42BF0EFB2}">
      <dgm:prSet/>
      <dgm:spPr/>
      <dgm:t>
        <a:bodyPr/>
        <a:lstStyle/>
        <a:p>
          <a:endParaRPr lang="ru-RU"/>
        </a:p>
      </dgm:t>
    </dgm:pt>
    <dgm:pt modelId="{EA4B75BA-75F3-4804-B0ED-E321ADABA9DC}" type="pres">
      <dgm:prSet presAssocID="{9925ED76-3915-4DE0-A3A8-9DE506BC273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ADDBCE-5E60-4BB7-9393-4E91997A11EF}" type="pres">
      <dgm:prSet presAssocID="{99513636-D75C-4437-8086-90CD9B5CD2B1}" presName="node" presStyleLbl="node1" presStyleIdx="0" presStyleCnt="4" custScaleX="1836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60CFB-8C2F-4E90-8C9A-E2038A3099AA}" type="pres">
      <dgm:prSet presAssocID="{99513636-D75C-4437-8086-90CD9B5CD2B1}" presName="spNode" presStyleCnt="0"/>
      <dgm:spPr/>
    </dgm:pt>
    <dgm:pt modelId="{797EFD82-A5A1-4CC3-9E28-2A80570FD149}" type="pres">
      <dgm:prSet presAssocID="{D786965D-7964-48B0-97E9-05EDFEA8DF94}" presName="sibTrans" presStyleLbl="sibTrans1D1" presStyleIdx="0" presStyleCnt="4"/>
      <dgm:spPr/>
      <dgm:t>
        <a:bodyPr/>
        <a:lstStyle/>
        <a:p>
          <a:endParaRPr lang="ru-RU"/>
        </a:p>
      </dgm:t>
    </dgm:pt>
    <dgm:pt modelId="{A0756D13-7E94-45D6-8DD4-4761E2C82759}" type="pres">
      <dgm:prSet presAssocID="{C63C8A00-D830-4A79-B8AC-62956E61B3CE}" presName="node" presStyleLbl="node1" presStyleIdx="1" presStyleCnt="4" custScaleY="206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E771C-F629-4BB3-986F-3DAF3A0B3D99}" type="pres">
      <dgm:prSet presAssocID="{C63C8A00-D830-4A79-B8AC-62956E61B3CE}" presName="spNode" presStyleCnt="0"/>
      <dgm:spPr/>
    </dgm:pt>
    <dgm:pt modelId="{D921AE41-7D72-40A8-9902-DD4325E0E3A3}" type="pres">
      <dgm:prSet presAssocID="{8364F523-C6DE-4929-B5F2-ECA586026462}" presName="sibTrans" presStyleLbl="sibTrans1D1" presStyleIdx="1" presStyleCnt="4"/>
      <dgm:spPr/>
      <dgm:t>
        <a:bodyPr/>
        <a:lstStyle/>
        <a:p>
          <a:endParaRPr lang="ru-RU"/>
        </a:p>
      </dgm:t>
    </dgm:pt>
    <dgm:pt modelId="{F870A28C-577E-4274-B41C-72EB50C717F8}" type="pres">
      <dgm:prSet presAssocID="{649492A2-F55A-44D6-A5E3-F0F67714383C}" presName="node" presStyleLbl="node1" presStyleIdx="2" presStyleCnt="4" custScaleX="201158" custScaleY="112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A0F50-8DFD-4423-B700-AC2D931593F6}" type="pres">
      <dgm:prSet presAssocID="{649492A2-F55A-44D6-A5E3-F0F67714383C}" presName="spNode" presStyleCnt="0"/>
      <dgm:spPr/>
    </dgm:pt>
    <dgm:pt modelId="{81C31F66-A6A0-47FD-BBA4-DB2A46EE1993}" type="pres">
      <dgm:prSet presAssocID="{D1818DF5-8295-4539-B2EA-B72093C5E465}" presName="sibTrans" presStyleLbl="sibTrans1D1" presStyleIdx="2" presStyleCnt="4"/>
      <dgm:spPr/>
      <dgm:t>
        <a:bodyPr/>
        <a:lstStyle/>
        <a:p>
          <a:endParaRPr lang="ru-RU"/>
        </a:p>
      </dgm:t>
    </dgm:pt>
    <dgm:pt modelId="{3ECD2FB9-F412-44F5-A732-2459CAB4471B}" type="pres">
      <dgm:prSet presAssocID="{97DFA1D6-3BCA-4CD3-90F3-E2ED4E5410EE}" presName="node" presStyleLbl="node1" presStyleIdx="3" presStyleCnt="4" custScaleY="206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02599-7426-4DA8-A9BD-850ED5E54B54}" type="pres">
      <dgm:prSet presAssocID="{97DFA1D6-3BCA-4CD3-90F3-E2ED4E5410EE}" presName="spNode" presStyleCnt="0"/>
      <dgm:spPr/>
    </dgm:pt>
    <dgm:pt modelId="{EF77C327-E2C3-4C12-871A-8F74D8237DC3}" type="pres">
      <dgm:prSet presAssocID="{85E1B7A3-F0EE-4BE7-97AD-5E1FF2A771D0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8DF5EF0A-7FB1-4F3E-B92C-3E479B2A628A}" type="presOf" srcId="{9925ED76-3915-4DE0-A3A8-9DE506BC273C}" destId="{EA4B75BA-75F3-4804-B0ED-E321ADABA9DC}" srcOrd="0" destOrd="0" presId="urn:microsoft.com/office/officeart/2005/8/layout/cycle6"/>
    <dgm:cxn modelId="{E66CB13E-7727-472E-9567-C981978B2413}" type="presOf" srcId="{99513636-D75C-4437-8086-90CD9B5CD2B1}" destId="{2DADDBCE-5E60-4BB7-9393-4E91997A11EF}" srcOrd="0" destOrd="0" presId="urn:microsoft.com/office/officeart/2005/8/layout/cycle6"/>
    <dgm:cxn modelId="{7A699A6C-CCEC-4D61-BEF0-FF81715846C0}" type="presOf" srcId="{D1818DF5-8295-4539-B2EA-B72093C5E465}" destId="{81C31F66-A6A0-47FD-BBA4-DB2A46EE1993}" srcOrd="0" destOrd="0" presId="urn:microsoft.com/office/officeart/2005/8/layout/cycle6"/>
    <dgm:cxn modelId="{2B00FE51-AD14-425A-A190-3E86BDA2966A}" srcId="{9925ED76-3915-4DE0-A3A8-9DE506BC273C}" destId="{649492A2-F55A-44D6-A5E3-F0F67714383C}" srcOrd="2" destOrd="0" parTransId="{5B6C53BD-5738-48A2-91C2-7A591FCB6869}" sibTransId="{D1818DF5-8295-4539-B2EA-B72093C5E465}"/>
    <dgm:cxn modelId="{5A3E68DF-E81B-49C6-A4A4-9459A2818721}" type="presOf" srcId="{C63C8A00-D830-4A79-B8AC-62956E61B3CE}" destId="{A0756D13-7E94-45D6-8DD4-4761E2C82759}" srcOrd="0" destOrd="0" presId="urn:microsoft.com/office/officeart/2005/8/layout/cycle6"/>
    <dgm:cxn modelId="{15376167-BB83-4E81-ADEA-009DBAA4D63E}" type="presOf" srcId="{D786965D-7964-48B0-97E9-05EDFEA8DF94}" destId="{797EFD82-A5A1-4CC3-9E28-2A80570FD149}" srcOrd="0" destOrd="0" presId="urn:microsoft.com/office/officeart/2005/8/layout/cycle6"/>
    <dgm:cxn modelId="{9EB89B0F-E146-4669-B354-BCF8F82E9EE4}" srcId="{9925ED76-3915-4DE0-A3A8-9DE506BC273C}" destId="{97DFA1D6-3BCA-4CD3-90F3-E2ED4E5410EE}" srcOrd="3" destOrd="0" parTransId="{D0C4609F-03A5-4CA5-8E2D-76A6B03D4C9F}" sibTransId="{85E1B7A3-F0EE-4BE7-97AD-5E1FF2A771D0}"/>
    <dgm:cxn modelId="{AA12DBA8-1120-4BB4-A9CA-910C7816051B}" type="presOf" srcId="{8364F523-C6DE-4929-B5F2-ECA586026462}" destId="{D921AE41-7D72-40A8-9902-DD4325E0E3A3}" srcOrd="0" destOrd="0" presId="urn:microsoft.com/office/officeart/2005/8/layout/cycle6"/>
    <dgm:cxn modelId="{33F4690D-A53A-4B48-B9A3-60D99C316009}" type="presOf" srcId="{97DFA1D6-3BCA-4CD3-90F3-E2ED4E5410EE}" destId="{3ECD2FB9-F412-44F5-A732-2459CAB4471B}" srcOrd="0" destOrd="0" presId="urn:microsoft.com/office/officeart/2005/8/layout/cycle6"/>
    <dgm:cxn modelId="{E19E411E-969F-403B-A985-C1E8820ACBF4}" srcId="{9925ED76-3915-4DE0-A3A8-9DE506BC273C}" destId="{C63C8A00-D830-4A79-B8AC-62956E61B3CE}" srcOrd="1" destOrd="0" parTransId="{84AFDB67-2135-4229-A4E7-675F1115A475}" sibTransId="{8364F523-C6DE-4929-B5F2-ECA586026462}"/>
    <dgm:cxn modelId="{A6FD73E3-E08E-4BC7-9A8A-8AC157E499D5}" type="presOf" srcId="{649492A2-F55A-44D6-A5E3-F0F67714383C}" destId="{F870A28C-577E-4274-B41C-72EB50C717F8}" srcOrd="0" destOrd="0" presId="urn:microsoft.com/office/officeart/2005/8/layout/cycle6"/>
    <dgm:cxn modelId="{39019180-B229-4814-83D9-1A4DE568ABDA}" type="presOf" srcId="{85E1B7A3-F0EE-4BE7-97AD-5E1FF2A771D0}" destId="{EF77C327-E2C3-4C12-871A-8F74D8237DC3}" srcOrd="0" destOrd="0" presId="urn:microsoft.com/office/officeart/2005/8/layout/cycle6"/>
    <dgm:cxn modelId="{700CA676-BAB6-4346-86DA-10D42BF0EFB2}" srcId="{9925ED76-3915-4DE0-A3A8-9DE506BC273C}" destId="{99513636-D75C-4437-8086-90CD9B5CD2B1}" srcOrd="0" destOrd="0" parTransId="{3D706691-F749-4665-B220-A68503A5731F}" sibTransId="{D786965D-7964-48B0-97E9-05EDFEA8DF94}"/>
    <dgm:cxn modelId="{C4ADCE88-ED45-4ECB-A341-659DA715FBDB}" type="presParOf" srcId="{EA4B75BA-75F3-4804-B0ED-E321ADABA9DC}" destId="{2DADDBCE-5E60-4BB7-9393-4E91997A11EF}" srcOrd="0" destOrd="0" presId="urn:microsoft.com/office/officeart/2005/8/layout/cycle6"/>
    <dgm:cxn modelId="{60F1A82D-FC15-41E6-9385-F0A43095591B}" type="presParOf" srcId="{EA4B75BA-75F3-4804-B0ED-E321ADABA9DC}" destId="{85060CFB-8C2F-4E90-8C9A-E2038A3099AA}" srcOrd="1" destOrd="0" presId="urn:microsoft.com/office/officeart/2005/8/layout/cycle6"/>
    <dgm:cxn modelId="{B6A23327-400A-4AFF-AA1F-21615D5305AC}" type="presParOf" srcId="{EA4B75BA-75F3-4804-B0ED-E321ADABA9DC}" destId="{797EFD82-A5A1-4CC3-9E28-2A80570FD149}" srcOrd="2" destOrd="0" presId="urn:microsoft.com/office/officeart/2005/8/layout/cycle6"/>
    <dgm:cxn modelId="{16BDB702-C9DF-477E-B67E-A868EE1B2E84}" type="presParOf" srcId="{EA4B75BA-75F3-4804-B0ED-E321ADABA9DC}" destId="{A0756D13-7E94-45D6-8DD4-4761E2C82759}" srcOrd="3" destOrd="0" presId="urn:microsoft.com/office/officeart/2005/8/layout/cycle6"/>
    <dgm:cxn modelId="{65C7AF06-990C-433E-93A3-9CADFC171702}" type="presParOf" srcId="{EA4B75BA-75F3-4804-B0ED-E321ADABA9DC}" destId="{703E771C-F629-4BB3-986F-3DAF3A0B3D99}" srcOrd="4" destOrd="0" presId="urn:microsoft.com/office/officeart/2005/8/layout/cycle6"/>
    <dgm:cxn modelId="{81BB8854-3384-4426-BCE0-079E93F834D2}" type="presParOf" srcId="{EA4B75BA-75F3-4804-B0ED-E321ADABA9DC}" destId="{D921AE41-7D72-40A8-9902-DD4325E0E3A3}" srcOrd="5" destOrd="0" presId="urn:microsoft.com/office/officeart/2005/8/layout/cycle6"/>
    <dgm:cxn modelId="{0011F013-2F7E-487E-971B-34A85637338C}" type="presParOf" srcId="{EA4B75BA-75F3-4804-B0ED-E321ADABA9DC}" destId="{F870A28C-577E-4274-B41C-72EB50C717F8}" srcOrd="6" destOrd="0" presId="urn:microsoft.com/office/officeart/2005/8/layout/cycle6"/>
    <dgm:cxn modelId="{7D0DBB58-45E8-4CAC-A1FD-F08F8F1CD093}" type="presParOf" srcId="{EA4B75BA-75F3-4804-B0ED-E321ADABA9DC}" destId="{DB8A0F50-8DFD-4423-B700-AC2D931593F6}" srcOrd="7" destOrd="0" presId="urn:microsoft.com/office/officeart/2005/8/layout/cycle6"/>
    <dgm:cxn modelId="{87447C7E-EBDA-40AC-A8C3-CFEBA009F729}" type="presParOf" srcId="{EA4B75BA-75F3-4804-B0ED-E321ADABA9DC}" destId="{81C31F66-A6A0-47FD-BBA4-DB2A46EE1993}" srcOrd="8" destOrd="0" presId="urn:microsoft.com/office/officeart/2005/8/layout/cycle6"/>
    <dgm:cxn modelId="{75226CDF-ECDC-4567-91D3-B754600699A2}" type="presParOf" srcId="{EA4B75BA-75F3-4804-B0ED-E321ADABA9DC}" destId="{3ECD2FB9-F412-44F5-A732-2459CAB4471B}" srcOrd="9" destOrd="0" presId="urn:microsoft.com/office/officeart/2005/8/layout/cycle6"/>
    <dgm:cxn modelId="{DFCF0CC0-3A5D-4807-8F94-D44C1625642C}" type="presParOf" srcId="{EA4B75BA-75F3-4804-B0ED-E321ADABA9DC}" destId="{3E202599-7426-4DA8-A9BD-850ED5E54B54}" srcOrd="10" destOrd="0" presId="urn:microsoft.com/office/officeart/2005/8/layout/cycle6"/>
    <dgm:cxn modelId="{9000F23B-636A-451D-A7C7-4FD901787F50}" type="presParOf" srcId="{EA4B75BA-75F3-4804-B0ED-E321ADABA9DC}" destId="{EF77C327-E2C3-4C12-871A-8F74D8237DC3}" srcOrd="11" destOrd="0" presId="urn:microsoft.com/office/officeart/2005/8/layout/cycle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939BA-5482-4ACA-97E0-778E336192E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3A4F6B-BE1E-46E9-A14A-E63E756EDDB4}">
      <dgm:prSet phldrT="[Текст]" custT="1"/>
      <dgm:spPr>
        <a:solidFill>
          <a:srgbClr val="92D050"/>
        </a:solidFill>
      </dgm:spPr>
      <dgm:t>
        <a:bodyPr/>
        <a:lstStyle/>
        <a:p>
          <a:endParaRPr lang="kk-KZ" sz="2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kk-KZ" sz="2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Нәтижеге түсініктеме</a:t>
          </a:r>
        </a:p>
        <a:p>
          <a:r>
            <a:rPr lang="kk-KZ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Зерттеудің екінші циклын жоспарлау</a:t>
          </a:r>
        </a:p>
        <a:p>
          <a:r>
            <a:rPr lang="kk-KZ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Тұжырым мен қорытындыны бірлестік жиналысында, педагогикалық кеңесте жариялау.</a:t>
          </a:r>
        </a:p>
        <a:p>
          <a:endParaRPr lang="kk-KZ" sz="20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kk-KZ" sz="20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F50DE8-22AE-4503-BC85-46E073485156}" type="parTrans" cxnId="{85495899-684B-4E0B-907E-1770B8515806}">
      <dgm:prSet/>
      <dgm:spPr/>
      <dgm:t>
        <a:bodyPr/>
        <a:lstStyle/>
        <a:p>
          <a:endParaRPr lang="ru-RU"/>
        </a:p>
      </dgm:t>
    </dgm:pt>
    <dgm:pt modelId="{0577EF00-AD5E-4AAB-8C8D-56F208C3E78D}" type="sibTrans" cxnId="{85495899-684B-4E0B-907E-1770B8515806}">
      <dgm:prSet/>
      <dgm:spPr/>
      <dgm:t>
        <a:bodyPr/>
        <a:lstStyle/>
        <a:p>
          <a:endParaRPr lang="ru-RU"/>
        </a:p>
      </dgm:t>
    </dgm:pt>
    <dgm:pt modelId="{5E49A18B-0BE9-4FAA-BBDA-5789538C1D12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Нәтижемен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бөлісу</a:t>
          </a:r>
          <a:endParaRPr lang="ru-RU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Таныстырылым</a:t>
          </a:r>
          <a:endParaRPr lang="ru-RU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Баяндама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Мақала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жазу</a:t>
          </a:r>
          <a:endParaRPr lang="ru-RU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Сайтта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жариялау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535145-21C2-4342-ABC9-08A49538A0F1}" type="parTrans" cxnId="{1C3F63A9-EE6E-4B31-8761-8187E1894B2E}">
      <dgm:prSet/>
      <dgm:spPr/>
      <dgm:t>
        <a:bodyPr/>
        <a:lstStyle/>
        <a:p>
          <a:endParaRPr lang="ru-RU"/>
        </a:p>
      </dgm:t>
    </dgm:pt>
    <dgm:pt modelId="{ABC5ED52-578F-4722-961C-C9BCF449892F}" type="sibTrans" cxnId="{1C3F63A9-EE6E-4B31-8761-8187E1894B2E}">
      <dgm:prSet/>
      <dgm:spPr/>
      <dgm:t>
        <a:bodyPr/>
        <a:lstStyle/>
        <a:p>
          <a:endParaRPr lang="ru-RU"/>
        </a:p>
      </dgm:t>
    </dgm:pt>
    <dgm:pt modelId="{EA25364D-0135-46DD-9AB4-95404213C893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Нәтижені зерделеу</a:t>
          </a:r>
        </a:p>
        <a:p>
          <a:r>
            <a: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Бастапқы дерек пен кейінгі деректерді салыстыру.</a:t>
          </a:r>
        </a:p>
        <a:p>
          <a:r>
            <a: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Айырмашылықты анықтау</a:t>
          </a:r>
        </a:p>
        <a:p>
          <a:r>
            <a: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Рефлексия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72C218-10F7-4EFF-8082-EEF1ED8FDD27}" type="sibTrans" cxnId="{DC802A9F-20A2-4F08-AC52-561091405A25}">
      <dgm:prSet/>
      <dgm:spPr/>
      <dgm:t>
        <a:bodyPr/>
        <a:lstStyle/>
        <a:p>
          <a:endParaRPr lang="ru-RU"/>
        </a:p>
      </dgm:t>
    </dgm:pt>
    <dgm:pt modelId="{32A74225-F73B-48EC-AECD-52CDB19DC36D}" type="parTrans" cxnId="{DC802A9F-20A2-4F08-AC52-561091405A25}">
      <dgm:prSet/>
      <dgm:spPr/>
      <dgm:t>
        <a:bodyPr/>
        <a:lstStyle/>
        <a:p>
          <a:endParaRPr lang="ru-RU"/>
        </a:p>
      </dgm:t>
    </dgm:pt>
    <dgm:pt modelId="{0E570A61-31EA-4537-BE82-9279B0817C7C}" type="pres">
      <dgm:prSet presAssocID="{075939BA-5482-4ACA-97E0-778E336192E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C3F0E2-E39E-40C5-BF6E-F23D61616758}" type="pres">
      <dgm:prSet presAssocID="{EA25364D-0135-46DD-9AB4-95404213C893}" presName="node" presStyleLbl="node1" presStyleIdx="0" presStyleCnt="3" custScaleX="104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B1B45-4BF7-4D39-B4F6-84DF3275AE67}" type="pres">
      <dgm:prSet presAssocID="{8672C218-10F7-4EFF-8082-EEF1ED8FDD27}" presName="sibTrans" presStyleCnt="0"/>
      <dgm:spPr/>
    </dgm:pt>
    <dgm:pt modelId="{26AE8456-CDDD-47AD-A73E-0059492106EF}" type="pres">
      <dgm:prSet presAssocID="{CF3A4F6B-BE1E-46E9-A14A-E63E756EDDB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F9063-C5C6-496F-9005-6ED7D4A879B7}" type="pres">
      <dgm:prSet presAssocID="{0577EF00-AD5E-4AAB-8C8D-56F208C3E78D}" presName="sibTrans" presStyleCnt="0"/>
      <dgm:spPr/>
    </dgm:pt>
    <dgm:pt modelId="{3D103ACE-5E9E-4A80-98D9-65BDE6488BDA}" type="pres">
      <dgm:prSet presAssocID="{5E49A18B-0BE9-4FAA-BBDA-5789538C1D12}" presName="node" presStyleLbl="node1" presStyleIdx="2" presStyleCnt="3" custLinFactNeighborX="29247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8642AA-DDBE-4DD4-9BE7-88C0A1EA77C2}" type="presOf" srcId="{075939BA-5482-4ACA-97E0-778E336192EA}" destId="{0E570A61-31EA-4537-BE82-9279B0817C7C}" srcOrd="0" destOrd="0" presId="urn:microsoft.com/office/officeart/2005/8/layout/hList6"/>
    <dgm:cxn modelId="{07ABD605-0C0E-4166-BC5D-73E32ABBE043}" type="presOf" srcId="{5E49A18B-0BE9-4FAA-BBDA-5789538C1D12}" destId="{3D103ACE-5E9E-4A80-98D9-65BDE6488BDA}" srcOrd="0" destOrd="0" presId="urn:microsoft.com/office/officeart/2005/8/layout/hList6"/>
    <dgm:cxn modelId="{09A5C972-0DF0-43F4-9C12-048D6585B77F}" type="presOf" srcId="{CF3A4F6B-BE1E-46E9-A14A-E63E756EDDB4}" destId="{26AE8456-CDDD-47AD-A73E-0059492106EF}" srcOrd="0" destOrd="0" presId="urn:microsoft.com/office/officeart/2005/8/layout/hList6"/>
    <dgm:cxn modelId="{DC802A9F-20A2-4F08-AC52-561091405A25}" srcId="{075939BA-5482-4ACA-97E0-778E336192EA}" destId="{EA25364D-0135-46DD-9AB4-95404213C893}" srcOrd="0" destOrd="0" parTransId="{32A74225-F73B-48EC-AECD-52CDB19DC36D}" sibTransId="{8672C218-10F7-4EFF-8082-EEF1ED8FDD27}"/>
    <dgm:cxn modelId="{1C3F63A9-EE6E-4B31-8761-8187E1894B2E}" srcId="{075939BA-5482-4ACA-97E0-778E336192EA}" destId="{5E49A18B-0BE9-4FAA-BBDA-5789538C1D12}" srcOrd="2" destOrd="0" parTransId="{A3535145-21C2-4342-ABC9-08A49538A0F1}" sibTransId="{ABC5ED52-578F-4722-961C-C9BCF449892F}"/>
    <dgm:cxn modelId="{85495899-684B-4E0B-907E-1770B8515806}" srcId="{075939BA-5482-4ACA-97E0-778E336192EA}" destId="{CF3A4F6B-BE1E-46E9-A14A-E63E756EDDB4}" srcOrd="1" destOrd="0" parTransId="{F1F50DE8-22AE-4503-BC85-46E073485156}" sibTransId="{0577EF00-AD5E-4AAB-8C8D-56F208C3E78D}"/>
    <dgm:cxn modelId="{EAF9121F-5C4E-4420-AC11-FEA16FAB0C70}" type="presOf" srcId="{EA25364D-0135-46DD-9AB4-95404213C893}" destId="{52C3F0E2-E39E-40C5-BF6E-F23D61616758}" srcOrd="0" destOrd="0" presId="urn:microsoft.com/office/officeart/2005/8/layout/hList6"/>
    <dgm:cxn modelId="{CD7189E8-D778-4A8F-996D-EBDF089CAC40}" type="presParOf" srcId="{0E570A61-31EA-4537-BE82-9279B0817C7C}" destId="{52C3F0E2-E39E-40C5-BF6E-F23D61616758}" srcOrd="0" destOrd="0" presId="urn:microsoft.com/office/officeart/2005/8/layout/hList6"/>
    <dgm:cxn modelId="{FB95D111-C18E-4D6E-9ADC-F3B40A6D8B9B}" type="presParOf" srcId="{0E570A61-31EA-4537-BE82-9279B0817C7C}" destId="{3C5B1B45-4BF7-4D39-B4F6-84DF3275AE67}" srcOrd="1" destOrd="0" presId="urn:microsoft.com/office/officeart/2005/8/layout/hList6"/>
    <dgm:cxn modelId="{22828F7E-51C3-45B9-A242-5387CB8F381D}" type="presParOf" srcId="{0E570A61-31EA-4537-BE82-9279B0817C7C}" destId="{26AE8456-CDDD-47AD-A73E-0059492106EF}" srcOrd="2" destOrd="0" presId="urn:microsoft.com/office/officeart/2005/8/layout/hList6"/>
    <dgm:cxn modelId="{C53776EC-C22D-41ED-9F9A-823CB7B1176C}" type="presParOf" srcId="{0E570A61-31EA-4537-BE82-9279B0817C7C}" destId="{193F9063-C5C6-496F-9005-6ED7D4A879B7}" srcOrd="3" destOrd="0" presId="urn:microsoft.com/office/officeart/2005/8/layout/hList6"/>
    <dgm:cxn modelId="{8B3B726A-80F9-463B-B1C9-BC660401D5DB}" type="presParOf" srcId="{0E570A61-31EA-4537-BE82-9279B0817C7C}" destId="{3D103ACE-5E9E-4A80-98D9-65BDE6488BDA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43B7CB-24EC-4292-A05C-1F7AB5F3EF74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1E507CF-1E87-4797-86B7-D47DC8F1E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571480"/>
            <a:ext cx="6429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 зерттеу</a:t>
            </a:r>
            <a:endParaRPr lang="ru-RU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57290" y="1357298"/>
            <a:ext cx="6858048" cy="2571768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1571612"/>
            <a:ext cx="60722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 зерттеу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мұғалім тәжірибесі саласындағы білімді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жетілдіруге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мектепте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жүргізілетін іс-әрекеттегі зерттеудің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(Пит Дадли, 2015).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8673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Байзақ ауданы, Түймекент ауылы,  Ғазиз Байтасов атындағы тірек мектебінің “Информатика” пәнінің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мұғалімі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Джангазиева Фариза Нургалиевна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714348" y="3929066"/>
            <a:ext cx="8072494" cy="2786082"/>
          </a:xfrm>
          <a:prstGeom prst="flowChartPunched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4429132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Сабақты зерттеу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үдерісі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Сабақты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тәсілі бастауыш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мектептерде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пәндер аясында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 аясында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«сабақты зерделеу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үдерісі 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Мұғалімдер оқу сапасын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педагогикалық тәсілді, оқыту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 әдіс-тәсілдерін қалай дамытуға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мәселені шешу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оқушылардың білімді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қалай игеретінін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8992" y="0"/>
            <a:ext cx="2138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Сабақты зерттеу</a:t>
            </a:r>
            <a:endParaRPr lang="ru-RU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57166"/>
            <a:ext cx="1928826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Жоспарлау кезеңі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357166"/>
            <a:ext cx="1928826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 сабағы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357166"/>
            <a:ext cx="1928826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Сабақтан кейінгі шаралар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357422" y="57148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429256" y="57148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143240" y="1214422"/>
            <a:ext cx="3000396" cy="50720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 сабағы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Шынайы сыныптағы сабақ, қатысушы мұғалімдер оқушылардың ойлау,оқу әрекеттерін,мінез-құлқын және т.б зерделейді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8596" y="1357298"/>
            <a:ext cx="2214578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 ұзақ мерзімді мақсаттарын,академиялық,әлеуметтік,этикалық дамуын талқылау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034" y="3214686"/>
            <a:ext cx="2214578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Оқытылатын тақырыппен тарауды таңдау, тақырыппен  тарауға,сабаққа арналған оқу мақсаттарын талқылау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71472" y="5143512"/>
            <a:ext cx="2214578" cy="15716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Ұзақ мерзімді мақсатқа және сабақ/оқу мақсатына қол жеткізуге бағытталған сабақ жоспарлау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86512" y="1071546"/>
            <a:ext cx="2428892" cy="2714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 талқылау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 сабағын талқылау. Сабақтың ұзақ мерзімді мақсатқа және сабақ мақсатына жетуге қаншалықты көмектескенінің дәлелдеріне баса назар аудару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86512" y="4286256"/>
            <a:ext cx="2643206" cy="22860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Білімді жинақтау</a:t>
            </a:r>
          </a:p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 жазу,ол сабақ жоспарын,деректерді және пікірталас хатттамасын қамтиды. Қажет болса,сабақты жетілдіріп,тағы да өткізу немесе жаңа зерттеу сұрағын белгілеу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13" idx="3"/>
          </p:cNvCxnSpPr>
          <p:nvPr/>
        </p:nvCxnSpPr>
        <p:spPr>
          <a:xfrm flipV="1">
            <a:off x="2643174" y="2001829"/>
            <a:ext cx="785818" cy="177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4" idx="3"/>
          </p:cNvCxnSpPr>
          <p:nvPr/>
        </p:nvCxnSpPr>
        <p:spPr>
          <a:xfrm flipV="1">
            <a:off x="2714612" y="3859217"/>
            <a:ext cx="428628" cy="177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786050" y="5429264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2" idx="7"/>
          </p:cNvCxnSpPr>
          <p:nvPr/>
        </p:nvCxnSpPr>
        <p:spPr>
          <a:xfrm rot="16200000" flipH="1">
            <a:off x="5973861" y="1687589"/>
            <a:ext cx="43027" cy="58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6" idx="2"/>
          </p:cNvCxnSpPr>
          <p:nvPr/>
        </p:nvCxnSpPr>
        <p:spPr>
          <a:xfrm rot="5400000">
            <a:off x="7250131" y="4036223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3428992" y="357166"/>
            <a:ext cx="2071702" cy="171451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0" y="0"/>
            <a:ext cx="2428860" cy="228599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357950" y="285728"/>
            <a:ext cx="2428892" cy="1571636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500826" y="2357430"/>
            <a:ext cx="1928826" cy="171451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572264" y="4429132"/>
            <a:ext cx="2428892" cy="178595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571868" y="4643446"/>
            <a:ext cx="2143140" cy="2214554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714348" y="4786322"/>
            <a:ext cx="2071702" cy="178595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3428992" y="2500306"/>
            <a:ext cx="2500330" cy="1571636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 зерттеу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285720" y="2500306"/>
            <a:ext cx="2143140" cy="2000264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5500694" y="1000108"/>
            <a:ext cx="785818" cy="3571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286644" y="1714488"/>
            <a:ext cx="285752" cy="642942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429520" y="3857628"/>
            <a:ext cx="357190" cy="71438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428860" y="1214422"/>
            <a:ext cx="857256" cy="3571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5929322" y="3071810"/>
            <a:ext cx="500066" cy="35719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>
            <a:off x="5786446" y="5286388"/>
            <a:ext cx="714380" cy="428628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23"/>
          <p:cNvSpPr/>
          <p:nvPr/>
        </p:nvSpPr>
        <p:spPr>
          <a:xfrm>
            <a:off x="2857488" y="5429264"/>
            <a:ext cx="714380" cy="357190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лево 24"/>
          <p:cNvSpPr/>
          <p:nvPr/>
        </p:nvSpPr>
        <p:spPr>
          <a:xfrm>
            <a:off x="2500298" y="3143248"/>
            <a:ext cx="928694" cy="35719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верх 25"/>
          <p:cNvSpPr/>
          <p:nvPr/>
        </p:nvSpPr>
        <p:spPr>
          <a:xfrm>
            <a:off x="4500562" y="1857364"/>
            <a:ext cx="357190" cy="642942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верх 27"/>
          <p:cNvSpPr/>
          <p:nvPr/>
        </p:nvSpPr>
        <p:spPr>
          <a:xfrm>
            <a:off x="1285852" y="4286256"/>
            <a:ext cx="357190" cy="714380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500562" y="4071942"/>
            <a:ext cx="285752" cy="7143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00034" y="357166"/>
            <a:ext cx="17045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Топтарды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қалыптастыру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00034" y="857232"/>
            <a:ext cx="17859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 ережесін құру,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 шығару,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 жазу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29058" y="642918"/>
            <a:ext cx="13404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сұрағын 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72264" y="642918"/>
            <a:ext cx="207601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жасау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,сауалнама алу,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сұхбат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15140" y="2857496"/>
            <a:ext cx="16445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жоспарлау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786578" y="4786322"/>
            <a:ext cx="2000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 жоспар,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парағын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құру,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кері  байланыс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857620" y="4857760"/>
            <a:ext cx="1739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 өткізу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857620" y="5103674"/>
            <a:ext cx="19288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Қадағалау А,В,С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жазба жұмысын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жинақтау,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кері байланыс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85786" y="5072074"/>
            <a:ext cx="2115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 талқылау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42910" y="5500702"/>
            <a:ext cx="22166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нәтижелерін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құжаттау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71472" y="3071810"/>
            <a:ext cx="18061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Әріптестермен 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 алмасу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14282" y="0"/>
          <a:ext cx="892971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397403991"/>
              </p:ext>
            </p:extLst>
          </p:nvPr>
        </p:nvGraphicFramePr>
        <p:xfrm>
          <a:off x="642910" y="121442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Лента лицом вверх 4"/>
          <p:cNvSpPr/>
          <p:nvPr/>
        </p:nvSpPr>
        <p:spPr>
          <a:xfrm>
            <a:off x="1643042" y="357166"/>
            <a:ext cx="5857916" cy="785818"/>
          </a:xfrm>
          <a:prstGeom prst="ribbon2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Нәтиже</a:t>
            </a:r>
            <a:endParaRPr lang="ru-RU" sz="5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227</TotalTime>
  <Words>352</Words>
  <Application>Microsoft Office PowerPoint</Application>
  <PresentationFormat>Экран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XTreme.ws</dc:creator>
  <cp:lastModifiedBy>XTreme.ws</cp:lastModifiedBy>
  <cp:revision>27</cp:revision>
  <dcterms:created xsi:type="dcterms:W3CDTF">2020-02-13T03:15:43Z</dcterms:created>
  <dcterms:modified xsi:type="dcterms:W3CDTF">2020-02-13T09:05:54Z</dcterms:modified>
</cp:coreProperties>
</file>