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67" r:id="rId1"/>
  </p:sldMasterIdLst>
  <p:notesMasterIdLst>
    <p:notesMasterId r:id="rId20"/>
  </p:notesMasterIdLst>
  <p:handoutMasterIdLst>
    <p:handoutMasterId r:id="rId21"/>
  </p:handoutMasterIdLst>
  <p:sldIdLst>
    <p:sldId id="310" r:id="rId2"/>
    <p:sldId id="429" r:id="rId3"/>
    <p:sldId id="414" r:id="rId4"/>
    <p:sldId id="421" r:id="rId5"/>
    <p:sldId id="408" r:id="rId6"/>
    <p:sldId id="417" r:id="rId7"/>
    <p:sldId id="427" r:id="rId8"/>
    <p:sldId id="422" r:id="rId9"/>
    <p:sldId id="419" r:id="rId10"/>
    <p:sldId id="424" r:id="rId11"/>
    <p:sldId id="425" r:id="rId12"/>
    <p:sldId id="426" r:id="rId13"/>
    <p:sldId id="423" r:id="rId14"/>
    <p:sldId id="428" r:id="rId15"/>
    <p:sldId id="415" r:id="rId16"/>
    <p:sldId id="411" r:id="rId17"/>
    <p:sldId id="416" r:id="rId18"/>
    <p:sldId id="418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456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6600"/>
    <a:srgbClr val="CCFFFF"/>
    <a:srgbClr val="FFFFCC"/>
    <a:srgbClr val="CD03A2"/>
    <a:srgbClr val="FF0000"/>
    <a:srgbClr val="069016"/>
    <a:srgbClr val="000099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0" autoAdjust="0"/>
    <p:restoredTop sz="99821" autoAdjust="0"/>
  </p:normalViewPr>
  <p:slideViewPr>
    <p:cSldViewPr>
      <p:cViewPr>
        <p:scale>
          <a:sx n="66" d="100"/>
          <a:sy n="66" d="100"/>
        </p:scale>
        <p:origin x="-1410" y="-186"/>
      </p:cViewPr>
      <p:guideLst>
        <p:guide orient="horz" pos="3456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E5F46B-E75C-4B20-B9FC-10CD7DD1202D}" type="doc">
      <dgm:prSet loTypeId="urn:microsoft.com/office/officeart/2005/8/layout/hProcess4" loCatId="process" qsTypeId="urn:microsoft.com/office/officeart/2005/8/quickstyle/simple4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420F7260-961A-463F-B434-F5A60961C9D5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kk-KZ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Оқу мақсаты</a:t>
          </a:r>
          <a:endParaRPr lang="ru-RU" sz="2400" b="1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9961160A-F003-4246-8519-947080622C16}" type="parTrans" cxnId="{095B006B-90DE-4C37-B89F-C40F90F0CE99}">
      <dgm:prSet/>
      <dgm:spPr/>
      <dgm:t>
        <a:bodyPr/>
        <a:lstStyle/>
        <a:p>
          <a:endParaRPr lang="ru-RU"/>
        </a:p>
      </dgm:t>
    </dgm:pt>
    <dgm:pt modelId="{B8979DDA-C242-4F8E-B9F8-2CCE4BE33DCC}" type="sibTrans" cxnId="{095B006B-90DE-4C37-B89F-C40F90F0CE99}">
      <dgm:prSet/>
      <dgm:spPr/>
      <dgm:t>
        <a:bodyPr/>
        <a:lstStyle/>
        <a:p>
          <a:endParaRPr lang="ru-RU"/>
        </a:p>
      </dgm:t>
    </dgm:pt>
    <dgm:pt modelId="{2DA62802-6AA3-4ADC-B46B-FE8F7B318058}">
      <dgm:prSet phldrT="[Текст]" custT="1"/>
      <dgm:spPr/>
      <dgm:t>
        <a:bodyPr/>
        <a:lstStyle/>
        <a:p>
          <a:r>
            <a:rPr lang="kk-KZ" sz="2000" b="1" dirty="0">
              <a:latin typeface="Times New Roman" pitchFamily="18" charset="0"/>
              <a:cs typeface="Times New Roman" pitchFamily="18" charset="0"/>
            </a:rPr>
            <a:t>9.3.1.5  Қайталанбайтын орналастыру, алмастыру және теру сандарын есептеу үшін комбинаторика  формулаларын қолданып есептер шығару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7850D546-3419-41B3-B935-916444AFF8B0}" type="parTrans" cxnId="{18CFC6AB-986C-40AE-8F92-B6B32FF2D548}">
      <dgm:prSet/>
      <dgm:spPr/>
      <dgm:t>
        <a:bodyPr/>
        <a:lstStyle/>
        <a:p>
          <a:endParaRPr lang="ru-RU"/>
        </a:p>
      </dgm:t>
    </dgm:pt>
    <dgm:pt modelId="{FC2347F0-FCB3-40F7-88A7-CE237E9A8484}" type="sibTrans" cxnId="{18CFC6AB-986C-40AE-8F92-B6B32FF2D548}">
      <dgm:prSet/>
      <dgm:spPr/>
      <dgm:t>
        <a:bodyPr/>
        <a:lstStyle/>
        <a:p>
          <a:endParaRPr lang="ru-RU"/>
        </a:p>
      </dgm:t>
    </dgm:pt>
    <dgm:pt modelId="{39268520-ED66-4873-8B3C-E4CDC1258953}">
      <dgm:prSet phldrT="[Текст]" custT="1"/>
      <dgm:spPr>
        <a:solidFill>
          <a:srgbClr val="C00000"/>
        </a:solidFill>
      </dgm:spPr>
      <dgm:t>
        <a:bodyPr/>
        <a:lstStyle/>
        <a:p>
          <a:r>
            <a:rPr lang="kk-KZ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Сабақтың мақсаты</a:t>
          </a:r>
          <a:endParaRPr lang="ru-RU" sz="24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42D52E4-78DD-4F48-89E5-FE60575A8C3F}" type="parTrans" cxnId="{93C10856-C9B7-4694-8359-2A5312866BBE}">
      <dgm:prSet/>
      <dgm:spPr/>
      <dgm:t>
        <a:bodyPr/>
        <a:lstStyle/>
        <a:p>
          <a:endParaRPr lang="ru-RU"/>
        </a:p>
      </dgm:t>
    </dgm:pt>
    <dgm:pt modelId="{0758FC0A-604E-435B-A790-1ED5B85EE9C1}" type="sibTrans" cxnId="{93C10856-C9B7-4694-8359-2A5312866BBE}">
      <dgm:prSet/>
      <dgm:spPr/>
      <dgm:t>
        <a:bodyPr/>
        <a:lstStyle/>
        <a:p>
          <a:endParaRPr lang="ru-RU"/>
        </a:p>
      </dgm:t>
    </dgm:pt>
    <dgm:pt modelId="{57C97A30-4AD9-44AF-8FB2-6D9FBEF7F1AA}">
      <dgm:prSet phldrT="[Текст]"/>
      <dgm:spPr>
        <a:solidFill>
          <a:srgbClr val="0070C0"/>
        </a:solidFill>
      </dgm:spPr>
      <dgm:t>
        <a:bodyPr/>
        <a:lstStyle/>
        <a:p>
          <a:r>
            <a:rPr lang="kk-KZ" b="1" dirty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rPr>
            <a:t>Бағалау критерийлері</a:t>
          </a:r>
          <a:endParaRPr lang="ru-RU" b="1" dirty="0">
            <a:solidFill>
              <a:schemeClr val="accent2">
                <a:lumMod val="20000"/>
                <a:lumOff val="8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D240FF7A-4A0A-44BC-8D36-96125DEA3A7F}" type="parTrans" cxnId="{4E0E437E-1795-43EC-A68F-E4F73D83A5AB}">
      <dgm:prSet/>
      <dgm:spPr/>
      <dgm:t>
        <a:bodyPr/>
        <a:lstStyle/>
        <a:p>
          <a:endParaRPr lang="ru-RU"/>
        </a:p>
      </dgm:t>
    </dgm:pt>
    <dgm:pt modelId="{0E316DAB-4F3B-4DC2-BB1B-1DFBD4854B37}" type="sibTrans" cxnId="{4E0E437E-1795-43EC-A68F-E4F73D83A5AB}">
      <dgm:prSet/>
      <dgm:spPr/>
      <dgm:t>
        <a:bodyPr/>
        <a:lstStyle/>
        <a:p>
          <a:endParaRPr lang="ru-RU"/>
        </a:p>
      </dgm:t>
    </dgm:pt>
    <dgm:pt modelId="{00C353A3-CB49-41E8-89F4-1BBF9683154A}">
      <dgm:prSet phldrT="[Текст]" custT="1"/>
      <dgm:spPr/>
      <dgm:t>
        <a:bodyPr/>
        <a:lstStyle/>
        <a:p>
          <a:r>
            <a:rPr lang="kk-KZ" sz="1800" b="1" dirty="0">
              <a:latin typeface="Times New Roman" pitchFamily="18" charset="0"/>
              <a:cs typeface="Times New Roman" pitchFamily="18" charset="0"/>
            </a:rPr>
            <a:t>Қайталанбайтын орналастыру, алмастыру және теру сандарын есептеудегі комбинаторика формулаларының ерекшелігін талдайды;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A989983C-3B12-4A4B-9AEF-70E1DF37174F}" type="parTrans" cxnId="{95CFEE30-1577-48DE-AE62-666792F608B7}">
      <dgm:prSet/>
      <dgm:spPr/>
      <dgm:t>
        <a:bodyPr/>
        <a:lstStyle/>
        <a:p>
          <a:endParaRPr lang="ru-RU"/>
        </a:p>
      </dgm:t>
    </dgm:pt>
    <dgm:pt modelId="{1D7201E9-8253-4A17-9EC0-07C01183D390}" type="sibTrans" cxnId="{95CFEE30-1577-48DE-AE62-666792F608B7}">
      <dgm:prSet/>
      <dgm:spPr/>
      <dgm:t>
        <a:bodyPr/>
        <a:lstStyle/>
        <a:p>
          <a:endParaRPr lang="ru-RU"/>
        </a:p>
      </dgm:t>
    </dgm:pt>
    <dgm:pt modelId="{0F6AAB94-F17E-47D3-A5A1-65885D85CD78}">
      <dgm:prSet custT="1"/>
      <dgm:spPr/>
      <dgm:t>
        <a:bodyPr/>
        <a:lstStyle/>
        <a:p>
          <a:r>
            <a:rPr lang="kk-KZ" sz="1800" b="1" dirty="0">
              <a:latin typeface="Times New Roman" pitchFamily="18" charset="0"/>
              <a:cs typeface="Times New Roman" pitchFamily="18" charset="0"/>
            </a:rPr>
            <a:t>Өмірмен байланыстырып есептер құрастырады.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BF9D3608-D514-4CDB-99DB-795C1EE5101F}" type="parTrans" cxnId="{7B22E37B-9BF3-4E9B-8840-10EDB551F8BE}">
      <dgm:prSet/>
      <dgm:spPr/>
      <dgm:t>
        <a:bodyPr/>
        <a:lstStyle/>
        <a:p>
          <a:endParaRPr lang="ru-RU"/>
        </a:p>
      </dgm:t>
    </dgm:pt>
    <dgm:pt modelId="{7950A0FD-5634-4C7A-9E9D-15EAA954647F}" type="sibTrans" cxnId="{7B22E37B-9BF3-4E9B-8840-10EDB551F8BE}">
      <dgm:prSet/>
      <dgm:spPr/>
      <dgm:t>
        <a:bodyPr/>
        <a:lstStyle/>
        <a:p>
          <a:endParaRPr lang="ru-RU"/>
        </a:p>
      </dgm:t>
    </dgm:pt>
    <dgm:pt modelId="{449D21EE-1853-4EBE-AB7D-48C6F31DA807}">
      <dgm:prSet phldrT="[Текст]" custT="1"/>
      <dgm:spPr/>
      <dgm:t>
        <a:bodyPr/>
        <a:lstStyle/>
        <a:p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3C33B41F-2C3A-47FA-9B50-371B18F24B77}" type="sibTrans" cxnId="{7B7B8275-C06D-4308-AA9B-F707E3693E57}">
      <dgm:prSet/>
      <dgm:spPr/>
      <dgm:t>
        <a:bodyPr/>
        <a:lstStyle/>
        <a:p>
          <a:endParaRPr lang="ru-RU"/>
        </a:p>
      </dgm:t>
    </dgm:pt>
    <dgm:pt modelId="{F286484F-B452-49B7-B09E-4D7659CF3007}" type="parTrans" cxnId="{7B7B8275-C06D-4308-AA9B-F707E3693E57}">
      <dgm:prSet/>
      <dgm:spPr/>
      <dgm:t>
        <a:bodyPr/>
        <a:lstStyle/>
        <a:p>
          <a:endParaRPr lang="ru-RU"/>
        </a:p>
      </dgm:t>
    </dgm:pt>
    <dgm:pt modelId="{EFCF41B6-4D39-40BF-97ED-0DA1F8B3AD08}" type="pres">
      <dgm:prSet presAssocID="{85E5F46B-E75C-4B20-B9FC-10CD7DD1202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11EEF78-A642-459D-B124-130340D6437D}" type="pres">
      <dgm:prSet presAssocID="{85E5F46B-E75C-4B20-B9FC-10CD7DD1202D}" presName="tSp" presStyleCnt="0"/>
      <dgm:spPr/>
    </dgm:pt>
    <dgm:pt modelId="{2E088447-59EC-4460-9E21-3C2D1FAB6D2A}" type="pres">
      <dgm:prSet presAssocID="{85E5F46B-E75C-4B20-B9FC-10CD7DD1202D}" presName="bSp" presStyleCnt="0"/>
      <dgm:spPr/>
    </dgm:pt>
    <dgm:pt modelId="{D5927462-58B7-4A66-BDF3-6262C3C9DC60}" type="pres">
      <dgm:prSet presAssocID="{85E5F46B-E75C-4B20-B9FC-10CD7DD1202D}" presName="process" presStyleCnt="0"/>
      <dgm:spPr/>
    </dgm:pt>
    <dgm:pt modelId="{A490097E-78C3-41E0-841B-3DD726D8BEF8}" type="pres">
      <dgm:prSet presAssocID="{420F7260-961A-463F-B434-F5A60961C9D5}" presName="composite1" presStyleCnt="0"/>
      <dgm:spPr/>
    </dgm:pt>
    <dgm:pt modelId="{3AEAC534-3B0B-4BB8-A222-9B89451785B1}" type="pres">
      <dgm:prSet presAssocID="{420F7260-961A-463F-B434-F5A60961C9D5}" presName="dummyNode1" presStyleLbl="node1" presStyleIdx="0" presStyleCnt="3"/>
      <dgm:spPr/>
    </dgm:pt>
    <dgm:pt modelId="{39D8698F-2589-46A0-9415-1710BCE034C2}" type="pres">
      <dgm:prSet presAssocID="{420F7260-961A-463F-B434-F5A60961C9D5}" presName="childNode1" presStyleLbl="bgAcc1" presStyleIdx="0" presStyleCnt="3" custScaleX="139007" custScaleY="2686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0E69EC-B17F-464E-AF62-8E05324BACC4}" type="pres">
      <dgm:prSet presAssocID="{420F7260-961A-463F-B434-F5A60961C9D5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0FD108-58CA-4AD0-9911-94811C5D5D28}" type="pres">
      <dgm:prSet presAssocID="{420F7260-961A-463F-B434-F5A60961C9D5}" presName="parentNode1" presStyleLbl="node1" presStyleIdx="0" presStyleCnt="3" custScaleX="114827" custLinFactY="52200" custLinFactNeighborX="-18826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0411F1-A42C-48D8-96B1-D28827AD862A}" type="pres">
      <dgm:prSet presAssocID="{420F7260-961A-463F-B434-F5A60961C9D5}" presName="connSite1" presStyleCnt="0"/>
      <dgm:spPr/>
    </dgm:pt>
    <dgm:pt modelId="{0A398D0B-E98A-48B0-BA83-80DD5EC57196}" type="pres">
      <dgm:prSet presAssocID="{B8979DDA-C242-4F8E-B9F8-2CCE4BE33DCC}" presName="Name9" presStyleLbl="sibTrans2D1" presStyleIdx="0" presStyleCnt="2"/>
      <dgm:spPr/>
      <dgm:t>
        <a:bodyPr/>
        <a:lstStyle/>
        <a:p>
          <a:endParaRPr lang="ru-RU"/>
        </a:p>
      </dgm:t>
    </dgm:pt>
    <dgm:pt modelId="{40FB92E8-D7B2-4115-8985-5BDC463D5DA4}" type="pres">
      <dgm:prSet presAssocID="{39268520-ED66-4873-8B3C-E4CDC1258953}" presName="composite2" presStyleCnt="0"/>
      <dgm:spPr/>
    </dgm:pt>
    <dgm:pt modelId="{705C6BF4-D840-4899-B908-C41E26378DB3}" type="pres">
      <dgm:prSet presAssocID="{39268520-ED66-4873-8B3C-E4CDC1258953}" presName="dummyNode2" presStyleLbl="node1" presStyleIdx="0" presStyleCnt="3"/>
      <dgm:spPr/>
    </dgm:pt>
    <dgm:pt modelId="{0596F5D0-E23E-4262-A0DA-F9FD4C31120A}" type="pres">
      <dgm:prSet presAssocID="{39268520-ED66-4873-8B3C-E4CDC1258953}" presName="childNode2" presStyleLbl="bgAcc1" presStyleIdx="1" presStyleCnt="3" custScaleX="158304" custScaleY="368916" custLinFactNeighborX="948" custLinFactNeighborY="58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2DAFF1-4908-49D0-A11A-25980AEB926E}" type="pres">
      <dgm:prSet presAssocID="{39268520-ED66-4873-8B3C-E4CDC1258953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C0DA08-0B8C-4709-A653-1163ECC9B6BB}" type="pres">
      <dgm:prSet presAssocID="{39268520-ED66-4873-8B3C-E4CDC1258953}" presName="parentNode2" presStyleLbl="node1" presStyleIdx="1" presStyleCnt="3" custScaleX="116163" custScaleY="102249" custLinFactY="-100000" custLinFactNeighborX="-17854" custLinFactNeighborY="-18947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F9443C-B2C0-4D14-981B-2973B7BD6B90}" type="pres">
      <dgm:prSet presAssocID="{39268520-ED66-4873-8B3C-E4CDC1258953}" presName="connSite2" presStyleCnt="0"/>
      <dgm:spPr/>
    </dgm:pt>
    <dgm:pt modelId="{2B2631FA-593A-43AB-969F-B1CEAA01912C}" type="pres">
      <dgm:prSet presAssocID="{0758FC0A-604E-435B-A790-1ED5B85EE9C1}" presName="Name18" presStyleLbl="sibTrans2D1" presStyleIdx="1" presStyleCnt="2"/>
      <dgm:spPr/>
      <dgm:t>
        <a:bodyPr/>
        <a:lstStyle/>
        <a:p>
          <a:endParaRPr lang="ru-RU"/>
        </a:p>
      </dgm:t>
    </dgm:pt>
    <dgm:pt modelId="{30A53B05-4C10-44BB-8DE5-371B971DF7BA}" type="pres">
      <dgm:prSet presAssocID="{57C97A30-4AD9-44AF-8FB2-6D9FBEF7F1AA}" presName="composite1" presStyleCnt="0"/>
      <dgm:spPr/>
    </dgm:pt>
    <dgm:pt modelId="{CA83243A-C09D-4979-8194-8801FDBC2584}" type="pres">
      <dgm:prSet presAssocID="{57C97A30-4AD9-44AF-8FB2-6D9FBEF7F1AA}" presName="dummyNode1" presStyleLbl="node1" presStyleIdx="1" presStyleCnt="3"/>
      <dgm:spPr/>
    </dgm:pt>
    <dgm:pt modelId="{ABB09CEE-3F93-4CCB-89A5-814839A82058}" type="pres">
      <dgm:prSet presAssocID="{57C97A30-4AD9-44AF-8FB2-6D9FBEF7F1AA}" presName="childNode1" presStyleLbl="bgAcc1" presStyleIdx="2" presStyleCnt="3" custScaleX="133280" custScaleY="251739" custLinFactNeighborX="2575" custLinFactNeighborY="-100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948BED-9381-4C27-BFDE-8244C62A3E10}" type="pres">
      <dgm:prSet presAssocID="{57C97A30-4AD9-44AF-8FB2-6D9FBEF7F1AA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368ECC-2906-4F33-ACAF-AD21A68D1D8C}" type="pres">
      <dgm:prSet presAssocID="{57C97A30-4AD9-44AF-8FB2-6D9FBEF7F1AA}" presName="parentNode1" presStyleLbl="node1" presStyleIdx="2" presStyleCnt="3" custScaleX="142928" custLinFactY="80422" custLinFactNeighborX="-10561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04ADAE-2502-4962-BAB6-BF4244D00CEF}" type="pres">
      <dgm:prSet presAssocID="{57C97A30-4AD9-44AF-8FB2-6D9FBEF7F1AA}" presName="connSite1" presStyleCnt="0"/>
      <dgm:spPr/>
    </dgm:pt>
  </dgm:ptLst>
  <dgm:cxnLst>
    <dgm:cxn modelId="{BCBC0D5A-336B-4238-A515-225D9DE569FE}" type="presOf" srcId="{00C353A3-CB49-41E8-89F4-1BBF9683154A}" destId="{ABB09CEE-3F93-4CCB-89A5-814839A82058}" srcOrd="0" destOrd="0" presId="urn:microsoft.com/office/officeart/2005/8/layout/hProcess4"/>
    <dgm:cxn modelId="{0246C357-67CB-4093-B47E-13D9E7B49BB8}" type="presOf" srcId="{0F6AAB94-F17E-47D3-A5A1-65885D85CD78}" destId="{37948BED-9381-4C27-BFDE-8244C62A3E10}" srcOrd="1" destOrd="1" presId="urn:microsoft.com/office/officeart/2005/8/layout/hProcess4"/>
    <dgm:cxn modelId="{B674FA4E-8D0B-4919-B503-8E2056A781D7}" type="presOf" srcId="{449D21EE-1853-4EBE-AB7D-48C6F31DA807}" destId="{7E2DAFF1-4908-49D0-A11A-25980AEB926E}" srcOrd="1" destOrd="0" presId="urn:microsoft.com/office/officeart/2005/8/layout/hProcess4"/>
    <dgm:cxn modelId="{DE127182-9130-4435-89C8-FD1E47E0B089}" type="presOf" srcId="{2DA62802-6AA3-4ADC-B46B-FE8F7B318058}" destId="{39D8698F-2589-46A0-9415-1710BCE034C2}" srcOrd="0" destOrd="0" presId="urn:microsoft.com/office/officeart/2005/8/layout/hProcess4"/>
    <dgm:cxn modelId="{F56BD346-E755-4EC4-B373-0747A6EA7E73}" type="presOf" srcId="{2DA62802-6AA3-4ADC-B46B-FE8F7B318058}" destId="{C00E69EC-B17F-464E-AF62-8E05324BACC4}" srcOrd="1" destOrd="0" presId="urn:microsoft.com/office/officeart/2005/8/layout/hProcess4"/>
    <dgm:cxn modelId="{32C64CF2-37BC-49E1-8D14-D598FA51152D}" type="presOf" srcId="{39268520-ED66-4873-8B3C-E4CDC1258953}" destId="{FBC0DA08-0B8C-4709-A653-1163ECC9B6BB}" srcOrd="0" destOrd="0" presId="urn:microsoft.com/office/officeart/2005/8/layout/hProcess4"/>
    <dgm:cxn modelId="{93C10856-C9B7-4694-8359-2A5312866BBE}" srcId="{85E5F46B-E75C-4B20-B9FC-10CD7DD1202D}" destId="{39268520-ED66-4873-8B3C-E4CDC1258953}" srcOrd="1" destOrd="0" parTransId="{B42D52E4-78DD-4F48-89E5-FE60575A8C3F}" sibTransId="{0758FC0A-604E-435B-A790-1ED5B85EE9C1}"/>
    <dgm:cxn modelId="{7B7B8275-C06D-4308-AA9B-F707E3693E57}" srcId="{39268520-ED66-4873-8B3C-E4CDC1258953}" destId="{449D21EE-1853-4EBE-AB7D-48C6F31DA807}" srcOrd="0" destOrd="0" parTransId="{F286484F-B452-49B7-B09E-4D7659CF3007}" sibTransId="{3C33B41F-2C3A-47FA-9B50-371B18F24B77}"/>
    <dgm:cxn modelId="{5BCD631F-25A4-4BB0-8275-3C3566AA0980}" type="presOf" srcId="{B8979DDA-C242-4F8E-B9F8-2CCE4BE33DCC}" destId="{0A398D0B-E98A-48B0-BA83-80DD5EC57196}" srcOrd="0" destOrd="0" presId="urn:microsoft.com/office/officeart/2005/8/layout/hProcess4"/>
    <dgm:cxn modelId="{095B006B-90DE-4C37-B89F-C40F90F0CE99}" srcId="{85E5F46B-E75C-4B20-B9FC-10CD7DD1202D}" destId="{420F7260-961A-463F-B434-F5A60961C9D5}" srcOrd="0" destOrd="0" parTransId="{9961160A-F003-4246-8519-947080622C16}" sibTransId="{B8979DDA-C242-4F8E-B9F8-2CCE4BE33DCC}"/>
    <dgm:cxn modelId="{0848CE48-3399-4C9F-A52F-9FBB6C262D4C}" type="presOf" srcId="{0F6AAB94-F17E-47D3-A5A1-65885D85CD78}" destId="{ABB09CEE-3F93-4CCB-89A5-814839A82058}" srcOrd="0" destOrd="1" presId="urn:microsoft.com/office/officeart/2005/8/layout/hProcess4"/>
    <dgm:cxn modelId="{69958332-9C08-4994-9362-D226781B96CC}" type="presOf" srcId="{85E5F46B-E75C-4B20-B9FC-10CD7DD1202D}" destId="{EFCF41B6-4D39-40BF-97ED-0DA1F8B3AD08}" srcOrd="0" destOrd="0" presId="urn:microsoft.com/office/officeart/2005/8/layout/hProcess4"/>
    <dgm:cxn modelId="{AED2555F-EFE5-4370-A4BD-E4A0D28A5056}" type="presOf" srcId="{00C353A3-CB49-41E8-89F4-1BBF9683154A}" destId="{37948BED-9381-4C27-BFDE-8244C62A3E10}" srcOrd="1" destOrd="0" presId="urn:microsoft.com/office/officeart/2005/8/layout/hProcess4"/>
    <dgm:cxn modelId="{18CFC6AB-986C-40AE-8F92-B6B32FF2D548}" srcId="{420F7260-961A-463F-B434-F5A60961C9D5}" destId="{2DA62802-6AA3-4ADC-B46B-FE8F7B318058}" srcOrd="0" destOrd="0" parTransId="{7850D546-3419-41B3-B935-916444AFF8B0}" sibTransId="{FC2347F0-FCB3-40F7-88A7-CE237E9A8484}"/>
    <dgm:cxn modelId="{95CFEE30-1577-48DE-AE62-666792F608B7}" srcId="{57C97A30-4AD9-44AF-8FB2-6D9FBEF7F1AA}" destId="{00C353A3-CB49-41E8-89F4-1BBF9683154A}" srcOrd="0" destOrd="0" parTransId="{A989983C-3B12-4A4B-9AEF-70E1DF37174F}" sibTransId="{1D7201E9-8253-4A17-9EC0-07C01183D390}"/>
    <dgm:cxn modelId="{7B22E37B-9BF3-4E9B-8840-10EDB551F8BE}" srcId="{57C97A30-4AD9-44AF-8FB2-6D9FBEF7F1AA}" destId="{0F6AAB94-F17E-47D3-A5A1-65885D85CD78}" srcOrd="1" destOrd="0" parTransId="{BF9D3608-D514-4CDB-99DB-795C1EE5101F}" sibTransId="{7950A0FD-5634-4C7A-9E9D-15EAA954647F}"/>
    <dgm:cxn modelId="{0C2D7606-332B-4B17-B67B-0E86976AABA1}" type="presOf" srcId="{0758FC0A-604E-435B-A790-1ED5B85EE9C1}" destId="{2B2631FA-593A-43AB-969F-B1CEAA01912C}" srcOrd="0" destOrd="0" presId="urn:microsoft.com/office/officeart/2005/8/layout/hProcess4"/>
    <dgm:cxn modelId="{4E0E437E-1795-43EC-A68F-E4F73D83A5AB}" srcId="{85E5F46B-E75C-4B20-B9FC-10CD7DD1202D}" destId="{57C97A30-4AD9-44AF-8FB2-6D9FBEF7F1AA}" srcOrd="2" destOrd="0" parTransId="{D240FF7A-4A0A-44BC-8D36-96125DEA3A7F}" sibTransId="{0E316DAB-4F3B-4DC2-BB1B-1DFBD4854B37}"/>
    <dgm:cxn modelId="{068E5191-CB35-4137-9D7E-33E3A32C765D}" type="presOf" srcId="{449D21EE-1853-4EBE-AB7D-48C6F31DA807}" destId="{0596F5D0-E23E-4262-A0DA-F9FD4C31120A}" srcOrd="0" destOrd="0" presId="urn:microsoft.com/office/officeart/2005/8/layout/hProcess4"/>
    <dgm:cxn modelId="{6EA53232-C3C2-4F2D-871D-FA18E96C2356}" type="presOf" srcId="{420F7260-961A-463F-B434-F5A60961C9D5}" destId="{E70FD108-58CA-4AD0-9911-94811C5D5D28}" srcOrd="0" destOrd="0" presId="urn:microsoft.com/office/officeart/2005/8/layout/hProcess4"/>
    <dgm:cxn modelId="{A33E357A-D96F-43BA-A088-284225FE2332}" type="presOf" srcId="{57C97A30-4AD9-44AF-8FB2-6D9FBEF7F1AA}" destId="{61368ECC-2906-4F33-ACAF-AD21A68D1D8C}" srcOrd="0" destOrd="0" presId="urn:microsoft.com/office/officeart/2005/8/layout/hProcess4"/>
    <dgm:cxn modelId="{60B871B9-1971-4087-B290-D49D47DE5903}" type="presParOf" srcId="{EFCF41B6-4D39-40BF-97ED-0DA1F8B3AD08}" destId="{C11EEF78-A642-459D-B124-130340D6437D}" srcOrd="0" destOrd="0" presId="urn:microsoft.com/office/officeart/2005/8/layout/hProcess4"/>
    <dgm:cxn modelId="{3EC1098E-62C3-4829-8E8B-F52FD83C52A9}" type="presParOf" srcId="{EFCF41B6-4D39-40BF-97ED-0DA1F8B3AD08}" destId="{2E088447-59EC-4460-9E21-3C2D1FAB6D2A}" srcOrd="1" destOrd="0" presId="urn:microsoft.com/office/officeart/2005/8/layout/hProcess4"/>
    <dgm:cxn modelId="{850C90B3-77C3-403C-97FF-9E87E938D0F9}" type="presParOf" srcId="{EFCF41B6-4D39-40BF-97ED-0DA1F8B3AD08}" destId="{D5927462-58B7-4A66-BDF3-6262C3C9DC60}" srcOrd="2" destOrd="0" presId="urn:microsoft.com/office/officeart/2005/8/layout/hProcess4"/>
    <dgm:cxn modelId="{DCF81B94-F54A-4861-A908-17E96A6A88DC}" type="presParOf" srcId="{D5927462-58B7-4A66-BDF3-6262C3C9DC60}" destId="{A490097E-78C3-41E0-841B-3DD726D8BEF8}" srcOrd="0" destOrd="0" presId="urn:microsoft.com/office/officeart/2005/8/layout/hProcess4"/>
    <dgm:cxn modelId="{CBAB4CE9-D9EB-4139-8E42-DF812732190F}" type="presParOf" srcId="{A490097E-78C3-41E0-841B-3DD726D8BEF8}" destId="{3AEAC534-3B0B-4BB8-A222-9B89451785B1}" srcOrd="0" destOrd="0" presId="urn:microsoft.com/office/officeart/2005/8/layout/hProcess4"/>
    <dgm:cxn modelId="{C5027447-F7C8-441F-BF4B-1D95F19745B3}" type="presParOf" srcId="{A490097E-78C3-41E0-841B-3DD726D8BEF8}" destId="{39D8698F-2589-46A0-9415-1710BCE034C2}" srcOrd="1" destOrd="0" presId="urn:microsoft.com/office/officeart/2005/8/layout/hProcess4"/>
    <dgm:cxn modelId="{707CB4D7-3C97-4E78-98B5-EC2FE0E88746}" type="presParOf" srcId="{A490097E-78C3-41E0-841B-3DD726D8BEF8}" destId="{C00E69EC-B17F-464E-AF62-8E05324BACC4}" srcOrd="2" destOrd="0" presId="urn:microsoft.com/office/officeart/2005/8/layout/hProcess4"/>
    <dgm:cxn modelId="{CF21D9C9-9E4E-49D1-A203-A2012B9A1864}" type="presParOf" srcId="{A490097E-78C3-41E0-841B-3DD726D8BEF8}" destId="{E70FD108-58CA-4AD0-9911-94811C5D5D28}" srcOrd="3" destOrd="0" presId="urn:microsoft.com/office/officeart/2005/8/layout/hProcess4"/>
    <dgm:cxn modelId="{6ED69377-63E8-4F96-9148-D0B62FCEA85A}" type="presParOf" srcId="{A490097E-78C3-41E0-841B-3DD726D8BEF8}" destId="{520411F1-A42C-48D8-96B1-D28827AD862A}" srcOrd="4" destOrd="0" presId="urn:microsoft.com/office/officeart/2005/8/layout/hProcess4"/>
    <dgm:cxn modelId="{FC82FAB0-06B5-499D-B9C3-271C17B2AF59}" type="presParOf" srcId="{D5927462-58B7-4A66-BDF3-6262C3C9DC60}" destId="{0A398D0B-E98A-48B0-BA83-80DD5EC57196}" srcOrd="1" destOrd="0" presId="urn:microsoft.com/office/officeart/2005/8/layout/hProcess4"/>
    <dgm:cxn modelId="{67B70F30-4844-4FD3-AC23-D7E4864F11CB}" type="presParOf" srcId="{D5927462-58B7-4A66-BDF3-6262C3C9DC60}" destId="{40FB92E8-D7B2-4115-8985-5BDC463D5DA4}" srcOrd="2" destOrd="0" presId="urn:microsoft.com/office/officeart/2005/8/layout/hProcess4"/>
    <dgm:cxn modelId="{508DA517-8BFA-4C82-96BF-6A344A6C42C4}" type="presParOf" srcId="{40FB92E8-D7B2-4115-8985-5BDC463D5DA4}" destId="{705C6BF4-D840-4899-B908-C41E26378DB3}" srcOrd="0" destOrd="0" presId="urn:microsoft.com/office/officeart/2005/8/layout/hProcess4"/>
    <dgm:cxn modelId="{849C7575-A468-4CC9-9004-A03C35639604}" type="presParOf" srcId="{40FB92E8-D7B2-4115-8985-5BDC463D5DA4}" destId="{0596F5D0-E23E-4262-A0DA-F9FD4C31120A}" srcOrd="1" destOrd="0" presId="urn:microsoft.com/office/officeart/2005/8/layout/hProcess4"/>
    <dgm:cxn modelId="{2AABD9CF-A9D2-44A0-90A6-037FD9D6BC70}" type="presParOf" srcId="{40FB92E8-D7B2-4115-8985-5BDC463D5DA4}" destId="{7E2DAFF1-4908-49D0-A11A-25980AEB926E}" srcOrd="2" destOrd="0" presId="urn:microsoft.com/office/officeart/2005/8/layout/hProcess4"/>
    <dgm:cxn modelId="{B5A8B24A-EFA9-4A8A-9763-92CAA9BA8E52}" type="presParOf" srcId="{40FB92E8-D7B2-4115-8985-5BDC463D5DA4}" destId="{FBC0DA08-0B8C-4709-A653-1163ECC9B6BB}" srcOrd="3" destOrd="0" presId="urn:microsoft.com/office/officeart/2005/8/layout/hProcess4"/>
    <dgm:cxn modelId="{B7368A08-6D48-4C1E-B7B4-86CD2ACD86B0}" type="presParOf" srcId="{40FB92E8-D7B2-4115-8985-5BDC463D5DA4}" destId="{40F9443C-B2C0-4D14-981B-2973B7BD6B90}" srcOrd="4" destOrd="0" presId="urn:microsoft.com/office/officeart/2005/8/layout/hProcess4"/>
    <dgm:cxn modelId="{6E2BE821-3891-4EFE-8B0F-91A852303F91}" type="presParOf" srcId="{D5927462-58B7-4A66-BDF3-6262C3C9DC60}" destId="{2B2631FA-593A-43AB-969F-B1CEAA01912C}" srcOrd="3" destOrd="0" presId="urn:microsoft.com/office/officeart/2005/8/layout/hProcess4"/>
    <dgm:cxn modelId="{A54D6815-4309-4C82-B5CC-1ABDEB072FC4}" type="presParOf" srcId="{D5927462-58B7-4A66-BDF3-6262C3C9DC60}" destId="{30A53B05-4C10-44BB-8DE5-371B971DF7BA}" srcOrd="4" destOrd="0" presId="urn:microsoft.com/office/officeart/2005/8/layout/hProcess4"/>
    <dgm:cxn modelId="{71C8B213-70B9-4B90-8855-9422B23FF3C3}" type="presParOf" srcId="{30A53B05-4C10-44BB-8DE5-371B971DF7BA}" destId="{CA83243A-C09D-4979-8194-8801FDBC2584}" srcOrd="0" destOrd="0" presId="urn:microsoft.com/office/officeart/2005/8/layout/hProcess4"/>
    <dgm:cxn modelId="{F496BDB2-9F93-4D12-8EE1-B4CD6B14F36C}" type="presParOf" srcId="{30A53B05-4C10-44BB-8DE5-371B971DF7BA}" destId="{ABB09CEE-3F93-4CCB-89A5-814839A82058}" srcOrd="1" destOrd="0" presId="urn:microsoft.com/office/officeart/2005/8/layout/hProcess4"/>
    <dgm:cxn modelId="{44AE34AA-A273-4A94-B634-E8705B706A10}" type="presParOf" srcId="{30A53B05-4C10-44BB-8DE5-371B971DF7BA}" destId="{37948BED-9381-4C27-BFDE-8244C62A3E10}" srcOrd="2" destOrd="0" presId="urn:microsoft.com/office/officeart/2005/8/layout/hProcess4"/>
    <dgm:cxn modelId="{E6ED588A-7232-448F-A4F3-2FC215EB9FE8}" type="presParOf" srcId="{30A53B05-4C10-44BB-8DE5-371B971DF7BA}" destId="{61368ECC-2906-4F33-ACAF-AD21A68D1D8C}" srcOrd="3" destOrd="0" presId="urn:microsoft.com/office/officeart/2005/8/layout/hProcess4"/>
    <dgm:cxn modelId="{DD47A1AA-B174-40DD-8BB0-84AA87226B4C}" type="presParOf" srcId="{30A53B05-4C10-44BB-8DE5-371B971DF7BA}" destId="{CA04ADAE-2502-4962-BAB6-BF4244D00CEF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2D09F41-1A88-41CC-A22F-0049D7135007}" type="doc">
      <dgm:prSet loTypeId="urn:microsoft.com/office/officeart/2005/8/layout/list1" loCatId="list" qsTypeId="urn:microsoft.com/office/officeart/2005/8/quickstyle/3d2#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C80EB3F0-5833-4BFB-AB8A-831EBAD42E7A}">
      <dgm:prSet phldrT="[Текст]" custT="1"/>
      <dgm:spPr/>
      <dgm:t>
        <a:bodyPr/>
        <a:lstStyle/>
        <a:p>
          <a:endParaRPr lang="ru-RU" sz="1600" b="1" i="1" dirty="0">
            <a:solidFill>
              <a:srgbClr val="000099"/>
            </a:solidFill>
            <a:latin typeface="Times New Roman" pitchFamily="18" charset="0"/>
            <a:cs typeface="Times New Roman" pitchFamily="18" charset="0"/>
          </a:endParaRPr>
        </a:p>
      </dgm:t>
    </dgm:pt>
    <dgm:pt modelId="{9B0C852E-2A67-476E-84D1-3CA91B6B0E8E}" type="parTrans" cxnId="{303069FB-6315-4C9A-B442-57CF50FB15DA}">
      <dgm:prSet/>
      <dgm:spPr/>
      <dgm:t>
        <a:bodyPr/>
        <a:lstStyle/>
        <a:p>
          <a:endParaRPr lang="ru-RU"/>
        </a:p>
      </dgm:t>
    </dgm:pt>
    <dgm:pt modelId="{FAFCECED-3051-4A48-AC34-9C326B12A19F}" type="sibTrans" cxnId="{303069FB-6315-4C9A-B442-57CF50FB15DA}">
      <dgm:prSet/>
      <dgm:spPr/>
      <dgm:t>
        <a:bodyPr/>
        <a:lstStyle/>
        <a:p>
          <a:endParaRPr lang="ru-RU"/>
        </a:p>
      </dgm:t>
    </dgm:pt>
    <dgm:pt modelId="{7A272943-4655-4A9E-85E9-922DBD2E0AA0}">
      <dgm:prSet/>
      <dgm:spPr/>
      <dgm:t>
        <a:bodyPr/>
        <a:lstStyle/>
        <a:p>
          <a:endParaRPr lang="ru-RU" dirty="0"/>
        </a:p>
      </dgm:t>
    </dgm:pt>
    <dgm:pt modelId="{E39BE12E-5711-4338-BF1F-D39B1DE4F390}" type="parTrans" cxnId="{0203C0FE-FFEC-4E18-8D3D-94CE83FFD73F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0D36A35A-4827-4C05-8F3B-9A2B137FA000}" type="sibTrans" cxnId="{0203C0FE-FFEC-4E18-8D3D-94CE83FFD73F}">
      <dgm:prSet/>
      <dgm:spPr/>
      <dgm:t>
        <a:bodyPr/>
        <a:lstStyle/>
        <a:p>
          <a:endParaRPr lang="ru-RU"/>
        </a:p>
      </dgm:t>
    </dgm:pt>
    <dgm:pt modelId="{504BEE9F-6A31-468B-868B-42181ADDB4D0}">
      <dgm:prSet/>
      <dgm:spPr/>
      <dgm:t>
        <a:bodyPr/>
        <a:lstStyle/>
        <a:p>
          <a:r>
            <a:rPr lang="kk-KZ" b="1" dirty="0">
              <a:latin typeface="Times New Roman" pitchFamily="18" charset="0"/>
              <a:cs typeface="Times New Roman" pitchFamily="18" charset="0"/>
            </a:rPr>
            <a:t>Оқушылардың бойына ұлттық құндылықтарды және жалпы адамзаттық құндылық қасиеттерін қалыптастыру;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084B111F-60F1-4641-A600-50425EE8B674}" type="parTrans" cxnId="{4DAD695A-A37E-427D-A8E9-04D7ED20A89E}">
      <dgm:prSet/>
      <dgm:spPr/>
      <dgm:t>
        <a:bodyPr/>
        <a:lstStyle/>
        <a:p>
          <a:endParaRPr lang="ru-RU"/>
        </a:p>
      </dgm:t>
    </dgm:pt>
    <dgm:pt modelId="{D9391AF1-DB75-4699-9657-460B98543EA8}" type="sibTrans" cxnId="{4DAD695A-A37E-427D-A8E9-04D7ED20A89E}">
      <dgm:prSet/>
      <dgm:spPr/>
      <dgm:t>
        <a:bodyPr/>
        <a:lstStyle/>
        <a:p>
          <a:endParaRPr lang="ru-RU"/>
        </a:p>
      </dgm:t>
    </dgm:pt>
    <dgm:pt modelId="{47DE41A2-0ADB-4980-AF54-9E8534A8296A}">
      <dgm:prSet/>
      <dgm:spPr/>
      <dgm:t>
        <a:bodyPr/>
        <a:lstStyle/>
        <a:p>
          <a:r>
            <a:rPr lang="kk-KZ" b="1" dirty="0">
              <a:latin typeface="Times New Roman" pitchFamily="18" charset="0"/>
              <a:cs typeface="Times New Roman" pitchFamily="18" charset="0"/>
            </a:rPr>
            <a:t>- Ата – бабамыздан мұраға қалған ұлттық тіліміз, мәдениетіміз және тарихымызды, салт-дәстүрлерімізді оқушылардың ой санасына сіңіре отырып, патриоттық сезімдерін оятып,  тәуелсіз еліміздің рухты азаматтарын тәрбиелеу. 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9DF63FCC-92F9-49F7-B5C6-09F1D05DFCD7}" type="parTrans" cxnId="{3173BB45-1486-4DFE-A2CB-67E5647623F1}">
      <dgm:prSet/>
      <dgm:spPr/>
      <dgm:t>
        <a:bodyPr/>
        <a:lstStyle/>
        <a:p>
          <a:endParaRPr lang="ru-RU"/>
        </a:p>
      </dgm:t>
    </dgm:pt>
    <dgm:pt modelId="{1BF274A2-432B-4EF2-B1E1-5F50F73AF5A5}" type="sibTrans" cxnId="{3173BB45-1486-4DFE-A2CB-67E5647623F1}">
      <dgm:prSet/>
      <dgm:spPr/>
      <dgm:t>
        <a:bodyPr/>
        <a:lstStyle/>
        <a:p>
          <a:endParaRPr lang="ru-RU"/>
        </a:p>
      </dgm:t>
    </dgm:pt>
    <dgm:pt modelId="{2F0977E3-05A4-4658-BEE0-6BB9C72AE2E5}">
      <dgm:prSet custT="1"/>
      <dgm:spPr/>
      <dgm:t>
        <a:bodyPr/>
        <a:lstStyle/>
        <a:p>
          <a:r>
            <a:rPr lang="kk-KZ" sz="2000" b="1" dirty="0">
              <a:latin typeface="Times New Roman" pitchFamily="18" charset="0"/>
              <a:cs typeface="Times New Roman" pitchFamily="18" charset="0"/>
            </a:rPr>
            <a:t>Орыс тілі, ағылшын тілі, физика, информатика, экономика, химия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FA2A1695-0C9E-45ED-A1B3-608C23F24D3A}" type="parTrans" cxnId="{06ED867E-5E87-4E01-A8E9-AEB3F9E029CB}">
      <dgm:prSet/>
      <dgm:spPr/>
      <dgm:t>
        <a:bodyPr/>
        <a:lstStyle/>
        <a:p>
          <a:endParaRPr lang="ru-RU"/>
        </a:p>
      </dgm:t>
    </dgm:pt>
    <dgm:pt modelId="{336BE4CF-2A1C-48DC-BD94-0731439E54AD}" type="sibTrans" cxnId="{06ED867E-5E87-4E01-A8E9-AEB3F9E029CB}">
      <dgm:prSet/>
      <dgm:spPr/>
      <dgm:t>
        <a:bodyPr/>
        <a:lstStyle/>
        <a:p>
          <a:endParaRPr lang="ru-RU"/>
        </a:p>
      </dgm:t>
    </dgm:pt>
    <dgm:pt modelId="{4BFDAD22-0166-4659-AB75-2BFBC7728BDA}">
      <dgm:prSet/>
      <dgm:spPr/>
      <dgm:t>
        <a:bodyPr/>
        <a:lstStyle/>
        <a:p>
          <a:endParaRPr lang="ru-RU" dirty="0"/>
        </a:p>
      </dgm:t>
    </dgm:pt>
    <dgm:pt modelId="{BB92BD80-E831-4E39-BD78-6E9403FC09C5}" type="parTrans" cxnId="{FC0B044E-1B89-4EB2-840B-1B2A2B0E70EA}">
      <dgm:prSet/>
      <dgm:spPr/>
      <dgm:t>
        <a:bodyPr/>
        <a:lstStyle/>
        <a:p>
          <a:endParaRPr lang="ru-RU"/>
        </a:p>
      </dgm:t>
    </dgm:pt>
    <dgm:pt modelId="{303D5A05-B972-4D29-94E6-D522ECAF053C}" type="sibTrans" cxnId="{FC0B044E-1B89-4EB2-840B-1B2A2B0E70EA}">
      <dgm:prSet/>
      <dgm:spPr/>
      <dgm:t>
        <a:bodyPr/>
        <a:lstStyle/>
        <a:p>
          <a:endParaRPr lang="ru-RU"/>
        </a:p>
      </dgm:t>
    </dgm:pt>
    <dgm:pt modelId="{F3636282-FAE5-40C9-81B9-61536D34B4BE}" type="pres">
      <dgm:prSet presAssocID="{92D09F41-1A88-41CC-A22F-0049D713500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10382EA-1CA5-4CAE-A6ED-B55A69DFAB9F}" type="pres">
      <dgm:prSet presAssocID="{C80EB3F0-5833-4BFB-AB8A-831EBAD42E7A}" presName="parentLin" presStyleCnt="0"/>
      <dgm:spPr/>
    </dgm:pt>
    <dgm:pt modelId="{028432FA-A9C7-4559-9C22-8F341795588D}" type="pres">
      <dgm:prSet presAssocID="{C80EB3F0-5833-4BFB-AB8A-831EBAD42E7A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7CB0DC97-C451-471D-BABD-A7F117BF4AF5}" type="pres">
      <dgm:prSet presAssocID="{C80EB3F0-5833-4BFB-AB8A-831EBAD42E7A}" presName="parentText" presStyleLbl="node1" presStyleIdx="0" presStyleCnt="3" custScaleY="39750" custLinFactNeighborX="-100000" custLinFactNeighborY="-9490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6A7DD1-3407-4C1B-ABB6-3224A79892AD}" type="pres">
      <dgm:prSet presAssocID="{C80EB3F0-5833-4BFB-AB8A-831EBAD42E7A}" presName="negativeSpace" presStyleCnt="0"/>
      <dgm:spPr/>
    </dgm:pt>
    <dgm:pt modelId="{6A7C5B42-2F75-4A87-8260-699413768330}" type="pres">
      <dgm:prSet presAssocID="{C80EB3F0-5833-4BFB-AB8A-831EBAD42E7A}" presName="childText" presStyleLbl="conFgAcc1" presStyleIdx="0" presStyleCnt="3" custScaleY="67664" custLinFactNeighborY="-400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C93362-A4E2-4A97-A39C-F0AD8FD04D51}" type="pres">
      <dgm:prSet presAssocID="{FAFCECED-3051-4A48-AC34-9C326B12A19F}" presName="spaceBetweenRectangles" presStyleCnt="0"/>
      <dgm:spPr/>
    </dgm:pt>
    <dgm:pt modelId="{5661300F-C530-40FB-A20B-81BAE1D37229}" type="pres">
      <dgm:prSet presAssocID="{7A272943-4655-4A9E-85E9-922DBD2E0AA0}" presName="parentLin" presStyleCnt="0"/>
      <dgm:spPr/>
    </dgm:pt>
    <dgm:pt modelId="{B6354D78-0F93-4E23-AB84-8CED1C60C690}" type="pres">
      <dgm:prSet presAssocID="{7A272943-4655-4A9E-85E9-922DBD2E0AA0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C2D80840-474F-4423-ABEC-156B9F10F42E}" type="pres">
      <dgm:prSet presAssocID="{7A272943-4655-4A9E-85E9-922DBD2E0AA0}" presName="parentText" presStyleLbl="node1" presStyleIdx="1" presStyleCnt="3" custScaleY="42156" custLinFactY="2041" custLinFactNeighborX="-100000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920128-F4BF-4E1A-827B-B9B66722FA01}" type="pres">
      <dgm:prSet presAssocID="{7A272943-4655-4A9E-85E9-922DBD2E0AA0}" presName="negativeSpace" presStyleCnt="0"/>
      <dgm:spPr/>
    </dgm:pt>
    <dgm:pt modelId="{861A074D-870B-4593-822D-89B6A2A5E46E}" type="pres">
      <dgm:prSet presAssocID="{7A272943-4655-4A9E-85E9-922DBD2E0AA0}" presName="childText" presStyleLbl="conFgAcc1" presStyleIdx="1" presStyleCnt="3" custScaleY="11185" custLinFactNeighborX="-2400" custLinFactNeighborY="-666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5BE6FD-0618-4214-9FD1-6212BBFB088F}" type="pres">
      <dgm:prSet presAssocID="{0D36A35A-4827-4C05-8F3B-9A2B137FA000}" presName="spaceBetweenRectangles" presStyleCnt="0"/>
      <dgm:spPr/>
    </dgm:pt>
    <dgm:pt modelId="{3F481F1C-63BF-484E-9706-5F3E240DBB31}" type="pres">
      <dgm:prSet presAssocID="{4BFDAD22-0166-4659-AB75-2BFBC7728BDA}" presName="parentLin" presStyleCnt="0"/>
      <dgm:spPr/>
    </dgm:pt>
    <dgm:pt modelId="{61A99006-A883-4C9E-98D4-9B08089FB222}" type="pres">
      <dgm:prSet presAssocID="{4BFDAD22-0166-4659-AB75-2BFBC7728BDA}" presName="parentLeftMargin" presStyleLbl="node1" presStyleIdx="1" presStyleCnt="3" custScaleY="42156" custLinFactNeighborX="-100000" custLinFactNeighborY="-89814"/>
      <dgm:spPr/>
      <dgm:t>
        <a:bodyPr/>
        <a:lstStyle/>
        <a:p>
          <a:endParaRPr lang="ru-RU"/>
        </a:p>
      </dgm:t>
    </dgm:pt>
    <dgm:pt modelId="{82AED5D7-432F-4F22-B83F-27182B4E1AA5}" type="pres">
      <dgm:prSet presAssocID="{4BFDAD22-0166-4659-AB75-2BFBC7728BDA}" presName="parentText" presStyleLbl="node1" presStyleIdx="2" presStyleCnt="3" custScaleX="97714" custScaleY="40516" custLinFactY="-83382" custLinFactNeighborX="-10000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0CCA29-6F6C-47D6-B2B4-4E9AFEE65144}" type="pres">
      <dgm:prSet presAssocID="{4BFDAD22-0166-4659-AB75-2BFBC7728BDA}" presName="negativeSpace" presStyleCnt="0"/>
      <dgm:spPr/>
    </dgm:pt>
    <dgm:pt modelId="{7998E409-73F0-40BA-BA15-8F8BAC081F42}" type="pres">
      <dgm:prSet presAssocID="{4BFDAD22-0166-4659-AB75-2BFBC7728BDA}" presName="childText" presStyleLbl="conFgAcc1" presStyleIdx="2" presStyleCnt="3" custScaleY="70558" custLinFactNeighborY="26555">
        <dgm:presLayoutVars>
          <dgm:bulletEnabled val="1"/>
        </dgm:presLayoutVars>
      </dgm:prSet>
      <dgm:spPr/>
    </dgm:pt>
  </dgm:ptLst>
  <dgm:cxnLst>
    <dgm:cxn modelId="{5CEECF71-7F98-4D53-BD60-D54A0F601FC5}" type="presOf" srcId="{2F0977E3-05A4-4658-BEE0-6BB9C72AE2E5}" destId="{6A7C5B42-2F75-4A87-8260-699413768330}" srcOrd="0" destOrd="0" presId="urn:microsoft.com/office/officeart/2005/8/layout/list1"/>
    <dgm:cxn modelId="{929474D2-E030-4319-8916-E155188022C4}" type="presOf" srcId="{7A272943-4655-4A9E-85E9-922DBD2E0AA0}" destId="{C2D80840-474F-4423-ABEC-156B9F10F42E}" srcOrd="1" destOrd="0" presId="urn:microsoft.com/office/officeart/2005/8/layout/list1"/>
    <dgm:cxn modelId="{46A79F5B-ED68-4701-8D32-28889F5D92F9}" type="presOf" srcId="{92D09F41-1A88-41CC-A22F-0049D7135007}" destId="{F3636282-FAE5-40C9-81B9-61536D34B4BE}" srcOrd="0" destOrd="0" presId="urn:microsoft.com/office/officeart/2005/8/layout/list1"/>
    <dgm:cxn modelId="{7BAECC6D-32FB-4EBE-A77A-58EFFA8260BC}" type="presOf" srcId="{4BFDAD22-0166-4659-AB75-2BFBC7728BDA}" destId="{61A99006-A883-4C9E-98D4-9B08089FB222}" srcOrd="0" destOrd="0" presId="urn:microsoft.com/office/officeart/2005/8/layout/list1"/>
    <dgm:cxn modelId="{303069FB-6315-4C9A-B442-57CF50FB15DA}" srcId="{92D09F41-1A88-41CC-A22F-0049D7135007}" destId="{C80EB3F0-5833-4BFB-AB8A-831EBAD42E7A}" srcOrd="0" destOrd="0" parTransId="{9B0C852E-2A67-476E-84D1-3CA91B6B0E8E}" sibTransId="{FAFCECED-3051-4A48-AC34-9C326B12A19F}"/>
    <dgm:cxn modelId="{3173BB45-1486-4DFE-A2CB-67E5647623F1}" srcId="{7A272943-4655-4A9E-85E9-922DBD2E0AA0}" destId="{47DE41A2-0ADB-4980-AF54-9E8534A8296A}" srcOrd="1" destOrd="0" parTransId="{9DF63FCC-92F9-49F7-B5C6-09F1D05DFCD7}" sibTransId="{1BF274A2-432B-4EF2-B1E1-5F50F73AF5A5}"/>
    <dgm:cxn modelId="{3A37F69D-FEAC-4FF8-89ED-F2A91344BAFE}" type="presOf" srcId="{7A272943-4655-4A9E-85E9-922DBD2E0AA0}" destId="{B6354D78-0F93-4E23-AB84-8CED1C60C690}" srcOrd="0" destOrd="0" presId="urn:microsoft.com/office/officeart/2005/8/layout/list1"/>
    <dgm:cxn modelId="{53C2AD2C-018A-45F1-90EC-A87E861327C1}" type="presOf" srcId="{504BEE9F-6A31-468B-868B-42181ADDB4D0}" destId="{861A074D-870B-4593-822D-89B6A2A5E46E}" srcOrd="0" destOrd="0" presId="urn:microsoft.com/office/officeart/2005/8/layout/list1"/>
    <dgm:cxn modelId="{06ED867E-5E87-4E01-A8E9-AEB3F9E029CB}" srcId="{C80EB3F0-5833-4BFB-AB8A-831EBAD42E7A}" destId="{2F0977E3-05A4-4658-BEE0-6BB9C72AE2E5}" srcOrd="0" destOrd="0" parTransId="{FA2A1695-0C9E-45ED-A1B3-608C23F24D3A}" sibTransId="{336BE4CF-2A1C-48DC-BD94-0731439E54AD}"/>
    <dgm:cxn modelId="{3E3380BF-0ABB-40C9-830E-D7AF0F713262}" type="presOf" srcId="{C80EB3F0-5833-4BFB-AB8A-831EBAD42E7A}" destId="{7CB0DC97-C451-471D-BABD-A7F117BF4AF5}" srcOrd="1" destOrd="0" presId="urn:microsoft.com/office/officeart/2005/8/layout/list1"/>
    <dgm:cxn modelId="{577C2EED-3456-4142-8B7A-4D934233884A}" type="presOf" srcId="{C80EB3F0-5833-4BFB-AB8A-831EBAD42E7A}" destId="{028432FA-A9C7-4559-9C22-8F341795588D}" srcOrd="0" destOrd="0" presId="urn:microsoft.com/office/officeart/2005/8/layout/list1"/>
    <dgm:cxn modelId="{758A9F02-0ABC-4E3E-BB69-32329E5E223B}" type="presOf" srcId="{47DE41A2-0ADB-4980-AF54-9E8534A8296A}" destId="{861A074D-870B-4593-822D-89B6A2A5E46E}" srcOrd="0" destOrd="1" presId="urn:microsoft.com/office/officeart/2005/8/layout/list1"/>
    <dgm:cxn modelId="{FC0B044E-1B89-4EB2-840B-1B2A2B0E70EA}" srcId="{92D09F41-1A88-41CC-A22F-0049D7135007}" destId="{4BFDAD22-0166-4659-AB75-2BFBC7728BDA}" srcOrd="2" destOrd="0" parTransId="{BB92BD80-E831-4E39-BD78-6E9403FC09C5}" sibTransId="{303D5A05-B972-4D29-94E6-D522ECAF053C}"/>
    <dgm:cxn modelId="{23F5DDD2-FB4A-4401-914F-C8D462E72147}" type="presOf" srcId="{4BFDAD22-0166-4659-AB75-2BFBC7728BDA}" destId="{82AED5D7-432F-4F22-B83F-27182B4E1AA5}" srcOrd="1" destOrd="0" presId="urn:microsoft.com/office/officeart/2005/8/layout/list1"/>
    <dgm:cxn modelId="{0203C0FE-FFEC-4E18-8D3D-94CE83FFD73F}" srcId="{92D09F41-1A88-41CC-A22F-0049D7135007}" destId="{7A272943-4655-4A9E-85E9-922DBD2E0AA0}" srcOrd="1" destOrd="0" parTransId="{E39BE12E-5711-4338-BF1F-D39B1DE4F390}" sibTransId="{0D36A35A-4827-4C05-8F3B-9A2B137FA000}"/>
    <dgm:cxn modelId="{4DAD695A-A37E-427D-A8E9-04D7ED20A89E}" srcId="{7A272943-4655-4A9E-85E9-922DBD2E0AA0}" destId="{504BEE9F-6A31-468B-868B-42181ADDB4D0}" srcOrd="0" destOrd="0" parTransId="{084B111F-60F1-4641-A600-50425EE8B674}" sibTransId="{D9391AF1-DB75-4699-9657-460B98543EA8}"/>
    <dgm:cxn modelId="{CBFD919B-9518-4A40-A140-C81769CBF930}" type="presParOf" srcId="{F3636282-FAE5-40C9-81B9-61536D34B4BE}" destId="{010382EA-1CA5-4CAE-A6ED-B55A69DFAB9F}" srcOrd="0" destOrd="0" presId="urn:microsoft.com/office/officeart/2005/8/layout/list1"/>
    <dgm:cxn modelId="{F1310A56-9C20-46D0-8060-59675EAC8CB0}" type="presParOf" srcId="{010382EA-1CA5-4CAE-A6ED-B55A69DFAB9F}" destId="{028432FA-A9C7-4559-9C22-8F341795588D}" srcOrd="0" destOrd="0" presId="urn:microsoft.com/office/officeart/2005/8/layout/list1"/>
    <dgm:cxn modelId="{F83EE303-A613-4A06-B72A-F3838CB44FC7}" type="presParOf" srcId="{010382EA-1CA5-4CAE-A6ED-B55A69DFAB9F}" destId="{7CB0DC97-C451-471D-BABD-A7F117BF4AF5}" srcOrd="1" destOrd="0" presId="urn:microsoft.com/office/officeart/2005/8/layout/list1"/>
    <dgm:cxn modelId="{DF5BC7FB-E9B1-4841-8B0E-B75255167C23}" type="presParOf" srcId="{F3636282-FAE5-40C9-81B9-61536D34B4BE}" destId="{EC6A7DD1-3407-4C1B-ABB6-3224A79892AD}" srcOrd="1" destOrd="0" presId="urn:microsoft.com/office/officeart/2005/8/layout/list1"/>
    <dgm:cxn modelId="{4D0EB6D6-069E-46AF-8E19-E221F51E5480}" type="presParOf" srcId="{F3636282-FAE5-40C9-81B9-61536D34B4BE}" destId="{6A7C5B42-2F75-4A87-8260-699413768330}" srcOrd="2" destOrd="0" presId="urn:microsoft.com/office/officeart/2005/8/layout/list1"/>
    <dgm:cxn modelId="{7DE1EC63-7146-419F-A97B-67F4AE93D3EE}" type="presParOf" srcId="{F3636282-FAE5-40C9-81B9-61536D34B4BE}" destId="{C5C93362-A4E2-4A97-A39C-F0AD8FD04D51}" srcOrd="3" destOrd="0" presId="urn:microsoft.com/office/officeart/2005/8/layout/list1"/>
    <dgm:cxn modelId="{8777729E-E067-41EE-9BD9-B84689B62128}" type="presParOf" srcId="{F3636282-FAE5-40C9-81B9-61536D34B4BE}" destId="{5661300F-C530-40FB-A20B-81BAE1D37229}" srcOrd="4" destOrd="0" presId="urn:microsoft.com/office/officeart/2005/8/layout/list1"/>
    <dgm:cxn modelId="{1E45BD81-ABD4-4469-B610-D48D61452B43}" type="presParOf" srcId="{5661300F-C530-40FB-A20B-81BAE1D37229}" destId="{B6354D78-0F93-4E23-AB84-8CED1C60C690}" srcOrd="0" destOrd="0" presId="urn:microsoft.com/office/officeart/2005/8/layout/list1"/>
    <dgm:cxn modelId="{DA4AF96F-40C7-4C2F-975E-BEC1EFF110E3}" type="presParOf" srcId="{5661300F-C530-40FB-A20B-81BAE1D37229}" destId="{C2D80840-474F-4423-ABEC-156B9F10F42E}" srcOrd="1" destOrd="0" presId="urn:microsoft.com/office/officeart/2005/8/layout/list1"/>
    <dgm:cxn modelId="{C27A7A89-54EB-494A-9DB8-7125142A8A7F}" type="presParOf" srcId="{F3636282-FAE5-40C9-81B9-61536D34B4BE}" destId="{59920128-F4BF-4E1A-827B-B9B66722FA01}" srcOrd="5" destOrd="0" presId="urn:microsoft.com/office/officeart/2005/8/layout/list1"/>
    <dgm:cxn modelId="{1FEC7D98-3FA9-487C-95AE-6FE892B9D5D3}" type="presParOf" srcId="{F3636282-FAE5-40C9-81B9-61536D34B4BE}" destId="{861A074D-870B-4593-822D-89B6A2A5E46E}" srcOrd="6" destOrd="0" presId="urn:microsoft.com/office/officeart/2005/8/layout/list1"/>
    <dgm:cxn modelId="{E3FA7FDF-B5EA-484E-B79B-1BDFF14694F0}" type="presParOf" srcId="{F3636282-FAE5-40C9-81B9-61536D34B4BE}" destId="{D55BE6FD-0618-4214-9FD1-6212BBFB088F}" srcOrd="7" destOrd="0" presId="urn:microsoft.com/office/officeart/2005/8/layout/list1"/>
    <dgm:cxn modelId="{37409E22-2667-4EDA-AE64-1542A9944559}" type="presParOf" srcId="{F3636282-FAE5-40C9-81B9-61536D34B4BE}" destId="{3F481F1C-63BF-484E-9706-5F3E240DBB31}" srcOrd="8" destOrd="0" presId="urn:microsoft.com/office/officeart/2005/8/layout/list1"/>
    <dgm:cxn modelId="{50BAFCAB-AAED-4282-AB4A-49993EBE7FD1}" type="presParOf" srcId="{3F481F1C-63BF-484E-9706-5F3E240DBB31}" destId="{61A99006-A883-4C9E-98D4-9B08089FB222}" srcOrd="0" destOrd="0" presId="urn:microsoft.com/office/officeart/2005/8/layout/list1"/>
    <dgm:cxn modelId="{2400EC24-F758-48E2-A8D5-566E6AD2AD51}" type="presParOf" srcId="{3F481F1C-63BF-484E-9706-5F3E240DBB31}" destId="{82AED5D7-432F-4F22-B83F-27182B4E1AA5}" srcOrd="1" destOrd="0" presId="urn:microsoft.com/office/officeart/2005/8/layout/list1"/>
    <dgm:cxn modelId="{19EFCC9E-63B2-4B33-89A1-17F6C8EA6B78}" type="presParOf" srcId="{F3636282-FAE5-40C9-81B9-61536D34B4BE}" destId="{A90CCA29-6F6C-47D6-B2B4-4E9AFEE65144}" srcOrd="9" destOrd="0" presId="urn:microsoft.com/office/officeart/2005/8/layout/list1"/>
    <dgm:cxn modelId="{B1192D9A-9378-4625-B1FF-D2A4CE67058D}" type="presParOf" srcId="{F3636282-FAE5-40C9-81B9-61536D34B4BE}" destId="{7998E409-73F0-40BA-BA15-8F8BAC081F4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2D09F41-1A88-41CC-A22F-0049D7135007}" type="doc">
      <dgm:prSet loTypeId="urn:microsoft.com/office/officeart/2005/8/layout/radial5" loCatId="cycle" qsTypeId="urn:microsoft.com/office/officeart/2005/8/quickstyle/3d2#2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C80EB3F0-5833-4BFB-AB8A-831EBAD42E7A}">
      <dgm:prSet phldrT="[Текст]" custT="1"/>
      <dgm:spPr/>
      <dgm:t>
        <a:bodyPr/>
        <a:lstStyle/>
        <a:p>
          <a:endParaRPr lang="ru-RU" sz="1600" b="1" i="1" dirty="0">
            <a:solidFill>
              <a:srgbClr val="000099"/>
            </a:solidFill>
            <a:latin typeface="Times New Roman" pitchFamily="18" charset="0"/>
            <a:cs typeface="Times New Roman" pitchFamily="18" charset="0"/>
          </a:endParaRPr>
        </a:p>
      </dgm:t>
    </dgm:pt>
    <dgm:pt modelId="{9B0C852E-2A67-476E-84D1-3CA91B6B0E8E}" type="parTrans" cxnId="{303069FB-6315-4C9A-B442-57CF50FB15DA}">
      <dgm:prSet/>
      <dgm:spPr/>
      <dgm:t>
        <a:bodyPr/>
        <a:lstStyle/>
        <a:p>
          <a:endParaRPr lang="ru-RU"/>
        </a:p>
      </dgm:t>
    </dgm:pt>
    <dgm:pt modelId="{FAFCECED-3051-4A48-AC34-9C326B12A19F}" type="sibTrans" cxnId="{303069FB-6315-4C9A-B442-57CF50FB15DA}">
      <dgm:prSet/>
      <dgm:spPr/>
      <dgm:t>
        <a:bodyPr/>
        <a:lstStyle/>
        <a:p>
          <a:endParaRPr lang="ru-RU"/>
        </a:p>
      </dgm:t>
    </dgm:pt>
    <dgm:pt modelId="{3F43FF86-90B8-4D81-9D43-AC9A5C6E630A}">
      <dgm:prSet phldrT="[Текст]" custT="1"/>
      <dgm:spPr/>
      <dgm:t>
        <a:bodyPr/>
        <a:lstStyle/>
        <a:p>
          <a:r>
            <a:rPr lang="kk-KZ" sz="2400" b="1" i="1" dirty="0">
              <a:latin typeface="Times New Roman" pitchFamily="18" charset="0"/>
              <a:cs typeface="Times New Roman" pitchFamily="18" charset="0"/>
            </a:rPr>
            <a:t>Полиглот әдісі</a:t>
          </a:r>
          <a:endParaRPr lang="ru-RU" sz="2400" b="1" i="1" dirty="0">
            <a:latin typeface="Times New Roman" pitchFamily="18" charset="0"/>
            <a:cs typeface="Times New Roman" pitchFamily="18" charset="0"/>
          </a:endParaRPr>
        </a:p>
      </dgm:t>
    </dgm:pt>
    <dgm:pt modelId="{80E7EDC9-BB66-4233-A875-BF6C1463B965}" type="parTrans" cxnId="{CE56DFD9-B4AC-44CA-9389-E5EA9079C730}">
      <dgm:prSet custT="1"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C71B6A43-44A7-4823-8B71-3DC81F596611}" type="sibTrans" cxnId="{CE56DFD9-B4AC-44CA-9389-E5EA9079C730}">
      <dgm:prSet/>
      <dgm:spPr/>
      <dgm:t>
        <a:bodyPr/>
        <a:lstStyle/>
        <a:p>
          <a:endParaRPr lang="ru-RU"/>
        </a:p>
      </dgm:t>
    </dgm:pt>
    <dgm:pt modelId="{420E90CC-9540-4F04-9658-A4D96014C974}">
      <dgm:prSet phldrT="[Текст]" custT="1"/>
      <dgm:spPr/>
      <dgm:t>
        <a:bodyPr/>
        <a:lstStyle/>
        <a:p>
          <a:r>
            <a:rPr lang="kk-KZ" sz="2000" b="1" i="1" dirty="0">
              <a:solidFill>
                <a:schemeClr val="accent5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rPr>
            <a:t>Доп лақтыру әдісі</a:t>
          </a:r>
          <a:endParaRPr lang="ru-RU" sz="2000" b="1" i="1" dirty="0">
            <a:solidFill>
              <a:schemeClr val="accent5">
                <a:lumMod val="20000"/>
                <a:lumOff val="8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003BCDCC-5CCF-4833-879B-3C8A68409116}" type="parTrans" cxnId="{4F26B316-309D-467D-91EF-D72454AEC294}">
      <dgm:prSet custT="1"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F22AFA7D-44FD-4F4F-B9FC-FEDC64CA730B}" type="sibTrans" cxnId="{4F26B316-309D-467D-91EF-D72454AEC294}">
      <dgm:prSet/>
      <dgm:spPr/>
      <dgm:t>
        <a:bodyPr/>
        <a:lstStyle/>
        <a:p>
          <a:endParaRPr lang="ru-RU"/>
        </a:p>
      </dgm:t>
    </dgm:pt>
    <dgm:pt modelId="{F2A637CD-9364-493F-9942-C8886EF0D00A}">
      <dgm:prSet phldrT="[Текст]" custT="1"/>
      <dgm:spPr/>
      <dgm:t>
        <a:bodyPr/>
        <a:lstStyle/>
        <a:p>
          <a:r>
            <a:rPr lang="kk-KZ" sz="2400" b="1" i="1" dirty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rPr>
            <a:t>Мозаика әдісі</a:t>
          </a:r>
          <a:endParaRPr lang="ru-RU" sz="2400" b="1" i="1" dirty="0">
            <a:solidFill>
              <a:schemeClr val="accent2">
                <a:lumMod val="20000"/>
                <a:lumOff val="8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AA4EAB24-3DBE-4342-AD1F-1BBCAF7FAD68}" type="parTrans" cxnId="{E0CA1317-B76E-4C2A-90CC-54E2E734287E}">
      <dgm:prSet custT="1"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6D46DC10-73D2-4DB4-B9E9-8A44D5C58BC6}" type="sibTrans" cxnId="{E0CA1317-B76E-4C2A-90CC-54E2E734287E}">
      <dgm:prSet/>
      <dgm:spPr/>
      <dgm:t>
        <a:bodyPr/>
        <a:lstStyle/>
        <a:p>
          <a:endParaRPr lang="ru-RU"/>
        </a:p>
      </dgm:t>
    </dgm:pt>
    <dgm:pt modelId="{42525DE2-9127-45CB-A323-C143E7D89B90}">
      <dgm:prSet phldrT="[Текст]" custT="1"/>
      <dgm:spPr/>
      <dgm:t>
        <a:bodyPr/>
        <a:lstStyle/>
        <a:p>
          <a:r>
            <a:rPr lang="kk-KZ" sz="2400" b="1" i="1" dirty="0">
              <a:latin typeface="Times New Roman" pitchFamily="18" charset="0"/>
              <a:cs typeface="Times New Roman" pitchFamily="18" charset="0"/>
            </a:rPr>
            <a:t>Синектика әдісі</a:t>
          </a:r>
          <a:endParaRPr lang="ru-RU" sz="2400" b="1" i="1" dirty="0">
            <a:latin typeface="Times New Roman" pitchFamily="18" charset="0"/>
            <a:cs typeface="Times New Roman" pitchFamily="18" charset="0"/>
          </a:endParaRPr>
        </a:p>
      </dgm:t>
    </dgm:pt>
    <dgm:pt modelId="{E4AAD505-396F-4D19-8364-BC5CA27B579B}" type="parTrans" cxnId="{A69FD999-CE62-402F-B8FC-A67D0828E9AA}">
      <dgm:prSet custT="1"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D6B4B511-A7A3-44B7-8BDF-D1E7002404D6}" type="sibTrans" cxnId="{A69FD999-CE62-402F-B8FC-A67D0828E9AA}">
      <dgm:prSet/>
      <dgm:spPr/>
      <dgm:t>
        <a:bodyPr/>
        <a:lstStyle/>
        <a:p>
          <a:endParaRPr lang="ru-RU"/>
        </a:p>
      </dgm:t>
    </dgm:pt>
    <dgm:pt modelId="{699BBF55-5E97-45FC-8616-47BF67A128E3}">
      <dgm:prSet custT="1"/>
      <dgm:spPr/>
      <dgm:t>
        <a:bodyPr/>
        <a:lstStyle/>
        <a:p>
          <a:r>
            <a:rPr lang="kk-KZ" sz="2200" b="1" i="1" dirty="0">
              <a:solidFill>
                <a:schemeClr val="accent4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rPr>
            <a:t>Әріптерді орналастыр</a:t>
          </a:r>
          <a:endParaRPr lang="ru-RU" sz="2200" b="1" i="1" dirty="0">
            <a:solidFill>
              <a:schemeClr val="accent4">
                <a:lumMod val="40000"/>
                <a:lumOff val="6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8A7184C0-4ECA-4A27-83D1-73F310075FCF}" type="parTrans" cxnId="{5377A86B-1E3D-4372-AA18-B6FDA8B6E8ED}">
      <dgm:prSet custT="1"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01E39DA3-012F-46A5-B381-92841BD908E8}" type="sibTrans" cxnId="{5377A86B-1E3D-4372-AA18-B6FDA8B6E8ED}">
      <dgm:prSet/>
      <dgm:spPr/>
      <dgm:t>
        <a:bodyPr/>
        <a:lstStyle/>
        <a:p>
          <a:endParaRPr lang="ru-RU"/>
        </a:p>
      </dgm:t>
    </dgm:pt>
    <dgm:pt modelId="{BD0BD2C2-5027-4106-BC60-688179A8D834}">
      <dgm:prSet custScaleX="119708" custScaleY="118497" custRadScaleRad="98701" custRadScaleInc="-102703"/>
      <dgm:spPr/>
      <dgm:t>
        <a:bodyPr/>
        <a:lstStyle/>
        <a:p>
          <a:endParaRPr lang="ru-RU"/>
        </a:p>
      </dgm:t>
    </dgm:pt>
    <dgm:pt modelId="{E01EBA88-3D73-412B-91A1-FD33F9861DAC}" type="parTrans" cxnId="{BFF8064C-5DBB-45D7-AFBC-EC1E481149F5}">
      <dgm:prSet/>
      <dgm:spPr/>
      <dgm:t>
        <a:bodyPr/>
        <a:lstStyle/>
        <a:p>
          <a:endParaRPr lang="ru-RU"/>
        </a:p>
      </dgm:t>
    </dgm:pt>
    <dgm:pt modelId="{8233130C-EFEF-43F6-A81B-428BF3FAB84C}" type="sibTrans" cxnId="{BFF8064C-5DBB-45D7-AFBC-EC1E481149F5}">
      <dgm:prSet/>
      <dgm:spPr/>
      <dgm:t>
        <a:bodyPr/>
        <a:lstStyle/>
        <a:p>
          <a:endParaRPr lang="ru-RU"/>
        </a:p>
      </dgm:t>
    </dgm:pt>
    <dgm:pt modelId="{56D5FBDA-31DF-48FE-AA50-C9B9A5EDB3D7}">
      <dgm:prSet custScaleX="119708" custScaleY="118497" custRadScaleRad="98701" custRadScaleInc="-102703"/>
      <dgm:spPr/>
      <dgm:t>
        <a:bodyPr/>
        <a:lstStyle/>
        <a:p>
          <a:endParaRPr lang="ru-RU"/>
        </a:p>
      </dgm:t>
    </dgm:pt>
    <dgm:pt modelId="{703BB124-C09E-4D21-B74F-683CFA116E9A}" type="parTrans" cxnId="{DFCEC188-BFB9-4C78-AA42-22B8B0030B5F}">
      <dgm:prSet/>
      <dgm:spPr/>
      <dgm:t>
        <a:bodyPr/>
        <a:lstStyle/>
        <a:p>
          <a:endParaRPr lang="ru-RU"/>
        </a:p>
      </dgm:t>
    </dgm:pt>
    <dgm:pt modelId="{C7BB15FF-9352-4367-943F-CEB8E6629F82}" type="sibTrans" cxnId="{DFCEC188-BFB9-4C78-AA42-22B8B0030B5F}">
      <dgm:prSet/>
      <dgm:spPr/>
      <dgm:t>
        <a:bodyPr/>
        <a:lstStyle/>
        <a:p>
          <a:endParaRPr lang="ru-RU"/>
        </a:p>
      </dgm:t>
    </dgm:pt>
    <dgm:pt modelId="{F5BF735F-48AD-4CD4-8DFF-F6990797F572}">
      <dgm:prSet custScaleX="119708" custScaleY="118497" custRadScaleRad="95540" custRadScaleInc="39874"/>
      <dgm:spPr/>
      <dgm:t>
        <a:bodyPr/>
        <a:lstStyle/>
        <a:p>
          <a:endParaRPr lang="ru-RU"/>
        </a:p>
      </dgm:t>
    </dgm:pt>
    <dgm:pt modelId="{CB8AC1BA-0E85-40B1-99CE-686D2B3148A0}" type="parTrans" cxnId="{21C0A27C-C8B2-4BFB-BC11-BC8C3B77E745}">
      <dgm:prSet/>
      <dgm:spPr/>
      <dgm:t>
        <a:bodyPr/>
        <a:lstStyle/>
        <a:p>
          <a:endParaRPr lang="ru-RU"/>
        </a:p>
      </dgm:t>
    </dgm:pt>
    <dgm:pt modelId="{4625ED7C-BA25-4435-8FB5-F7F311168AFB}" type="sibTrans" cxnId="{21C0A27C-C8B2-4BFB-BC11-BC8C3B77E745}">
      <dgm:prSet/>
      <dgm:spPr/>
      <dgm:t>
        <a:bodyPr/>
        <a:lstStyle/>
        <a:p>
          <a:endParaRPr lang="ru-RU"/>
        </a:p>
      </dgm:t>
    </dgm:pt>
    <dgm:pt modelId="{7A272943-4655-4A9E-85E9-922DBD2E0AA0}">
      <dgm:prSet custScaleX="126299" custScaleY="110866" custRadScaleRad="83696" custRadScaleInc="-97271"/>
      <dgm:spPr/>
      <dgm:t>
        <a:bodyPr/>
        <a:lstStyle/>
        <a:p>
          <a:endParaRPr lang="ru-RU"/>
        </a:p>
      </dgm:t>
    </dgm:pt>
    <dgm:pt modelId="{E39BE12E-5711-4338-BF1F-D39B1DE4F390}" type="parTrans" cxnId="{0203C0FE-FFEC-4E18-8D3D-94CE83FFD73F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0D36A35A-4827-4C05-8F3B-9A2B137FA000}" type="sibTrans" cxnId="{0203C0FE-FFEC-4E18-8D3D-94CE83FFD73F}">
      <dgm:prSet/>
      <dgm:spPr/>
      <dgm:t>
        <a:bodyPr/>
        <a:lstStyle/>
        <a:p>
          <a:endParaRPr lang="ru-RU"/>
        </a:p>
      </dgm:t>
    </dgm:pt>
    <dgm:pt modelId="{377C54E8-2C01-453B-82F4-775345B64C35}">
      <dgm:prSet custScaleX="126299" custScaleY="110866" custRadScaleRad="83696" custRadScaleInc="-97271"/>
      <dgm:spPr/>
      <dgm:t>
        <a:bodyPr/>
        <a:lstStyle/>
        <a:p>
          <a:endParaRPr lang="ru-RU"/>
        </a:p>
      </dgm:t>
    </dgm:pt>
    <dgm:pt modelId="{3F04F79A-AB85-4CC7-9FEC-FA52EED20A37}" type="parTrans" cxnId="{FE368658-59C7-4197-BB76-34C00834233F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C556E514-5074-447C-88F9-2F1252FA02D4}" type="sibTrans" cxnId="{FE368658-59C7-4197-BB76-34C00834233F}">
      <dgm:prSet/>
      <dgm:spPr/>
      <dgm:t>
        <a:bodyPr/>
        <a:lstStyle/>
        <a:p>
          <a:endParaRPr lang="ru-RU"/>
        </a:p>
      </dgm:t>
    </dgm:pt>
    <dgm:pt modelId="{6C256C94-895A-446F-88D6-5C9FB84CB94D}">
      <dgm:prSet phldrT="[Текст]" custScaleX="119964" custScaleY="109037" custRadScaleRad="83671" custRadScaleInc="-24986"/>
      <dgm:spPr/>
      <dgm:t>
        <a:bodyPr/>
        <a:lstStyle/>
        <a:p>
          <a:endParaRPr lang="ru-RU"/>
        </a:p>
      </dgm:t>
    </dgm:pt>
    <dgm:pt modelId="{64E9F076-4512-4DA5-8E4F-D9681DB7D9A3}" type="parTrans" cxnId="{6E561251-8183-4CA1-BF79-2D0C3F5C5076}">
      <dgm:prSet/>
      <dgm:spPr/>
      <dgm:t>
        <a:bodyPr/>
        <a:lstStyle/>
        <a:p>
          <a:endParaRPr lang="ru-RU"/>
        </a:p>
      </dgm:t>
    </dgm:pt>
    <dgm:pt modelId="{D037EE29-5644-4A7C-86CD-F6F3070C68D8}" type="sibTrans" cxnId="{6E561251-8183-4CA1-BF79-2D0C3F5C5076}">
      <dgm:prSet/>
      <dgm:spPr/>
      <dgm:t>
        <a:bodyPr/>
        <a:lstStyle/>
        <a:p>
          <a:endParaRPr lang="ru-RU"/>
        </a:p>
      </dgm:t>
    </dgm:pt>
    <dgm:pt modelId="{31B1441C-DA27-4FA6-9402-EB4D36D8C8A5}" type="pres">
      <dgm:prSet presAssocID="{92D09F41-1A88-41CC-A22F-0049D713500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68D5B31-E138-45C6-9C7F-5EBFAF5D3D7E}" type="pres">
      <dgm:prSet presAssocID="{C80EB3F0-5833-4BFB-AB8A-831EBAD42E7A}" presName="centerShape" presStyleLbl="node0" presStyleIdx="0" presStyleCnt="1" custScaleX="137311" custScaleY="113762" custLinFactNeighborX="863" custLinFactNeighborY="-6497"/>
      <dgm:spPr/>
      <dgm:t>
        <a:bodyPr/>
        <a:lstStyle/>
        <a:p>
          <a:endParaRPr lang="ru-RU"/>
        </a:p>
      </dgm:t>
    </dgm:pt>
    <dgm:pt modelId="{B9A49FC2-1771-4A87-9E13-F768B89DF28F}" type="pres">
      <dgm:prSet presAssocID="{80E7EDC9-BB66-4233-A875-BF6C1463B965}" presName="parTrans" presStyleLbl="sibTrans2D1" presStyleIdx="0" presStyleCnt="5" custLinFactNeighborX="8639" custLinFactNeighborY="-5823"/>
      <dgm:spPr/>
      <dgm:t>
        <a:bodyPr/>
        <a:lstStyle/>
        <a:p>
          <a:endParaRPr lang="ru-RU"/>
        </a:p>
      </dgm:t>
    </dgm:pt>
    <dgm:pt modelId="{BD5B569B-6111-4D1D-86AC-635D4E472495}" type="pres">
      <dgm:prSet presAssocID="{80E7EDC9-BB66-4233-A875-BF6C1463B965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B3E09AB6-CEDE-43CA-A47A-613DFACB7BD6}" type="pres">
      <dgm:prSet presAssocID="{3F43FF86-90B8-4D81-9D43-AC9A5C6E630A}" presName="node" presStyleLbl="node1" presStyleIdx="0" presStyleCnt="5" custScaleX="121972" custScaleY="1047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2E5640-B198-4A40-967B-7B5E959C1AC9}" type="pres">
      <dgm:prSet presAssocID="{003BCDCC-5CCF-4833-879B-3C8A68409116}" presName="parTrans" presStyleLbl="sibTrans2D1" presStyleIdx="1" presStyleCnt="5"/>
      <dgm:spPr/>
      <dgm:t>
        <a:bodyPr/>
        <a:lstStyle/>
        <a:p>
          <a:endParaRPr lang="ru-RU"/>
        </a:p>
      </dgm:t>
    </dgm:pt>
    <dgm:pt modelId="{4700479A-5E64-4C10-92C6-43FC0DFDB527}" type="pres">
      <dgm:prSet presAssocID="{003BCDCC-5CCF-4833-879B-3C8A68409116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2FECA235-5EB1-4A6B-955E-3CD0CB40D6AE}" type="pres">
      <dgm:prSet presAssocID="{420E90CC-9540-4F04-9658-A4D96014C974}" presName="node" presStyleLbl="node1" presStyleIdx="1" presStyleCnt="5" custScaleX="123087" custScaleY="111903" custRadScaleRad="107893" custRadScaleInc="-626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F4B8C9-5E86-418D-A4C2-6A373A62F159}" type="pres">
      <dgm:prSet presAssocID="{AA4EAB24-3DBE-4342-AD1F-1BBCAF7FAD68}" presName="parTrans" presStyleLbl="sibTrans2D1" presStyleIdx="2" presStyleCnt="5"/>
      <dgm:spPr/>
      <dgm:t>
        <a:bodyPr/>
        <a:lstStyle/>
        <a:p>
          <a:endParaRPr lang="ru-RU"/>
        </a:p>
      </dgm:t>
    </dgm:pt>
    <dgm:pt modelId="{0301C54C-3D72-47CE-BC4D-FE4F364A1622}" type="pres">
      <dgm:prSet presAssocID="{AA4EAB24-3DBE-4342-AD1F-1BBCAF7FAD68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C2F86169-6EB3-458F-902A-4EE6EA7B6FF9}" type="pres">
      <dgm:prSet presAssocID="{F2A637CD-9364-493F-9942-C8886EF0D00A}" presName="node" presStyleLbl="node1" presStyleIdx="2" presStyleCnt="5" custScaleX="112357" custScaleY="101430" custRadScaleRad="82314" custRadScaleInc="-63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74BAB4-B797-4855-9547-BA5891E5B5C7}" type="pres">
      <dgm:prSet presAssocID="{E4AAD505-396F-4D19-8364-BC5CA27B579B}" presName="parTrans" presStyleLbl="sibTrans2D1" presStyleIdx="3" presStyleCnt="5" custScaleX="95150" custLinFactNeighborX="-3783" custLinFactNeighborY="2712"/>
      <dgm:spPr/>
      <dgm:t>
        <a:bodyPr/>
        <a:lstStyle/>
        <a:p>
          <a:endParaRPr lang="ru-RU"/>
        </a:p>
      </dgm:t>
    </dgm:pt>
    <dgm:pt modelId="{A777FBB9-249D-41F3-B739-219C5F6ED7D5}" type="pres">
      <dgm:prSet presAssocID="{E4AAD505-396F-4D19-8364-BC5CA27B579B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FFA3781E-B441-49B0-B313-317BFC7E40F0}" type="pres">
      <dgm:prSet presAssocID="{42525DE2-9127-45CB-A323-C143E7D89B90}" presName="node" presStyleLbl="node1" presStyleIdx="3" presStyleCnt="5" custScaleX="122933" custScaleY="112027" custRadScaleRad="79160" custRadScaleInc="-275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B058EB-407D-4DFF-9723-8C049EE3433E}" type="pres">
      <dgm:prSet presAssocID="{8A7184C0-4ECA-4A27-83D1-73F310075FCF}" presName="parTrans" presStyleLbl="sibTrans2D1" presStyleIdx="4" presStyleCnt="5"/>
      <dgm:spPr/>
      <dgm:t>
        <a:bodyPr/>
        <a:lstStyle/>
        <a:p>
          <a:endParaRPr lang="ru-RU"/>
        </a:p>
      </dgm:t>
    </dgm:pt>
    <dgm:pt modelId="{902797C1-ED67-4FF7-8A4B-2EBE068DD75D}" type="pres">
      <dgm:prSet presAssocID="{8A7184C0-4ECA-4A27-83D1-73F310075FCF}" presName="connectorText" presStyleLbl="sibTrans2D1" presStyleIdx="4" presStyleCnt="5"/>
      <dgm:spPr/>
      <dgm:t>
        <a:bodyPr/>
        <a:lstStyle/>
        <a:p>
          <a:endParaRPr lang="ru-RU"/>
        </a:p>
      </dgm:t>
    </dgm:pt>
    <dgm:pt modelId="{6DA83E82-267C-476D-8F1F-F7151A6FE99D}" type="pres">
      <dgm:prSet presAssocID="{699BBF55-5E97-45FC-8616-47BF67A128E3}" presName="node" presStyleLbl="node1" presStyleIdx="4" presStyleCnt="5" custScaleX="130400" custScaleY="105555" custRadScaleRad="103027" custRadScaleInc="626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F0FAE4F-06EF-44F3-8097-FEB28746A3EF}" type="presOf" srcId="{80E7EDC9-BB66-4233-A875-BF6C1463B965}" destId="{BD5B569B-6111-4D1D-86AC-635D4E472495}" srcOrd="1" destOrd="0" presId="urn:microsoft.com/office/officeart/2005/8/layout/radial5"/>
    <dgm:cxn modelId="{CE56DFD9-B4AC-44CA-9389-E5EA9079C730}" srcId="{C80EB3F0-5833-4BFB-AB8A-831EBAD42E7A}" destId="{3F43FF86-90B8-4D81-9D43-AC9A5C6E630A}" srcOrd="0" destOrd="0" parTransId="{80E7EDC9-BB66-4233-A875-BF6C1463B965}" sibTransId="{C71B6A43-44A7-4823-8B71-3DC81F596611}"/>
    <dgm:cxn modelId="{9E398AD3-6F34-431B-B35D-D3469D1C77F2}" type="presOf" srcId="{3F43FF86-90B8-4D81-9D43-AC9A5C6E630A}" destId="{B3E09AB6-CEDE-43CA-A47A-613DFACB7BD6}" srcOrd="0" destOrd="0" presId="urn:microsoft.com/office/officeart/2005/8/layout/radial5"/>
    <dgm:cxn modelId="{C91787DF-501E-43AD-9DC8-CB62E39851A6}" type="presOf" srcId="{92D09F41-1A88-41CC-A22F-0049D7135007}" destId="{31B1441C-DA27-4FA6-9402-EB4D36D8C8A5}" srcOrd="0" destOrd="0" presId="urn:microsoft.com/office/officeart/2005/8/layout/radial5"/>
    <dgm:cxn modelId="{5377A86B-1E3D-4372-AA18-B6FDA8B6E8ED}" srcId="{C80EB3F0-5833-4BFB-AB8A-831EBAD42E7A}" destId="{699BBF55-5E97-45FC-8616-47BF67A128E3}" srcOrd="4" destOrd="0" parTransId="{8A7184C0-4ECA-4A27-83D1-73F310075FCF}" sibTransId="{01E39DA3-012F-46A5-B381-92841BD908E8}"/>
    <dgm:cxn modelId="{FE368658-59C7-4197-BB76-34C00834233F}" srcId="{92D09F41-1A88-41CC-A22F-0049D7135007}" destId="{377C54E8-2C01-453B-82F4-775345B64C35}" srcOrd="5" destOrd="0" parTransId="{3F04F79A-AB85-4CC7-9FEC-FA52EED20A37}" sibTransId="{C556E514-5074-447C-88F9-2F1252FA02D4}"/>
    <dgm:cxn modelId="{BFF8064C-5DBB-45D7-AFBC-EC1E481149F5}" srcId="{92D09F41-1A88-41CC-A22F-0049D7135007}" destId="{BD0BD2C2-5027-4106-BC60-688179A8D834}" srcOrd="1" destOrd="0" parTransId="{E01EBA88-3D73-412B-91A1-FD33F9861DAC}" sibTransId="{8233130C-EFEF-43F6-A81B-428BF3FAB84C}"/>
    <dgm:cxn modelId="{E0CA1317-B76E-4C2A-90CC-54E2E734287E}" srcId="{C80EB3F0-5833-4BFB-AB8A-831EBAD42E7A}" destId="{F2A637CD-9364-493F-9942-C8886EF0D00A}" srcOrd="2" destOrd="0" parTransId="{AA4EAB24-3DBE-4342-AD1F-1BBCAF7FAD68}" sibTransId="{6D46DC10-73D2-4DB4-B9E9-8A44D5C58BC6}"/>
    <dgm:cxn modelId="{303069FB-6315-4C9A-B442-57CF50FB15DA}" srcId="{92D09F41-1A88-41CC-A22F-0049D7135007}" destId="{C80EB3F0-5833-4BFB-AB8A-831EBAD42E7A}" srcOrd="0" destOrd="0" parTransId="{9B0C852E-2A67-476E-84D1-3CA91B6B0E8E}" sibTransId="{FAFCECED-3051-4A48-AC34-9C326B12A19F}"/>
    <dgm:cxn modelId="{0E9A1BDC-A853-4B09-882F-EB2F895F5783}" type="presOf" srcId="{8A7184C0-4ECA-4A27-83D1-73F310075FCF}" destId="{902797C1-ED67-4FF7-8A4B-2EBE068DD75D}" srcOrd="1" destOrd="0" presId="urn:microsoft.com/office/officeart/2005/8/layout/radial5"/>
    <dgm:cxn modelId="{4C7DEB34-15E5-4FF2-AD56-4890DA8D428C}" type="presOf" srcId="{699BBF55-5E97-45FC-8616-47BF67A128E3}" destId="{6DA83E82-267C-476D-8F1F-F7151A6FE99D}" srcOrd="0" destOrd="0" presId="urn:microsoft.com/office/officeart/2005/8/layout/radial5"/>
    <dgm:cxn modelId="{87E3EDD6-D6F3-4FE9-A997-B82783BF2023}" type="presOf" srcId="{42525DE2-9127-45CB-A323-C143E7D89B90}" destId="{FFA3781E-B441-49B0-B313-317BFC7E40F0}" srcOrd="0" destOrd="0" presId="urn:microsoft.com/office/officeart/2005/8/layout/radial5"/>
    <dgm:cxn modelId="{DEC07A0A-79CD-4477-866F-166416CD4EB0}" type="presOf" srcId="{AA4EAB24-3DBE-4342-AD1F-1BBCAF7FAD68}" destId="{0301C54C-3D72-47CE-BC4D-FE4F364A1622}" srcOrd="1" destOrd="0" presId="urn:microsoft.com/office/officeart/2005/8/layout/radial5"/>
    <dgm:cxn modelId="{55EB486C-3C52-449E-A59B-F0BE56B5158C}" type="presOf" srcId="{E4AAD505-396F-4D19-8364-BC5CA27B579B}" destId="{6574BAB4-B797-4855-9547-BA5891E5B5C7}" srcOrd="0" destOrd="0" presId="urn:microsoft.com/office/officeart/2005/8/layout/radial5"/>
    <dgm:cxn modelId="{6E561251-8183-4CA1-BF79-2D0C3F5C5076}" srcId="{92D09F41-1A88-41CC-A22F-0049D7135007}" destId="{6C256C94-895A-446F-88D6-5C9FB84CB94D}" srcOrd="6" destOrd="0" parTransId="{64E9F076-4512-4DA5-8E4F-D9681DB7D9A3}" sibTransId="{D037EE29-5644-4A7C-86CD-F6F3070C68D8}"/>
    <dgm:cxn modelId="{3E526C02-7828-4AE0-B482-3B7CC22B5E05}" type="presOf" srcId="{8A7184C0-4ECA-4A27-83D1-73F310075FCF}" destId="{81B058EB-407D-4DFF-9723-8C049EE3433E}" srcOrd="0" destOrd="0" presId="urn:microsoft.com/office/officeart/2005/8/layout/radial5"/>
    <dgm:cxn modelId="{1E978E2F-3F10-406C-B846-14E1284F2842}" type="presOf" srcId="{C80EB3F0-5833-4BFB-AB8A-831EBAD42E7A}" destId="{C68D5B31-E138-45C6-9C7F-5EBFAF5D3D7E}" srcOrd="0" destOrd="0" presId="urn:microsoft.com/office/officeart/2005/8/layout/radial5"/>
    <dgm:cxn modelId="{25ECC433-A5AF-4014-8AF4-FD4F208AC339}" type="presOf" srcId="{003BCDCC-5CCF-4833-879B-3C8A68409116}" destId="{4700479A-5E64-4C10-92C6-43FC0DFDB527}" srcOrd="1" destOrd="0" presId="urn:microsoft.com/office/officeart/2005/8/layout/radial5"/>
    <dgm:cxn modelId="{0203C0FE-FFEC-4E18-8D3D-94CE83FFD73F}" srcId="{92D09F41-1A88-41CC-A22F-0049D7135007}" destId="{7A272943-4655-4A9E-85E9-922DBD2E0AA0}" srcOrd="4" destOrd="0" parTransId="{E39BE12E-5711-4338-BF1F-D39B1DE4F390}" sibTransId="{0D36A35A-4827-4C05-8F3B-9A2B137FA000}"/>
    <dgm:cxn modelId="{289D8CFB-6E8D-445F-9012-19820B86D0C5}" type="presOf" srcId="{E4AAD505-396F-4D19-8364-BC5CA27B579B}" destId="{A777FBB9-249D-41F3-B739-219C5F6ED7D5}" srcOrd="1" destOrd="0" presId="urn:microsoft.com/office/officeart/2005/8/layout/radial5"/>
    <dgm:cxn modelId="{5ACEFF01-9C9C-4D37-BB57-BF8E9B480827}" type="presOf" srcId="{003BCDCC-5CCF-4833-879B-3C8A68409116}" destId="{B42E5640-B198-4A40-967B-7B5E959C1AC9}" srcOrd="0" destOrd="0" presId="urn:microsoft.com/office/officeart/2005/8/layout/radial5"/>
    <dgm:cxn modelId="{DFCEC188-BFB9-4C78-AA42-22B8B0030B5F}" srcId="{92D09F41-1A88-41CC-A22F-0049D7135007}" destId="{56D5FBDA-31DF-48FE-AA50-C9B9A5EDB3D7}" srcOrd="2" destOrd="0" parTransId="{703BB124-C09E-4D21-B74F-683CFA116E9A}" sibTransId="{C7BB15FF-9352-4367-943F-CEB8E6629F82}"/>
    <dgm:cxn modelId="{C2E79CDE-E6F7-4536-96EB-FEA6648932F6}" type="presOf" srcId="{420E90CC-9540-4F04-9658-A4D96014C974}" destId="{2FECA235-5EB1-4A6B-955E-3CD0CB40D6AE}" srcOrd="0" destOrd="0" presId="urn:microsoft.com/office/officeart/2005/8/layout/radial5"/>
    <dgm:cxn modelId="{4F26B316-309D-467D-91EF-D72454AEC294}" srcId="{C80EB3F0-5833-4BFB-AB8A-831EBAD42E7A}" destId="{420E90CC-9540-4F04-9658-A4D96014C974}" srcOrd="1" destOrd="0" parTransId="{003BCDCC-5CCF-4833-879B-3C8A68409116}" sibTransId="{F22AFA7D-44FD-4F4F-B9FC-FEDC64CA730B}"/>
    <dgm:cxn modelId="{1BC4BD06-5FC2-4C17-8524-C1CCDD8D8BA7}" type="presOf" srcId="{F2A637CD-9364-493F-9942-C8886EF0D00A}" destId="{C2F86169-6EB3-458F-902A-4EE6EA7B6FF9}" srcOrd="0" destOrd="0" presId="urn:microsoft.com/office/officeart/2005/8/layout/radial5"/>
    <dgm:cxn modelId="{A69FD999-CE62-402F-B8FC-A67D0828E9AA}" srcId="{C80EB3F0-5833-4BFB-AB8A-831EBAD42E7A}" destId="{42525DE2-9127-45CB-A323-C143E7D89B90}" srcOrd="3" destOrd="0" parTransId="{E4AAD505-396F-4D19-8364-BC5CA27B579B}" sibTransId="{D6B4B511-A7A3-44B7-8BDF-D1E7002404D6}"/>
    <dgm:cxn modelId="{21C0A27C-C8B2-4BFB-BC11-BC8C3B77E745}" srcId="{92D09F41-1A88-41CC-A22F-0049D7135007}" destId="{F5BF735F-48AD-4CD4-8DFF-F6990797F572}" srcOrd="3" destOrd="0" parTransId="{CB8AC1BA-0E85-40B1-99CE-686D2B3148A0}" sibTransId="{4625ED7C-BA25-4435-8FB5-F7F311168AFB}"/>
    <dgm:cxn modelId="{4208C9D3-E17D-495E-9DF4-E9785B740D3F}" type="presOf" srcId="{AA4EAB24-3DBE-4342-AD1F-1BBCAF7FAD68}" destId="{75F4B8C9-5E86-418D-A4C2-6A373A62F159}" srcOrd="0" destOrd="0" presId="urn:microsoft.com/office/officeart/2005/8/layout/radial5"/>
    <dgm:cxn modelId="{48397893-C4AF-4DDE-B7BC-44EC92D78657}" type="presOf" srcId="{80E7EDC9-BB66-4233-A875-BF6C1463B965}" destId="{B9A49FC2-1771-4A87-9E13-F768B89DF28F}" srcOrd="0" destOrd="0" presId="urn:microsoft.com/office/officeart/2005/8/layout/radial5"/>
    <dgm:cxn modelId="{7FA0A332-2C12-4F40-BDD9-5349D404866F}" type="presParOf" srcId="{31B1441C-DA27-4FA6-9402-EB4D36D8C8A5}" destId="{C68D5B31-E138-45C6-9C7F-5EBFAF5D3D7E}" srcOrd="0" destOrd="0" presId="urn:microsoft.com/office/officeart/2005/8/layout/radial5"/>
    <dgm:cxn modelId="{30CFF66D-0B02-4520-9567-8C273EC63FA2}" type="presParOf" srcId="{31B1441C-DA27-4FA6-9402-EB4D36D8C8A5}" destId="{B9A49FC2-1771-4A87-9E13-F768B89DF28F}" srcOrd="1" destOrd="0" presId="urn:microsoft.com/office/officeart/2005/8/layout/radial5"/>
    <dgm:cxn modelId="{A309CFDA-3A5A-4BE9-9177-722E167DE114}" type="presParOf" srcId="{B9A49FC2-1771-4A87-9E13-F768B89DF28F}" destId="{BD5B569B-6111-4D1D-86AC-635D4E472495}" srcOrd="0" destOrd="0" presId="urn:microsoft.com/office/officeart/2005/8/layout/radial5"/>
    <dgm:cxn modelId="{70042086-B90F-4E46-8E93-F6E08D5821BE}" type="presParOf" srcId="{31B1441C-DA27-4FA6-9402-EB4D36D8C8A5}" destId="{B3E09AB6-CEDE-43CA-A47A-613DFACB7BD6}" srcOrd="2" destOrd="0" presId="urn:microsoft.com/office/officeart/2005/8/layout/radial5"/>
    <dgm:cxn modelId="{CD284617-E238-4B02-8EFD-DAC267784408}" type="presParOf" srcId="{31B1441C-DA27-4FA6-9402-EB4D36D8C8A5}" destId="{B42E5640-B198-4A40-967B-7B5E959C1AC9}" srcOrd="3" destOrd="0" presId="urn:microsoft.com/office/officeart/2005/8/layout/radial5"/>
    <dgm:cxn modelId="{11A2C795-3053-444E-996F-C511CB4F66DF}" type="presParOf" srcId="{B42E5640-B198-4A40-967B-7B5E959C1AC9}" destId="{4700479A-5E64-4C10-92C6-43FC0DFDB527}" srcOrd="0" destOrd="0" presId="urn:microsoft.com/office/officeart/2005/8/layout/radial5"/>
    <dgm:cxn modelId="{ADEE6C12-8346-4C6D-AA9D-C54D206135AB}" type="presParOf" srcId="{31B1441C-DA27-4FA6-9402-EB4D36D8C8A5}" destId="{2FECA235-5EB1-4A6B-955E-3CD0CB40D6AE}" srcOrd="4" destOrd="0" presId="urn:microsoft.com/office/officeart/2005/8/layout/radial5"/>
    <dgm:cxn modelId="{71347640-AE23-4684-933D-94EE3F030ECB}" type="presParOf" srcId="{31B1441C-DA27-4FA6-9402-EB4D36D8C8A5}" destId="{75F4B8C9-5E86-418D-A4C2-6A373A62F159}" srcOrd="5" destOrd="0" presId="urn:microsoft.com/office/officeart/2005/8/layout/radial5"/>
    <dgm:cxn modelId="{7201AFD4-B139-40FE-8C6C-FDDCC193CFBE}" type="presParOf" srcId="{75F4B8C9-5E86-418D-A4C2-6A373A62F159}" destId="{0301C54C-3D72-47CE-BC4D-FE4F364A1622}" srcOrd="0" destOrd="0" presId="urn:microsoft.com/office/officeart/2005/8/layout/radial5"/>
    <dgm:cxn modelId="{D3664A4C-C9AD-451A-A3A6-E7E4B56845C2}" type="presParOf" srcId="{31B1441C-DA27-4FA6-9402-EB4D36D8C8A5}" destId="{C2F86169-6EB3-458F-902A-4EE6EA7B6FF9}" srcOrd="6" destOrd="0" presId="urn:microsoft.com/office/officeart/2005/8/layout/radial5"/>
    <dgm:cxn modelId="{E9E64469-43F9-411A-93DF-A841B3F3D36A}" type="presParOf" srcId="{31B1441C-DA27-4FA6-9402-EB4D36D8C8A5}" destId="{6574BAB4-B797-4855-9547-BA5891E5B5C7}" srcOrd="7" destOrd="0" presId="urn:microsoft.com/office/officeart/2005/8/layout/radial5"/>
    <dgm:cxn modelId="{40C95132-B817-4A56-9855-1758091A750E}" type="presParOf" srcId="{6574BAB4-B797-4855-9547-BA5891E5B5C7}" destId="{A777FBB9-249D-41F3-B739-219C5F6ED7D5}" srcOrd="0" destOrd="0" presId="urn:microsoft.com/office/officeart/2005/8/layout/radial5"/>
    <dgm:cxn modelId="{455C45C7-392F-49DB-A5E0-B67E5FB31DFD}" type="presParOf" srcId="{31B1441C-DA27-4FA6-9402-EB4D36D8C8A5}" destId="{FFA3781E-B441-49B0-B313-317BFC7E40F0}" srcOrd="8" destOrd="0" presId="urn:microsoft.com/office/officeart/2005/8/layout/radial5"/>
    <dgm:cxn modelId="{BEB2087D-14DE-4467-B47E-49EE572EF195}" type="presParOf" srcId="{31B1441C-DA27-4FA6-9402-EB4D36D8C8A5}" destId="{81B058EB-407D-4DFF-9723-8C049EE3433E}" srcOrd="9" destOrd="0" presId="urn:microsoft.com/office/officeart/2005/8/layout/radial5"/>
    <dgm:cxn modelId="{F1F0A614-2300-42FC-BA1F-5C6B5DE2B115}" type="presParOf" srcId="{81B058EB-407D-4DFF-9723-8C049EE3433E}" destId="{902797C1-ED67-4FF7-8A4B-2EBE068DD75D}" srcOrd="0" destOrd="0" presId="urn:microsoft.com/office/officeart/2005/8/layout/radial5"/>
    <dgm:cxn modelId="{D1DDD2E2-8272-4131-B9F0-AA17B5BA7674}" type="presParOf" srcId="{31B1441C-DA27-4FA6-9402-EB4D36D8C8A5}" destId="{6DA83E82-267C-476D-8F1F-F7151A6FE99D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5E5F46B-E75C-4B20-B9FC-10CD7DD1202D}" type="doc">
      <dgm:prSet loTypeId="urn:microsoft.com/office/officeart/2005/8/layout/chevron2" loCatId="list" qsTypeId="urn:microsoft.com/office/officeart/2005/8/quickstyle/simple4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A34CE53F-E310-45E4-9E82-55B92A1774F1}">
      <dgm:prSet phldrT="[Текст]"/>
      <dgm:spPr/>
      <dgm:t>
        <a:bodyPr/>
        <a:lstStyle/>
        <a:p>
          <a:r>
            <a:rPr lang="kk-KZ" dirty="0"/>
            <a:t>1</a:t>
          </a:r>
          <a:endParaRPr lang="ru-RU" dirty="0"/>
        </a:p>
      </dgm:t>
    </dgm:pt>
    <dgm:pt modelId="{9C3DC3BF-A2B6-43FC-8ED5-0DAAC10660FE}" type="parTrans" cxnId="{ABEEF2F1-A77F-4AD1-AAD6-971FECD001EE}">
      <dgm:prSet/>
      <dgm:spPr/>
      <dgm:t>
        <a:bodyPr/>
        <a:lstStyle/>
        <a:p>
          <a:endParaRPr lang="ru-RU"/>
        </a:p>
      </dgm:t>
    </dgm:pt>
    <dgm:pt modelId="{5D87A363-26B2-4D26-9FBB-93F2D26D3DB1}" type="sibTrans" cxnId="{ABEEF2F1-A77F-4AD1-AAD6-971FECD001EE}">
      <dgm:prSet/>
      <dgm:spPr/>
      <dgm:t>
        <a:bodyPr/>
        <a:lstStyle/>
        <a:p>
          <a:endParaRPr lang="ru-RU"/>
        </a:p>
      </dgm:t>
    </dgm:pt>
    <dgm:pt modelId="{1F9221D6-4384-4BF2-9C3E-7F81A3F6AFE1}">
      <dgm:prSet phldrT="[Текст]"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kk-KZ" sz="2400" b="1" dirty="0">
              <a:latin typeface="Times New Roman" pitchFamily="18" charset="0"/>
              <a:cs typeface="Times New Roman" pitchFamily="18" charset="0"/>
            </a:rPr>
            <a:t>Тапсырма тәсілі  -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D0182C9C-D62B-4485-A0B8-5733834A48B6}" type="parTrans" cxnId="{6AA3EF07-17DA-408F-8A52-06EA511FBA0A}">
      <dgm:prSet/>
      <dgm:spPr/>
      <dgm:t>
        <a:bodyPr/>
        <a:lstStyle/>
        <a:p>
          <a:endParaRPr lang="ru-RU"/>
        </a:p>
      </dgm:t>
    </dgm:pt>
    <dgm:pt modelId="{DBCD2F2A-72AA-41B2-9A4C-0B1DAA9D9748}" type="sibTrans" cxnId="{6AA3EF07-17DA-408F-8A52-06EA511FBA0A}">
      <dgm:prSet/>
      <dgm:spPr/>
      <dgm:t>
        <a:bodyPr/>
        <a:lstStyle/>
        <a:p>
          <a:endParaRPr lang="ru-RU"/>
        </a:p>
      </dgm:t>
    </dgm:pt>
    <dgm:pt modelId="{8D425AF9-6014-49BA-8A4D-C46A77154E5E}">
      <dgm:prSet phldrT="[Текст]"/>
      <dgm:spPr/>
      <dgm:t>
        <a:bodyPr/>
        <a:lstStyle/>
        <a:p>
          <a:r>
            <a:rPr lang="kk-KZ" dirty="0"/>
            <a:t>2</a:t>
          </a:r>
          <a:endParaRPr lang="ru-RU" dirty="0"/>
        </a:p>
      </dgm:t>
    </dgm:pt>
    <dgm:pt modelId="{3F1D5AFB-6735-4344-91E7-60971371F517}" type="parTrans" cxnId="{F66C483B-DF71-44CC-B19B-8ACC22F1501E}">
      <dgm:prSet/>
      <dgm:spPr/>
      <dgm:t>
        <a:bodyPr/>
        <a:lstStyle/>
        <a:p>
          <a:endParaRPr lang="ru-RU"/>
        </a:p>
      </dgm:t>
    </dgm:pt>
    <dgm:pt modelId="{21387232-DFF7-405A-84DC-236CD951CDB2}" type="sibTrans" cxnId="{F66C483B-DF71-44CC-B19B-8ACC22F1501E}">
      <dgm:prSet/>
      <dgm:spPr/>
      <dgm:t>
        <a:bodyPr/>
        <a:lstStyle/>
        <a:p>
          <a:endParaRPr lang="ru-RU"/>
        </a:p>
      </dgm:t>
    </dgm:pt>
    <dgm:pt modelId="{8F6EAEC7-A198-4F00-BD78-AB0ECDADC92F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kk-KZ" sz="2400" b="1" dirty="0">
              <a:latin typeface="Times New Roman" pitchFamily="18" charset="0"/>
              <a:cs typeface="Times New Roman" pitchFamily="18" charset="0"/>
            </a:rPr>
            <a:t>“Синектика” әдісінде өмірмен байланысты есеп құрастыруда көрініс табады. 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84C489B3-92EF-4ECD-8DCA-36D7AD20DF83}" type="parTrans" cxnId="{3F2ED27A-5FAB-4CBA-A234-26522C2B469F}">
      <dgm:prSet/>
      <dgm:spPr/>
      <dgm:t>
        <a:bodyPr/>
        <a:lstStyle/>
        <a:p>
          <a:endParaRPr lang="ru-RU"/>
        </a:p>
      </dgm:t>
    </dgm:pt>
    <dgm:pt modelId="{90875F36-3F09-43DB-ADCC-CF67991E140E}" type="sibTrans" cxnId="{3F2ED27A-5FAB-4CBA-A234-26522C2B469F}">
      <dgm:prSet/>
      <dgm:spPr/>
      <dgm:t>
        <a:bodyPr/>
        <a:lstStyle/>
        <a:p>
          <a:endParaRPr lang="ru-RU"/>
        </a:p>
      </dgm:t>
    </dgm:pt>
    <dgm:pt modelId="{4026CF83-DD91-48F9-B5D3-08AF2961FF47}">
      <dgm:prSet phldrT="[Текст]"/>
      <dgm:spPr/>
      <dgm:t>
        <a:bodyPr/>
        <a:lstStyle/>
        <a:p>
          <a:r>
            <a:rPr lang="kk-KZ" dirty="0"/>
            <a:t>3</a:t>
          </a:r>
          <a:endParaRPr lang="ru-RU" dirty="0"/>
        </a:p>
      </dgm:t>
    </dgm:pt>
    <dgm:pt modelId="{F3EAEA0E-CACD-4360-A9C5-8FF2DF0C24D8}" type="parTrans" cxnId="{DACCD065-CEC4-444B-9D45-EEB0CEF5D944}">
      <dgm:prSet/>
      <dgm:spPr/>
      <dgm:t>
        <a:bodyPr/>
        <a:lstStyle/>
        <a:p>
          <a:endParaRPr lang="ru-RU"/>
        </a:p>
      </dgm:t>
    </dgm:pt>
    <dgm:pt modelId="{1F32D472-7277-4D4A-AF29-174B3FDF9E33}" type="sibTrans" cxnId="{DACCD065-CEC4-444B-9D45-EEB0CEF5D944}">
      <dgm:prSet/>
      <dgm:spPr/>
      <dgm:t>
        <a:bodyPr/>
        <a:lstStyle/>
        <a:p>
          <a:endParaRPr lang="ru-RU"/>
        </a:p>
      </dgm:t>
    </dgm:pt>
    <dgm:pt modelId="{6ACEF160-5C07-43B1-AA1F-E8A497C8E568}">
      <dgm:prSet phldrT="[Текст]" custT="1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2400" b="1" dirty="0">
              <a:latin typeface="Times New Roman" pitchFamily="18" charset="0"/>
              <a:cs typeface="Times New Roman" pitchFamily="18" charset="0"/>
            </a:rPr>
            <a:t>“</a:t>
          </a:r>
          <a:r>
            <a:rPr lang="kk-KZ" sz="2400" b="1" dirty="0">
              <a:latin typeface="Times New Roman" pitchFamily="18" charset="0"/>
              <a:cs typeface="Times New Roman" pitchFamily="18" charset="0"/>
            </a:rPr>
            <a:t>Әріптерді орналастыр</a:t>
          </a:r>
          <a:r>
            <a:rPr lang="en-US" sz="2400" b="1" dirty="0">
              <a:latin typeface="Times New Roman" pitchFamily="18" charset="0"/>
              <a:cs typeface="Times New Roman" pitchFamily="18" charset="0"/>
            </a:rPr>
            <a:t>”</a:t>
          </a:r>
          <a:r>
            <a:rPr lang="kk-KZ" sz="2400" b="1" dirty="0">
              <a:latin typeface="Times New Roman" pitchFamily="18" charset="0"/>
              <a:cs typeface="Times New Roman" pitchFamily="18" charset="0"/>
            </a:rPr>
            <a:t> әдісінде тест тапсырады.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0FC631F0-26CC-49BB-ADBD-C3876D8102CB}" type="parTrans" cxnId="{766093C4-E9E1-49A7-B3BE-DC9D2C88BCFA}">
      <dgm:prSet/>
      <dgm:spPr/>
      <dgm:t>
        <a:bodyPr/>
        <a:lstStyle/>
        <a:p>
          <a:endParaRPr lang="ru-RU"/>
        </a:p>
      </dgm:t>
    </dgm:pt>
    <dgm:pt modelId="{EB52ACC2-97D0-45F6-A21C-D31F0D8EC1D5}" type="sibTrans" cxnId="{766093C4-E9E1-49A7-B3BE-DC9D2C88BCFA}">
      <dgm:prSet/>
      <dgm:spPr/>
      <dgm:t>
        <a:bodyPr/>
        <a:lstStyle/>
        <a:p>
          <a:endParaRPr lang="ru-RU"/>
        </a:p>
      </dgm:t>
    </dgm:pt>
    <dgm:pt modelId="{301DA9B3-5214-4AE3-BC2D-691E49D36770}">
      <dgm:prSet phldrT="[Текст]"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kk-KZ" sz="2400" b="1" dirty="0">
              <a:latin typeface="Times New Roman" pitchFamily="18" charset="0"/>
              <a:cs typeface="Times New Roman" pitchFamily="18" charset="0"/>
            </a:rPr>
            <a:t>“Жұбыңды тап” әдісінде дарынды және үлгерімі төмен оқушылар жұптық жұмыс жасауда көрініс табады.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D2A2F1D4-02CD-4F00-BC94-C47CCCA8A450}" type="parTrans" cxnId="{924607C0-9984-447D-AEBB-16864AB0E844}">
      <dgm:prSet/>
      <dgm:spPr/>
      <dgm:t>
        <a:bodyPr/>
        <a:lstStyle/>
        <a:p>
          <a:endParaRPr lang="ru-RU"/>
        </a:p>
      </dgm:t>
    </dgm:pt>
    <dgm:pt modelId="{C935AB25-D7C8-44DF-A51D-D8019B3B66EF}" type="sibTrans" cxnId="{924607C0-9984-447D-AEBB-16864AB0E844}">
      <dgm:prSet/>
      <dgm:spPr/>
      <dgm:t>
        <a:bodyPr/>
        <a:lstStyle/>
        <a:p>
          <a:endParaRPr lang="ru-RU"/>
        </a:p>
      </dgm:t>
    </dgm:pt>
    <dgm:pt modelId="{ECF3A10B-BD0B-49C2-9F0F-847C1B4A1060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kk-KZ" sz="2400" b="1" dirty="0">
              <a:latin typeface="Times New Roman" pitchFamily="18" charset="0"/>
              <a:cs typeface="Times New Roman" pitchFamily="18" charset="0"/>
            </a:rPr>
            <a:t>Дереккөздер тәсілі - 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27080C9D-53FE-44CC-AA6E-169E110395CE}" type="parTrans" cxnId="{A208B0B0-5B94-440D-8A0C-7B7193490A84}">
      <dgm:prSet/>
      <dgm:spPr/>
      <dgm:t>
        <a:bodyPr/>
        <a:lstStyle/>
        <a:p>
          <a:endParaRPr lang="ru-RU"/>
        </a:p>
      </dgm:t>
    </dgm:pt>
    <dgm:pt modelId="{CA2071C4-2489-4B41-AE11-6164678D6AC8}" type="sibTrans" cxnId="{A208B0B0-5B94-440D-8A0C-7B7193490A84}">
      <dgm:prSet/>
      <dgm:spPr/>
      <dgm:t>
        <a:bodyPr/>
        <a:lstStyle/>
        <a:p>
          <a:endParaRPr lang="ru-RU"/>
        </a:p>
      </dgm:t>
    </dgm:pt>
    <dgm:pt modelId="{66C24DBA-D613-41C0-99EE-2FAE53277F63}">
      <dgm:prSet phldrT="[Текст]" custT="1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kk-KZ" sz="2400" b="1" dirty="0">
              <a:latin typeface="Times New Roman" pitchFamily="18" charset="0"/>
              <a:cs typeface="Times New Roman" pitchFamily="18" charset="0"/>
            </a:rPr>
            <a:t>Қорытынды тәсілі - 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B744AD4C-A572-4BB8-896E-FC842AC0E8A9}" type="parTrans" cxnId="{275DA38E-596F-4153-A096-624D8FDDF4B0}">
      <dgm:prSet/>
      <dgm:spPr/>
      <dgm:t>
        <a:bodyPr/>
        <a:lstStyle/>
        <a:p>
          <a:endParaRPr lang="ru-RU"/>
        </a:p>
      </dgm:t>
    </dgm:pt>
    <dgm:pt modelId="{5A6DFF62-3AEE-4DD1-8647-62EB8013836E}" type="sibTrans" cxnId="{275DA38E-596F-4153-A096-624D8FDDF4B0}">
      <dgm:prSet/>
      <dgm:spPr/>
      <dgm:t>
        <a:bodyPr/>
        <a:lstStyle/>
        <a:p>
          <a:endParaRPr lang="ru-RU"/>
        </a:p>
      </dgm:t>
    </dgm:pt>
    <dgm:pt modelId="{958572E0-2103-465B-94FF-458E6B069378}" type="pres">
      <dgm:prSet presAssocID="{85E5F46B-E75C-4B20-B9FC-10CD7DD1202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C59B70A-AAC3-4E81-BC20-57F33B91246C}" type="pres">
      <dgm:prSet presAssocID="{A34CE53F-E310-45E4-9E82-55B92A1774F1}" presName="composite" presStyleCnt="0"/>
      <dgm:spPr/>
    </dgm:pt>
    <dgm:pt modelId="{8BDFA8A8-0632-4D23-B7DF-87898B1963F2}" type="pres">
      <dgm:prSet presAssocID="{A34CE53F-E310-45E4-9E82-55B92A1774F1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1B5D05-D760-4B7A-944B-502593B4A771}" type="pres">
      <dgm:prSet presAssocID="{A34CE53F-E310-45E4-9E82-55B92A1774F1}" presName="descendantText" presStyleLbl="alignAcc1" presStyleIdx="0" presStyleCnt="3" custScaleX="89872" custLinFactNeighborX="-759" custLinFactNeighborY="103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1AC665-EC96-4DB2-BD6E-CFDCC3BDDB89}" type="pres">
      <dgm:prSet presAssocID="{5D87A363-26B2-4D26-9FBB-93F2D26D3DB1}" presName="sp" presStyleCnt="0"/>
      <dgm:spPr/>
    </dgm:pt>
    <dgm:pt modelId="{9146E67D-451B-415B-AD85-56F3ECED51E0}" type="pres">
      <dgm:prSet presAssocID="{8D425AF9-6014-49BA-8A4D-C46A77154E5E}" presName="composite" presStyleCnt="0"/>
      <dgm:spPr/>
    </dgm:pt>
    <dgm:pt modelId="{C29D9616-83D8-46D9-87C4-613A67D7FD2B}" type="pres">
      <dgm:prSet presAssocID="{8D425AF9-6014-49BA-8A4D-C46A77154E5E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BF7F4D-8350-433A-BF7A-C66216E96DE3}" type="pres">
      <dgm:prSet presAssocID="{8D425AF9-6014-49BA-8A4D-C46A77154E5E}" presName="descendantText" presStyleLbl="alignAcc1" presStyleIdx="1" presStyleCnt="3" custScaleX="87370" custLinFactNeighborX="-1150" custLinFactNeighborY="24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24EC49-C05E-4063-A888-88171FF892E7}" type="pres">
      <dgm:prSet presAssocID="{21387232-DFF7-405A-84DC-236CD951CDB2}" presName="sp" presStyleCnt="0"/>
      <dgm:spPr/>
    </dgm:pt>
    <dgm:pt modelId="{80D06A22-6DE2-49CC-B35D-BA6D9B7643DF}" type="pres">
      <dgm:prSet presAssocID="{4026CF83-DD91-48F9-B5D3-08AF2961FF47}" presName="composite" presStyleCnt="0"/>
      <dgm:spPr/>
    </dgm:pt>
    <dgm:pt modelId="{CBD9B30A-0D48-4ED2-AF6A-B85E28A47669}" type="pres">
      <dgm:prSet presAssocID="{4026CF83-DD91-48F9-B5D3-08AF2961FF47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C879E5-4192-449B-8599-6A63B8859F03}" type="pres">
      <dgm:prSet presAssocID="{4026CF83-DD91-48F9-B5D3-08AF2961FF47}" presName="descendantText" presStyleLbl="alignAcc1" presStyleIdx="2" presStyleCnt="3" custScaleX="876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1B05F08-7A24-433E-8E49-E94C311E0E68}" type="presOf" srcId="{301DA9B3-5214-4AE3-BC2D-691E49D36770}" destId="{BD1B5D05-D760-4B7A-944B-502593B4A771}" srcOrd="0" destOrd="1" presId="urn:microsoft.com/office/officeart/2005/8/layout/chevron2"/>
    <dgm:cxn modelId="{DACCD065-CEC4-444B-9D45-EEB0CEF5D944}" srcId="{85E5F46B-E75C-4B20-B9FC-10CD7DD1202D}" destId="{4026CF83-DD91-48F9-B5D3-08AF2961FF47}" srcOrd="2" destOrd="0" parTransId="{F3EAEA0E-CACD-4360-A9C5-8FF2DF0C24D8}" sibTransId="{1F32D472-7277-4D4A-AF29-174B3FDF9E33}"/>
    <dgm:cxn modelId="{275DA38E-596F-4153-A096-624D8FDDF4B0}" srcId="{4026CF83-DD91-48F9-B5D3-08AF2961FF47}" destId="{66C24DBA-D613-41C0-99EE-2FAE53277F63}" srcOrd="0" destOrd="0" parTransId="{B744AD4C-A572-4BB8-896E-FC842AC0E8A9}" sibTransId="{5A6DFF62-3AEE-4DD1-8647-62EB8013836E}"/>
    <dgm:cxn modelId="{B13CFB5E-5575-47B5-9507-2E355B020A61}" type="presOf" srcId="{4026CF83-DD91-48F9-B5D3-08AF2961FF47}" destId="{CBD9B30A-0D48-4ED2-AF6A-B85E28A47669}" srcOrd="0" destOrd="0" presId="urn:microsoft.com/office/officeart/2005/8/layout/chevron2"/>
    <dgm:cxn modelId="{936187A6-2A25-48FD-9770-82FCE0E4C3A8}" type="presOf" srcId="{A34CE53F-E310-45E4-9E82-55B92A1774F1}" destId="{8BDFA8A8-0632-4D23-B7DF-87898B1963F2}" srcOrd="0" destOrd="0" presId="urn:microsoft.com/office/officeart/2005/8/layout/chevron2"/>
    <dgm:cxn modelId="{F66C483B-DF71-44CC-B19B-8ACC22F1501E}" srcId="{85E5F46B-E75C-4B20-B9FC-10CD7DD1202D}" destId="{8D425AF9-6014-49BA-8A4D-C46A77154E5E}" srcOrd="1" destOrd="0" parTransId="{3F1D5AFB-6735-4344-91E7-60971371F517}" sibTransId="{21387232-DFF7-405A-84DC-236CD951CDB2}"/>
    <dgm:cxn modelId="{F0FFCD4D-C9C2-4339-A093-ABFF2216A1D8}" type="presOf" srcId="{ECF3A10B-BD0B-49C2-9F0F-847C1B4A1060}" destId="{12BF7F4D-8350-433A-BF7A-C66216E96DE3}" srcOrd="0" destOrd="0" presId="urn:microsoft.com/office/officeart/2005/8/layout/chevron2"/>
    <dgm:cxn modelId="{25383315-464A-4115-A98F-E155D50EF7B1}" type="presOf" srcId="{8D425AF9-6014-49BA-8A4D-C46A77154E5E}" destId="{C29D9616-83D8-46D9-87C4-613A67D7FD2B}" srcOrd="0" destOrd="0" presId="urn:microsoft.com/office/officeart/2005/8/layout/chevron2"/>
    <dgm:cxn modelId="{6DD23AFE-E523-4EE2-88B4-D47F1F73389F}" type="presOf" srcId="{6ACEF160-5C07-43B1-AA1F-E8A497C8E568}" destId="{7FC879E5-4192-449B-8599-6A63B8859F03}" srcOrd="0" destOrd="1" presId="urn:microsoft.com/office/officeart/2005/8/layout/chevron2"/>
    <dgm:cxn modelId="{924607C0-9984-447D-AEBB-16864AB0E844}" srcId="{A34CE53F-E310-45E4-9E82-55B92A1774F1}" destId="{301DA9B3-5214-4AE3-BC2D-691E49D36770}" srcOrd="1" destOrd="0" parTransId="{D2A2F1D4-02CD-4F00-BC94-C47CCCA8A450}" sibTransId="{C935AB25-D7C8-44DF-A51D-D8019B3B66EF}"/>
    <dgm:cxn modelId="{6AA3EF07-17DA-408F-8A52-06EA511FBA0A}" srcId="{A34CE53F-E310-45E4-9E82-55B92A1774F1}" destId="{1F9221D6-4384-4BF2-9C3E-7F81A3F6AFE1}" srcOrd="0" destOrd="0" parTransId="{D0182C9C-D62B-4485-A0B8-5733834A48B6}" sibTransId="{DBCD2F2A-72AA-41B2-9A4C-0B1DAA9D9748}"/>
    <dgm:cxn modelId="{A208B0B0-5B94-440D-8A0C-7B7193490A84}" srcId="{8D425AF9-6014-49BA-8A4D-C46A77154E5E}" destId="{ECF3A10B-BD0B-49C2-9F0F-847C1B4A1060}" srcOrd="0" destOrd="0" parTransId="{27080C9D-53FE-44CC-AA6E-169E110395CE}" sibTransId="{CA2071C4-2489-4B41-AE11-6164678D6AC8}"/>
    <dgm:cxn modelId="{3F2ED27A-5FAB-4CBA-A234-26522C2B469F}" srcId="{8D425AF9-6014-49BA-8A4D-C46A77154E5E}" destId="{8F6EAEC7-A198-4F00-BD78-AB0ECDADC92F}" srcOrd="1" destOrd="0" parTransId="{84C489B3-92EF-4ECD-8DCA-36D7AD20DF83}" sibTransId="{90875F36-3F09-43DB-ADCC-CF67991E140E}"/>
    <dgm:cxn modelId="{41B5CA37-4AE8-4799-9966-02377ABB6369}" type="presOf" srcId="{85E5F46B-E75C-4B20-B9FC-10CD7DD1202D}" destId="{958572E0-2103-465B-94FF-458E6B069378}" srcOrd="0" destOrd="0" presId="urn:microsoft.com/office/officeart/2005/8/layout/chevron2"/>
    <dgm:cxn modelId="{44ADA654-F6FA-4218-9A4E-7706D601AE08}" type="presOf" srcId="{1F9221D6-4384-4BF2-9C3E-7F81A3F6AFE1}" destId="{BD1B5D05-D760-4B7A-944B-502593B4A771}" srcOrd="0" destOrd="0" presId="urn:microsoft.com/office/officeart/2005/8/layout/chevron2"/>
    <dgm:cxn modelId="{ABEEF2F1-A77F-4AD1-AAD6-971FECD001EE}" srcId="{85E5F46B-E75C-4B20-B9FC-10CD7DD1202D}" destId="{A34CE53F-E310-45E4-9E82-55B92A1774F1}" srcOrd="0" destOrd="0" parTransId="{9C3DC3BF-A2B6-43FC-8ED5-0DAAC10660FE}" sibTransId="{5D87A363-26B2-4D26-9FBB-93F2D26D3DB1}"/>
    <dgm:cxn modelId="{766093C4-E9E1-49A7-B3BE-DC9D2C88BCFA}" srcId="{4026CF83-DD91-48F9-B5D3-08AF2961FF47}" destId="{6ACEF160-5C07-43B1-AA1F-E8A497C8E568}" srcOrd="1" destOrd="0" parTransId="{0FC631F0-26CC-49BB-ADBD-C3876D8102CB}" sibTransId="{EB52ACC2-97D0-45F6-A21C-D31F0D8EC1D5}"/>
    <dgm:cxn modelId="{B5BA5CC2-2F07-4A95-9546-BEB42959ACC9}" type="presOf" srcId="{66C24DBA-D613-41C0-99EE-2FAE53277F63}" destId="{7FC879E5-4192-449B-8599-6A63B8859F03}" srcOrd="0" destOrd="0" presId="urn:microsoft.com/office/officeart/2005/8/layout/chevron2"/>
    <dgm:cxn modelId="{DEA77F1C-FF0C-4C6A-B6E4-7B8AA0516879}" type="presOf" srcId="{8F6EAEC7-A198-4F00-BD78-AB0ECDADC92F}" destId="{12BF7F4D-8350-433A-BF7A-C66216E96DE3}" srcOrd="0" destOrd="1" presId="urn:microsoft.com/office/officeart/2005/8/layout/chevron2"/>
    <dgm:cxn modelId="{02C68AD3-0E89-4A60-A97B-8FF676E503B1}" type="presParOf" srcId="{958572E0-2103-465B-94FF-458E6B069378}" destId="{9C59B70A-AAC3-4E81-BC20-57F33B91246C}" srcOrd="0" destOrd="0" presId="urn:microsoft.com/office/officeart/2005/8/layout/chevron2"/>
    <dgm:cxn modelId="{FCF30564-A9DB-415D-A859-8CE841CAFF3A}" type="presParOf" srcId="{9C59B70A-AAC3-4E81-BC20-57F33B91246C}" destId="{8BDFA8A8-0632-4D23-B7DF-87898B1963F2}" srcOrd="0" destOrd="0" presId="urn:microsoft.com/office/officeart/2005/8/layout/chevron2"/>
    <dgm:cxn modelId="{7E4D2CE7-48C0-4F53-BD32-2590895DFCDC}" type="presParOf" srcId="{9C59B70A-AAC3-4E81-BC20-57F33B91246C}" destId="{BD1B5D05-D760-4B7A-944B-502593B4A771}" srcOrd="1" destOrd="0" presId="urn:microsoft.com/office/officeart/2005/8/layout/chevron2"/>
    <dgm:cxn modelId="{00515212-3BA1-4084-8ADB-09346949DF21}" type="presParOf" srcId="{958572E0-2103-465B-94FF-458E6B069378}" destId="{EC1AC665-EC96-4DB2-BD6E-CFDCC3BDDB89}" srcOrd="1" destOrd="0" presId="urn:microsoft.com/office/officeart/2005/8/layout/chevron2"/>
    <dgm:cxn modelId="{23D12156-3AC1-49E3-A34A-1BA2CDAE2FBD}" type="presParOf" srcId="{958572E0-2103-465B-94FF-458E6B069378}" destId="{9146E67D-451B-415B-AD85-56F3ECED51E0}" srcOrd="2" destOrd="0" presId="urn:microsoft.com/office/officeart/2005/8/layout/chevron2"/>
    <dgm:cxn modelId="{4F7E754B-7431-4947-A0AD-6719E889684B}" type="presParOf" srcId="{9146E67D-451B-415B-AD85-56F3ECED51E0}" destId="{C29D9616-83D8-46D9-87C4-613A67D7FD2B}" srcOrd="0" destOrd="0" presId="urn:microsoft.com/office/officeart/2005/8/layout/chevron2"/>
    <dgm:cxn modelId="{B7BD6AE7-A1EA-4A53-9196-47D36CC88A54}" type="presParOf" srcId="{9146E67D-451B-415B-AD85-56F3ECED51E0}" destId="{12BF7F4D-8350-433A-BF7A-C66216E96DE3}" srcOrd="1" destOrd="0" presId="urn:microsoft.com/office/officeart/2005/8/layout/chevron2"/>
    <dgm:cxn modelId="{AAE91067-C30D-4F91-B8ED-577F680F0A88}" type="presParOf" srcId="{958572E0-2103-465B-94FF-458E6B069378}" destId="{6F24EC49-C05E-4063-A888-88171FF892E7}" srcOrd="3" destOrd="0" presId="urn:microsoft.com/office/officeart/2005/8/layout/chevron2"/>
    <dgm:cxn modelId="{9453114A-283B-42D8-B754-4119F96BC7EF}" type="presParOf" srcId="{958572E0-2103-465B-94FF-458E6B069378}" destId="{80D06A22-6DE2-49CC-B35D-BA6D9B7643DF}" srcOrd="4" destOrd="0" presId="urn:microsoft.com/office/officeart/2005/8/layout/chevron2"/>
    <dgm:cxn modelId="{63D3D7D0-E971-463F-9E93-AD524E9DFDBE}" type="presParOf" srcId="{80D06A22-6DE2-49CC-B35D-BA6D9B7643DF}" destId="{CBD9B30A-0D48-4ED2-AF6A-B85E28A47669}" srcOrd="0" destOrd="0" presId="urn:microsoft.com/office/officeart/2005/8/layout/chevron2"/>
    <dgm:cxn modelId="{54077402-09E9-4BA4-8086-036BF2EF4A89}" type="presParOf" srcId="{80D06A22-6DE2-49CC-B35D-BA6D9B7643DF}" destId="{7FC879E5-4192-449B-8599-6A63B8859F0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D8698F-2589-46A0-9415-1710BCE034C2}">
      <dsp:nvSpPr>
        <dsp:cNvPr id="0" name=""/>
        <dsp:cNvSpPr/>
      </dsp:nvSpPr>
      <dsp:spPr>
        <a:xfrm>
          <a:off x="7758" y="952086"/>
          <a:ext cx="2539571" cy="4048551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2000" b="1" kern="1200" dirty="0">
              <a:latin typeface="Times New Roman" pitchFamily="18" charset="0"/>
              <a:cs typeface="Times New Roman" pitchFamily="18" charset="0"/>
            </a:rPr>
            <a:t>9.3.1.5  Қайталанбайтын орналастыру, алмастыру және теру сандарын есептеу үшін комбинаторика  формулаларын қолданып есептер шығару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82139" y="1026467"/>
        <a:ext cx="2390809" cy="3032242"/>
      </dsp:txXfrm>
    </dsp:sp>
    <dsp:sp modelId="{0A398D0B-E98A-48B0-BA83-80DD5EC57196}">
      <dsp:nvSpPr>
        <dsp:cNvPr id="0" name=""/>
        <dsp:cNvSpPr/>
      </dsp:nvSpPr>
      <dsp:spPr>
        <a:xfrm>
          <a:off x="706529" y="2271991"/>
          <a:ext cx="3208284" cy="3208284"/>
        </a:xfrm>
        <a:prstGeom prst="leftCircularArrow">
          <a:avLst>
            <a:gd name="adj1" fmla="val 1449"/>
            <a:gd name="adj2" fmla="val 171489"/>
            <a:gd name="adj3" fmla="val 826730"/>
            <a:gd name="adj4" fmla="val 7904219"/>
            <a:gd name="adj5" fmla="val 1691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2">
                <a:tint val="60000"/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70FD108-58CA-4AD0-9911-94811C5D5D28}">
      <dsp:nvSpPr>
        <dsp:cNvPr id="0" name=""/>
        <dsp:cNvSpPr/>
      </dsp:nvSpPr>
      <dsp:spPr>
        <a:xfrm>
          <a:off x="343946" y="4389779"/>
          <a:ext cx="1864726" cy="645789"/>
        </a:xfrm>
        <a:prstGeom prst="roundRect">
          <a:avLst>
            <a:gd name="adj" fmla="val 10000"/>
          </a:avLst>
        </a:prstGeom>
        <a:solidFill>
          <a:srgbClr val="00B050"/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400" b="1" kern="1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Оқу мақсаты</a:t>
          </a:r>
          <a:endParaRPr lang="ru-RU" sz="2400" b="1" kern="120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62861" y="4408694"/>
        <a:ext cx="1826896" cy="607959"/>
      </dsp:txXfrm>
    </dsp:sp>
    <dsp:sp modelId="{0596F5D0-E23E-4262-A0DA-F9FD4C31120A}">
      <dsp:nvSpPr>
        <dsp:cNvPr id="0" name=""/>
        <dsp:cNvSpPr/>
      </dsp:nvSpPr>
      <dsp:spPr>
        <a:xfrm>
          <a:off x="2786079" y="285746"/>
          <a:ext cx="2892115" cy="5558978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870786" y="1561662"/>
        <a:ext cx="2722701" cy="4198355"/>
      </dsp:txXfrm>
    </dsp:sp>
    <dsp:sp modelId="{2B2631FA-593A-43AB-969F-B1CEAA01912C}">
      <dsp:nvSpPr>
        <dsp:cNvPr id="0" name=""/>
        <dsp:cNvSpPr/>
      </dsp:nvSpPr>
      <dsp:spPr>
        <a:xfrm>
          <a:off x="3206518" y="-248118"/>
          <a:ext cx="3799608" cy="3799608"/>
        </a:xfrm>
        <a:prstGeom prst="circularArrow">
          <a:avLst>
            <a:gd name="adj1" fmla="val 1224"/>
            <a:gd name="adj2" fmla="val 144070"/>
            <a:gd name="adj3" fmla="val 6567"/>
            <a:gd name="adj4" fmla="val 14501658"/>
            <a:gd name="adj5" fmla="val 1428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2">
                <a:tint val="60000"/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BC0DA08-0B8C-4709-A653-1163ECC9B6BB}">
      <dsp:nvSpPr>
        <dsp:cNvPr id="0" name=""/>
        <dsp:cNvSpPr/>
      </dsp:nvSpPr>
      <dsp:spPr>
        <a:xfrm>
          <a:off x="3286156" y="23393"/>
          <a:ext cx="1886422" cy="660312"/>
        </a:xfrm>
        <a:prstGeom prst="roundRect">
          <a:avLst>
            <a:gd name="adj" fmla="val 10000"/>
          </a:avLst>
        </a:prstGeom>
        <a:solidFill>
          <a:srgbClr val="C00000"/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4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Сабақтың мақсаты</a:t>
          </a:r>
          <a:endParaRPr lang="ru-RU" sz="2400" b="1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305496" y="42733"/>
        <a:ext cx="1847742" cy="621632"/>
      </dsp:txXfrm>
    </dsp:sp>
    <dsp:sp modelId="{ABB09CEE-3F93-4CCB-89A5-814839A82058}">
      <dsp:nvSpPr>
        <dsp:cNvPr id="0" name=""/>
        <dsp:cNvSpPr/>
      </dsp:nvSpPr>
      <dsp:spPr>
        <a:xfrm>
          <a:off x="5929348" y="928692"/>
          <a:ext cx="2434942" cy="3793307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1800" b="1" kern="1200" dirty="0">
              <a:latin typeface="Times New Roman" pitchFamily="18" charset="0"/>
              <a:cs typeface="Times New Roman" pitchFamily="18" charset="0"/>
            </a:rPr>
            <a:t>Қайталанбайтын орналастыру, алмастыру және теру сандарын есептеудегі комбинаторика формулаларының ерекшелігін талдайды;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1800" b="1" kern="1200" dirty="0">
              <a:latin typeface="Times New Roman" pitchFamily="18" charset="0"/>
              <a:cs typeface="Times New Roman" pitchFamily="18" charset="0"/>
            </a:rPr>
            <a:t>Өмірмен байланыстырып есептер құрастырады.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000665" y="1000009"/>
        <a:ext cx="2292308" cy="2837821"/>
      </dsp:txXfrm>
    </dsp:sp>
    <dsp:sp modelId="{61368ECC-2906-4F33-ACAF-AD21A68D1D8C}">
      <dsp:nvSpPr>
        <dsp:cNvPr id="0" name=""/>
        <dsp:cNvSpPr/>
      </dsp:nvSpPr>
      <dsp:spPr>
        <a:xfrm>
          <a:off x="6072225" y="4572033"/>
          <a:ext cx="2321071" cy="645789"/>
        </a:xfrm>
        <a:prstGeom prst="roundRect">
          <a:avLst>
            <a:gd name="adj" fmla="val 10000"/>
          </a:avLst>
        </a:prstGeom>
        <a:solidFill>
          <a:srgbClr val="0070C0"/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100" b="1" kern="1200" dirty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rPr>
            <a:t>Бағалау критерийлері</a:t>
          </a:r>
          <a:endParaRPr lang="ru-RU" sz="2100" b="1" kern="1200" dirty="0">
            <a:solidFill>
              <a:schemeClr val="accent2">
                <a:lumMod val="20000"/>
                <a:lumOff val="8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091140" y="4590948"/>
        <a:ext cx="2283241" cy="6079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7C5B42-2F75-4A87-8260-699413768330}">
      <dsp:nvSpPr>
        <dsp:cNvPr id="0" name=""/>
        <dsp:cNvSpPr/>
      </dsp:nvSpPr>
      <dsp:spPr>
        <a:xfrm>
          <a:off x="0" y="510445"/>
          <a:ext cx="8929718" cy="136410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93045" tIns="416560" rIns="693045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2000" b="1" kern="1200" dirty="0">
              <a:latin typeface="Times New Roman" pitchFamily="18" charset="0"/>
              <a:cs typeface="Times New Roman" pitchFamily="18" charset="0"/>
            </a:rPr>
            <a:t>Орыс тілі, ағылшын тілі, физика, информатика, экономика, химия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510445"/>
        <a:ext cx="8929718" cy="1364106"/>
      </dsp:txXfrm>
    </dsp:sp>
    <dsp:sp modelId="{7CB0DC97-C451-471D-BABD-A7F117BF4AF5}">
      <dsp:nvSpPr>
        <dsp:cNvPr id="0" name=""/>
        <dsp:cNvSpPr/>
      </dsp:nvSpPr>
      <dsp:spPr>
        <a:xfrm>
          <a:off x="0" y="0"/>
          <a:ext cx="6250802" cy="75098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2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6265" tIns="0" rIns="236265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i="1" kern="1200" dirty="0">
            <a:solidFill>
              <a:srgbClr val="000099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6660" y="36660"/>
        <a:ext cx="6177482" cy="677668"/>
      </dsp:txXfrm>
    </dsp:sp>
    <dsp:sp modelId="{861A074D-870B-4593-822D-89B6A2A5E46E}">
      <dsp:nvSpPr>
        <dsp:cNvPr id="0" name=""/>
        <dsp:cNvSpPr/>
      </dsp:nvSpPr>
      <dsp:spPr>
        <a:xfrm>
          <a:off x="0" y="1979774"/>
          <a:ext cx="8929718" cy="248038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4533601"/>
              <a:satOff val="2618"/>
              <a:lumOff val="-4804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93045" tIns="416560" rIns="693045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2000" b="1" kern="1200" dirty="0">
              <a:latin typeface="Times New Roman" pitchFamily="18" charset="0"/>
              <a:cs typeface="Times New Roman" pitchFamily="18" charset="0"/>
            </a:rPr>
            <a:t>Оқушылардың бойына ұлттық құндылықтарды және жалпы адамзаттық құндылық қасиеттерін қалыптастыру;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2000" b="1" kern="1200" dirty="0">
              <a:latin typeface="Times New Roman" pitchFamily="18" charset="0"/>
              <a:cs typeface="Times New Roman" pitchFamily="18" charset="0"/>
            </a:rPr>
            <a:t>- Ата – бабамыздан мұраға қалған ұлттық тіліміз, мәдениетіміз және тарихымызды, салт-дәстүрлерімізді оқушылардың ой санасына сіңіре отырып, патриоттық сезімдерін оятып,  тәуелсіз еліміздің рухты азаматтарын тәрбиелеу. 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1979774"/>
        <a:ext cx="8929718" cy="2480385"/>
      </dsp:txXfrm>
    </dsp:sp>
    <dsp:sp modelId="{C2D80840-474F-4423-ABEC-156B9F10F42E}">
      <dsp:nvSpPr>
        <dsp:cNvPr id="0" name=""/>
        <dsp:cNvSpPr/>
      </dsp:nvSpPr>
      <dsp:spPr>
        <a:xfrm>
          <a:off x="0" y="4286263"/>
          <a:ext cx="6250802" cy="796444"/>
        </a:xfrm>
        <a:prstGeom prst="roundRect">
          <a:avLst/>
        </a:prstGeom>
        <a:gradFill rotWithShape="0">
          <a:gsLst>
            <a:gs pos="0">
              <a:schemeClr val="accent2">
                <a:hueOff val="-4533601"/>
                <a:satOff val="2618"/>
                <a:lumOff val="-4804"/>
                <a:alphaOff val="0"/>
                <a:shade val="45000"/>
                <a:satMod val="155000"/>
              </a:schemeClr>
            </a:gs>
            <a:gs pos="60000">
              <a:schemeClr val="accent2">
                <a:hueOff val="-4533601"/>
                <a:satOff val="2618"/>
                <a:lumOff val="-4804"/>
                <a:alphaOff val="0"/>
                <a:shade val="95000"/>
                <a:satMod val="150000"/>
              </a:schemeClr>
            </a:gs>
            <a:gs pos="100000">
              <a:schemeClr val="accent2">
                <a:hueOff val="-4533601"/>
                <a:satOff val="2618"/>
                <a:lumOff val="-4804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6265" tIns="0" rIns="23626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>
        <a:off x="38879" y="4325142"/>
        <a:ext cx="6173044" cy="718686"/>
      </dsp:txXfrm>
    </dsp:sp>
    <dsp:sp modelId="{7998E409-73F0-40BA-BA15-8F8BAC081F42}">
      <dsp:nvSpPr>
        <dsp:cNvPr id="0" name=""/>
        <dsp:cNvSpPr/>
      </dsp:nvSpPr>
      <dsp:spPr>
        <a:xfrm>
          <a:off x="0" y="5107883"/>
          <a:ext cx="8929718" cy="113795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9067202"/>
              <a:satOff val="5236"/>
              <a:lumOff val="-9607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2AED5D7-432F-4F22-B83F-27182B4E1AA5}">
      <dsp:nvSpPr>
        <dsp:cNvPr id="0" name=""/>
        <dsp:cNvSpPr/>
      </dsp:nvSpPr>
      <dsp:spPr>
        <a:xfrm>
          <a:off x="0" y="1571613"/>
          <a:ext cx="6107909" cy="765460"/>
        </a:xfrm>
        <a:prstGeom prst="roundRect">
          <a:avLst/>
        </a:prstGeom>
        <a:gradFill rotWithShape="0">
          <a:gsLst>
            <a:gs pos="0">
              <a:schemeClr val="accent2">
                <a:hueOff val="-9067202"/>
                <a:satOff val="5236"/>
                <a:lumOff val="-9607"/>
                <a:alphaOff val="0"/>
                <a:shade val="45000"/>
                <a:satMod val="155000"/>
              </a:schemeClr>
            </a:gs>
            <a:gs pos="60000">
              <a:schemeClr val="accent2">
                <a:hueOff val="-9067202"/>
                <a:satOff val="5236"/>
                <a:lumOff val="-9607"/>
                <a:alphaOff val="0"/>
                <a:shade val="95000"/>
                <a:satMod val="150000"/>
              </a:schemeClr>
            </a:gs>
            <a:gs pos="100000">
              <a:schemeClr val="accent2">
                <a:hueOff val="-9067202"/>
                <a:satOff val="5236"/>
                <a:lumOff val="-9607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6265" tIns="0" rIns="23626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>
        <a:off x="37367" y="1608980"/>
        <a:ext cx="6033175" cy="69072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8D5B31-E138-45C6-9C7F-5EBFAF5D3D7E}">
      <dsp:nvSpPr>
        <dsp:cNvPr id="0" name=""/>
        <dsp:cNvSpPr/>
      </dsp:nvSpPr>
      <dsp:spPr>
        <a:xfrm>
          <a:off x="3163139" y="2170948"/>
          <a:ext cx="2477192" cy="205235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i="1" kern="1200" dirty="0">
            <a:solidFill>
              <a:srgbClr val="000099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525915" y="2471508"/>
        <a:ext cx="1751640" cy="1451231"/>
      </dsp:txXfrm>
    </dsp:sp>
    <dsp:sp modelId="{B9A49FC2-1771-4A87-9E13-F768B89DF28F}">
      <dsp:nvSpPr>
        <dsp:cNvPr id="0" name=""/>
        <dsp:cNvSpPr/>
      </dsp:nvSpPr>
      <dsp:spPr>
        <a:xfrm rot="16131812">
          <a:off x="4317398" y="1679022"/>
          <a:ext cx="148192" cy="6385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>
            <a:latin typeface="Times New Roman" pitchFamily="18" charset="0"/>
            <a:cs typeface="Times New Roman" pitchFamily="18" charset="0"/>
          </a:endParaRPr>
        </a:p>
      </dsp:txBody>
      <dsp:txXfrm rot="10800000">
        <a:off x="4340068" y="1828965"/>
        <a:ext cx="103734" cy="383153"/>
      </dsp:txXfrm>
    </dsp:sp>
    <dsp:sp modelId="{B3E09AB6-CEDE-43CA-A47A-613DFACB7BD6}">
      <dsp:nvSpPr>
        <dsp:cNvPr id="0" name=""/>
        <dsp:cNvSpPr/>
      </dsp:nvSpPr>
      <dsp:spPr>
        <a:xfrm>
          <a:off x="3210878" y="-76064"/>
          <a:ext cx="2290884" cy="1967739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2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400" b="1" i="1" kern="1200" dirty="0">
              <a:latin typeface="Times New Roman" pitchFamily="18" charset="0"/>
              <a:cs typeface="Times New Roman" pitchFamily="18" charset="0"/>
            </a:rPr>
            <a:t>Полиглот әдісі</a:t>
          </a:r>
          <a:endParaRPr lang="ru-RU" sz="2400" b="1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546370" y="212105"/>
        <a:ext cx="1619900" cy="1391401"/>
      </dsp:txXfrm>
    </dsp:sp>
    <dsp:sp modelId="{B42E5640-B198-4A40-967B-7B5E959C1AC9}">
      <dsp:nvSpPr>
        <dsp:cNvPr id="0" name=""/>
        <dsp:cNvSpPr/>
      </dsp:nvSpPr>
      <dsp:spPr>
        <a:xfrm rot="19473438">
          <a:off x="5383137" y="2118532"/>
          <a:ext cx="170696" cy="6385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2266801"/>
            <a:satOff val="1309"/>
            <a:lumOff val="-2402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>
            <a:latin typeface="Times New Roman" pitchFamily="18" charset="0"/>
            <a:cs typeface="Times New Roman" pitchFamily="18" charset="0"/>
          </a:endParaRPr>
        </a:p>
      </dsp:txBody>
      <dsp:txXfrm>
        <a:off x="5387882" y="2261098"/>
        <a:ext cx="119487" cy="383153"/>
      </dsp:txXfrm>
    </dsp:sp>
    <dsp:sp modelId="{2FECA235-5EB1-4A6B-955E-3CD0CB40D6AE}">
      <dsp:nvSpPr>
        <dsp:cNvPr id="0" name=""/>
        <dsp:cNvSpPr/>
      </dsp:nvSpPr>
      <dsp:spPr>
        <a:xfrm>
          <a:off x="5357850" y="642930"/>
          <a:ext cx="2311826" cy="2101768"/>
        </a:xfrm>
        <a:prstGeom prst="ellipse">
          <a:avLst/>
        </a:prstGeom>
        <a:gradFill rotWithShape="0">
          <a:gsLst>
            <a:gs pos="0">
              <a:schemeClr val="accent2">
                <a:hueOff val="-2266801"/>
                <a:satOff val="1309"/>
                <a:lumOff val="-2402"/>
                <a:alphaOff val="0"/>
                <a:shade val="45000"/>
                <a:satMod val="155000"/>
              </a:schemeClr>
            </a:gs>
            <a:gs pos="60000">
              <a:schemeClr val="accent2">
                <a:hueOff val="-2266801"/>
                <a:satOff val="1309"/>
                <a:lumOff val="-2402"/>
                <a:alphaOff val="0"/>
                <a:shade val="95000"/>
                <a:satMod val="150000"/>
              </a:schemeClr>
            </a:gs>
            <a:gs pos="100000">
              <a:schemeClr val="accent2">
                <a:hueOff val="-2266801"/>
                <a:satOff val="1309"/>
                <a:lumOff val="-2402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b="1" i="1" kern="1200" dirty="0">
              <a:solidFill>
                <a:schemeClr val="accent5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rPr>
            <a:t>Доп лақтыру әдісі</a:t>
          </a:r>
          <a:endParaRPr lang="ru-RU" sz="2000" b="1" i="1" kern="1200" dirty="0">
            <a:solidFill>
              <a:schemeClr val="accent5">
                <a:lumMod val="20000"/>
                <a:lumOff val="8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696409" y="950727"/>
        <a:ext cx="1634708" cy="1486174"/>
      </dsp:txXfrm>
    </dsp:sp>
    <dsp:sp modelId="{75F4B8C9-5E86-418D-A4C2-6A373A62F159}">
      <dsp:nvSpPr>
        <dsp:cNvPr id="0" name=""/>
        <dsp:cNvSpPr/>
      </dsp:nvSpPr>
      <dsp:spPr>
        <a:xfrm rot="3454564">
          <a:off x="4976763" y="3934945"/>
          <a:ext cx="192918" cy="6385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4533601"/>
            <a:satOff val="2618"/>
            <a:lumOff val="-4804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>
            <a:latin typeface="Times New Roman" pitchFamily="18" charset="0"/>
            <a:cs typeface="Times New Roman" pitchFamily="18" charset="0"/>
          </a:endParaRPr>
        </a:p>
      </dsp:txBody>
      <dsp:txXfrm>
        <a:off x="4990185" y="4038237"/>
        <a:ext cx="135043" cy="383153"/>
      </dsp:txXfrm>
    </dsp:sp>
    <dsp:sp modelId="{C2F86169-6EB3-458F-902A-4EE6EA7B6FF9}">
      <dsp:nvSpPr>
        <dsp:cNvPr id="0" name=""/>
        <dsp:cNvSpPr/>
      </dsp:nvSpPr>
      <dsp:spPr>
        <a:xfrm>
          <a:off x="4643466" y="4286259"/>
          <a:ext cx="2110295" cy="1905063"/>
        </a:xfrm>
        <a:prstGeom prst="ellipse">
          <a:avLst/>
        </a:prstGeom>
        <a:gradFill rotWithShape="0">
          <a:gsLst>
            <a:gs pos="0">
              <a:schemeClr val="accent2">
                <a:hueOff val="-4533601"/>
                <a:satOff val="2618"/>
                <a:lumOff val="-4804"/>
                <a:alphaOff val="0"/>
                <a:shade val="45000"/>
                <a:satMod val="155000"/>
              </a:schemeClr>
            </a:gs>
            <a:gs pos="60000">
              <a:schemeClr val="accent2">
                <a:hueOff val="-4533601"/>
                <a:satOff val="2618"/>
                <a:lumOff val="-4804"/>
                <a:alphaOff val="0"/>
                <a:shade val="95000"/>
                <a:satMod val="150000"/>
              </a:schemeClr>
            </a:gs>
            <a:gs pos="100000">
              <a:schemeClr val="accent2">
                <a:hueOff val="-4533601"/>
                <a:satOff val="2618"/>
                <a:lumOff val="-4804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400" b="1" i="1" kern="1200" dirty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rPr>
            <a:t>Мозаика әдісі</a:t>
          </a:r>
          <a:endParaRPr lang="ru-RU" sz="2400" b="1" i="1" kern="1200" dirty="0">
            <a:solidFill>
              <a:schemeClr val="accent2">
                <a:lumMod val="20000"/>
                <a:lumOff val="8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952512" y="4565249"/>
        <a:ext cx="1492203" cy="1347083"/>
      </dsp:txXfrm>
    </dsp:sp>
    <dsp:sp modelId="{6574BAB4-B797-4855-9547-BA5891E5B5C7}">
      <dsp:nvSpPr>
        <dsp:cNvPr id="0" name=""/>
        <dsp:cNvSpPr/>
      </dsp:nvSpPr>
      <dsp:spPr>
        <a:xfrm rot="6808934">
          <a:off x="3845801" y="3991102"/>
          <a:ext cx="147852" cy="6385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6800402"/>
            <a:satOff val="3927"/>
            <a:lumOff val="-7205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>
            <a:latin typeface="Times New Roman" pitchFamily="18" charset="0"/>
            <a:cs typeface="Times New Roman" pitchFamily="18" charset="0"/>
          </a:endParaRPr>
        </a:p>
      </dsp:txBody>
      <dsp:txXfrm rot="10800000">
        <a:off x="3876816" y="4098479"/>
        <a:ext cx="103496" cy="383153"/>
      </dsp:txXfrm>
    </dsp:sp>
    <dsp:sp modelId="{FFA3781E-B441-49B0-B313-317BFC7E40F0}">
      <dsp:nvSpPr>
        <dsp:cNvPr id="0" name=""/>
        <dsp:cNvSpPr/>
      </dsp:nvSpPr>
      <dsp:spPr>
        <a:xfrm>
          <a:off x="2286010" y="4357695"/>
          <a:ext cx="2308934" cy="2104097"/>
        </a:xfrm>
        <a:prstGeom prst="ellipse">
          <a:avLst/>
        </a:prstGeom>
        <a:gradFill rotWithShape="0">
          <a:gsLst>
            <a:gs pos="0">
              <a:schemeClr val="accent2">
                <a:hueOff val="-6800402"/>
                <a:satOff val="3927"/>
                <a:lumOff val="-7205"/>
                <a:alphaOff val="0"/>
                <a:shade val="45000"/>
                <a:satMod val="155000"/>
              </a:schemeClr>
            </a:gs>
            <a:gs pos="60000">
              <a:schemeClr val="accent2">
                <a:hueOff val="-6800402"/>
                <a:satOff val="3927"/>
                <a:lumOff val="-7205"/>
                <a:alphaOff val="0"/>
                <a:shade val="95000"/>
                <a:satMod val="150000"/>
              </a:schemeClr>
            </a:gs>
            <a:gs pos="100000">
              <a:schemeClr val="accent2">
                <a:hueOff val="-6800402"/>
                <a:satOff val="3927"/>
                <a:lumOff val="-7205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400" b="1" i="1" kern="1200" dirty="0">
              <a:latin typeface="Times New Roman" pitchFamily="18" charset="0"/>
              <a:cs typeface="Times New Roman" pitchFamily="18" charset="0"/>
            </a:rPr>
            <a:t>Синектика әдісі</a:t>
          </a:r>
          <a:endParaRPr lang="ru-RU" sz="2400" b="1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24146" y="4665833"/>
        <a:ext cx="1632662" cy="1487821"/>
      </dsp:txXfrm>
    </dsp:sp>
    <dsp:sp modelId="{81B058EB-407D-4DFF-9723-8C049EE3433E}">
      <dsp:nvSpPr>
        <dsp:cNvPr id="0" name=""/>
        <dsp:cNvSpPr/>
      </dsp:nvSpPr>
      <dsp:spPr>
        <a:xfrm rot="12839814">
          <a:off x="3276877" y="2163206"/>
          <a:ext cx="130526" cy="6385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9067202"/>
            <a:satOff val="5236"/>
            <a:lumOff val="-9607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>
            <a:latin typeface="Times New Roman" pitchFamily="18" charset="0"/>
            <a:cs typeface="Times New Roman" pitchFamily="18" charset="0"/>
          </a:endParaRPr>
        </a:p>
      </dsp:txBody>
      <dsp:txXfrm rot="10800000">
        <a:off x="3312688" y="2301872"/>
        <a:ext cx="91368" cy="383153"/>
      </dsp:txXfrm>
    </dsp:sp>
    <dsp:sp modelId="{6DA83E82-267C-476D-8F1F-F7151A6FE99D}">
      <dsp:nvSpPr>
        <dsp:cNvPr id="0" name=""/>
        <dsp:cNvSpPr/>
      </dsp:nvSpPr>
      <dsp:spPr>
        <a:xfrm>
          <a:off x="1071567" y="785789"/>
          <a:ext cx="2449179" cy="1982539"/>
        </a:xfrm>
        <a:prstGeom prst="ellipse">
          <a:avLst/>
        </a:prstGeom>
        <a:gradFill rotWithShape="0">
          <a:gsLst>
            <a:gs pos="0">
              <a:schemeClr val="accent2">
                <a:hueOff val="-9067202"/>
                <a:satOff val="5236"/>
                <a:lumOff val="-9607"/>
                <a:alphaOff val="0"/>
                <a:shade val="45000"/>
                <a:satMod val="155000"/>
              </a:schemeClr>
            </a:gs>
            <a:gs pos="60000">
              <a:schemeClr val="accent2">
                <a:hueOff val="-9067202"/>
                <a:satOff val="5236"/>
                <a:lumOff val="-9607"/>
                <a:alphaOff val="0"/>
                <a:shade val="95000"/>
                <a:satMod val="150000"/>
              </a:schemeClr>
            </a:gs>
            <a:gs pos="100000">
              <a:schemeClr val="accent2">
                <a:hueOff val="-9067202"/>
                <a:satOff val="5236"/>
                <a:lumOff val="-9607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200" b="1" i="1" kern="1200" dirty="0">
              <a:solidFill>
                <a:schemeClr val="accent4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rPr>
            <a:t>Әріптерді орналастыр</a:t>
          </a:r>
          <a:endParaRPr lang="ru-RU" sz="2200" b="1" i="1" kern="1200" dirty="0">
            <a:solidFill>
              <a:schemeClr val="accent4">
                <a:lumMod val="40000"/>
                <a:lumOff val="6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430241" y="1076125"/>
        <a:ext cx="1731831" cy="140186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DFA8A8-0632-4D23-B7DF-87898B1963F2}">
      <dsp:nvSpPr>
        <dsp:cNvPr id="0" name=""/>
        <dsp:cNvSpPr/>
      </dsp:nvSpPr>
      <dsp:spPr>
        <a:xfrm rot="5400000">
          <a:off x="-100283" y="285313"/>
          <a:ext cx="1870470" cy="1309329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2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3700" kern="1200" dirty="0"/>
            <a:t>1</a:t>
          </a:r>
          <a:endParaRPr lang="ru-RU" sz="3700" kern="1200" dirty="0"/>
        </a:p>
      </dsp:txBody>
      <dsp:txXfrm rot="-5400000">
        <a:off x="180288" y="659408"/>
        <a:ext cx="1309329" cy="561141"/>
      </dsp:txXfrm>
    </dsp:sp>
    <dsp:sp modelId="{BD1B5D05-D760-4B7A-944B-502593B4A771}">
      <dsp:nvSpPr>
        <dsp:cNvPr id="0" name=""/>
        <dsp:cNvSpPr/>
      </dsp:nvSpPr>
      <dsp:spPr>
        <a:xfrm rot="5400000">
          <a:off x="4387847" y="-2461169"/>
          <a:ext cx="1215805" cy="6399205"/>
        </a:xfrm>
        <a:prstGeom prst="round2SameRect">
          <a:avLst/>
        </a:prstGeom>
        <a:solidFill>
          <a:schemeClr val="accent2">
            <a:lumMod val="20000"/>
            <a:lumOff val="80000"/>
            <a:alpha val="9000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2400" b="1" kern="1200" dirty="0">
              <a:latin typeface="Times New Roman" pitchFamily="18" charset="0"/>
              <a:cs typeface="Times New Roman" pitchFamily="18" charset="0"/>
            </a:rPr>
            <a:t>Тапсырма тәсілі  -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2400" b="1" kern="1200" dirty="0">
              <a:latin typeface="Times New Roman" pitchFamily="18" charset="0"/>
              <a:cs typeface="Times New Roman" pitchFamily="18" charset="0"/>
            </a:rPr>
            <a:t>“Жұбыңды тап” әдісінде дарынды және үлгерімі төмен оқушылар жұптық жұмыс жасауда көрініс табады.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796148" y="189881"/>
        <a:ext cx="6339854" cy="1097103"/>
      </dsp:txXfrm>
    </dsp:sp>
    <dsp:sp modelId="{C29D9616-83D8-46D9-87C4-613A67D7FD2B}">
      <dsp:nvSpPr>
        <dsp:cNvPr id="0" name=""/>
        <dsp:cNvSpPr/>
      </dsp:nvSpPr>
      <dsp:spPr>
        <a:xfrm rot="5400000">
          <a:off x="-100283" y="1964507"/>
          <a:ext cx="1870470" cy="1309329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3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3700" kern="1200" dirty="0"/>
            <a:t>2</a:t>
          </a:r>
          <a:endParaRPr lang="ru-RU" sz="3700" kern="1200" dirty="0"/>
        </a:p>
      </dsp:txBody>
      <dsp:txXfrm rot="-5400000">
        <a:off x="180288" y="2338602"/>
        <a:ext cx="1309329" cy="561141"/>
      </dsp:txXfrm>
    </dsp:sp>
    <dsp:sp modelId="{12BF7F4D-8350-433A-BF7A-C66216E96DE3}">
      <dsp:nvSpPr>
        <dsp:cNvPr id="0" name=""/>
        <dsp:cNvSpPr/>
      </dsp:nvSpPr>
      <dsp:spPr>
        <a:xfrm rot="5400000">
          <a:off x="4360007" y="-788462"/>
          <a:ext cx="1215805" cy="6221053"/>
        </a:xfrm>
        <a:prstGeom prst="round2Same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2400" b="1" kern="1200" dirty="0">
              <a:latin typeface="Times New Roman" pitchFamily="18" charset="0"/>
              <a:cs typeface="Times New Roman" pitchFamily="18" charset="0"/>
            </a:rPr>
            <a:t>Дереккөздер тәсілі - 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2400" b="1" kern="1200" dirty="0">
              <a:latin typeface="Times New Roman" pitchFamily="18" charset="0"/>
              <a:cs typeface="Times New Roman" pitchFamily="18" charset="0"/>
            </a:rPr>
            <a:t>“Синектика” әдісінде өмірмен байланысты есеп құрастыруда көрініс табады. 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857384" y="1773512"/>
        <a:ext cx="6161702" cy="1097103"/>
      </dsp:txXfrm>
    </dsp:sp>
    <dsp:sp modelId="{CBD9B30A-0D48-4ED2-AF6A-B85E28A47669}">
      <dsp:nvSpPr>
        <dsp:cNvPr id="0" name=""/>
        <dsp:cNvSpPr/>
      </dsp:nvSpPr>
      <dsp:spPr>
        <a:xfrm rot="5400000">
          <a:off x="-100283" y="3643700"/>
          <a:ext cx="1870470" cy="1309329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4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3700" kern="1200" dirty="0"/>
            <a:t>3</a:t>
          </a:r>
          <a:endParaRPr lang="ru-RU" sz="3700" kern="1200" dirty="0"/>
        </a:p>
      </dsp:txBody>
      <dsp:txXfrm rot="-5400000">
        <a:off x="180288" y="4017795"/>
        <a:ext cx="1309329" cy="561141"/>
      </dsp:txXfrm>
    </dsp:sp>
    <dsp:sp modelId="{7FC879E5-4192-449B-8599-6A63B8859F03}">
      <dsp:nvSpPr>
        <dsp:cNvPr id="0" name=""/>
        <dsp:cNvSpPr/>
      </dsp:nvSpPr>
      <dsp:spPr>
        <a:xfrm rot="5400000">
          <a:off x="4441891" y="850074"/>
          <a:ext cx="1215805" cy="6241916"/>
        </a:xfrm>
        <a:prstGeom prst="round2SameRect">
          <a:avLst/>
        </a:prstGeom>
        <a:solidFill>
          <a:schemeClr val="accent4">
            <a:lumMod val="20000"/>
            <a:lumOff val="80000"/>
            <a:alpha val="9000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2400" b="1" kern="1200" dirty="0">
              <a:latin typeface="Times New Roman" pitchFamily="18" charset="0"/>
              <a:cs typeface="Times New Roman" pitchFamily="18" charset="0"/>
            </a:rPr>
            <a:t>Қорытынды тәсілі - 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>
              <a:latin typeface="Times New Roman" pitchFamily="18" charset="0"/>
              <a:cs typeface="Times New Roman" pitchFamily="18" charset="0"/>
            </a:rPr>
            <a:t>“</a:t>
          </a:r>
          <a:r>
            <a:rPr lang="kk-KZ" sz="2400" b="1" kern="1200" dirty="0">
              <a:latin typeface="Times New Roman" pitchFamily="18" charset="0"/>
              <a:cs typeface="Times New Roman" pitchFamily="18" charset="0"/>
            </a:rPr>
            <a:t>Әріптерді орналастыр</a:t>
          </a:r>
          <a:r>
            <a:rPr lang="en-US" sz="2400" b="1" kern="1200" dirty="0">
              <a:latin typeface="Times New Roman" pitchFamily="18" charset="0"/>
              <a:cs typeface="Times New Roman" pitchFamily="18" charset="0"/>
            </a:rPr>
            <a:t>”</a:t>
          </a:r>
          <a:r>
            <a:rPr lang="kk-KZ" sz="2400" b="1" kern="1200" dirty="0">
              <a:latin typeface="Times New Roman" pitchFamily="18" charset="0"/>
              <a:cs typeface="Times New Roman" pitchFamily="18" charset="0"/>
            </a:rPr>
            <a:t> әдісінде тест тапсырады.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928836" y="3422481"/>
        <a:ext cx="6182565" cy="10971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#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xmlns="" id="{D1CD4C74-11FC-41B5-BE77-AE59D4B0447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xmlns="" id="{8DF06F6E-8B88-4149-AD54-B5276A26A605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xmlns="" id="{9349AE6B-11FB-4BA7-B376-108551BA1564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r>
              <a:rPr lang="ru-RU"/>
              <a:t>Урок по геометрии (8 класс)</a:t>
            </a:r>
          </a:p>
        </p:txBody>
      </p:sp>
      <p:sp>
        <p:nvSpPr>
          <p:cNvPr id="15365" name="Rectangle 5">
            <a:extLst>
              <a:ext uri="{FF2B5EF4-FFF2-40B4-BE49-F238E27FC236}">
                <a16:creationId xmlns:a16="http://schemas.microsoft.com/office/drawing/2014/main" xmlns="" id="{7BC47F5C-2D39-4AE8-AB0C-199CEADD5399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anose="02020603050405020304" pitchFamily="18" charset="0"/>
              </a:defRPr>
            </a:lvl1pPr>
          </a:lstStyle>
          <a:p>
            <a:fld id="{A2125ECD-333D-4928-9E73-C50312432B31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1823314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xmlns="" id="{F63E56D1-C5A0-4306-9003-0765305B120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xmlns="" id="{78CBEA14-93CD-42FC-996D-15AEAD50870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556" name="Rectangle 4">
            <a:extLst>
              <a:ext uri="{FF2B5EF4-FFF2-40B4-BE49-F238E27FC236}">
                <a16:creationId xmlns:a16="http://schemas.microsoft.com/office/drawing/2014/main" xmlns="" id="{E50ABC8F-E958-496B-9757-96EF449ADF1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3" name="Rectangle 5">
            <a:extLst>
              <a:ext uri="{FF2B5EF4-FFF2-40B4-BE49-F238E27FC236}">
                <a16:creationId xmlns:a16="http://schemas.microsoft.com/office/drawing/2014/main" xmlns="" id="{810A0401-C2C1-4326-88D4-D4BFF0BC0AD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17414" name="Rectangle 6">
            <a:extLst>
              <a:ext uri="{FF2B5EF4-FFF2-40B4-BE49-F238E27FC236}">
                <a16:creationId xmlns:a16="http://schemas.microsoft.com/office/drawing/2014/main" xmlns="" id="{7F8D4A73-211E-434F-9D38-E515236EB37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415" name="Rectangle 7">
            <a:extLst>
              <a:ext uri="{FF2B5EF4-FFF2-40B4-BE49-F238E27FC236}">
                <a16:creationId xmlns:a16="http://schemas.microsoft.com/office/drawing/2014/main" xmlns="" id="{DAAF28A6-05AF-4F07-A1C9-18BF252E2F1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anose="02020603050405020304" pitchFamily="18" charset="0"/>
              </a:defRPr>
            </a:lvl1pPr>
          </a:lstStyle>
          <a:p>
            <a:fld id="{9F60D1C8-9E10-4F5A-8A2A-DB67F66D96D1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6582940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xmlns="" id="{33757677-7D70-434B-B12B-A1862D71963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xmlns="" id="{1F7B9F64-ED67-48F3-8177-BAD4D6B7B7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ru-RU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9">
            <a:extLst>
              <a:ext uri="{FF2B5EF4-FFF2-40B4-BE49-F238E27FC236}">
                <a16:creationId xmlns:a16="http://schemas.microsoft.com/office/drawing/2014/main" xmlns="" id="{343343B1-7F06-4DCC-B462-3FFCE2D8A196}"/>
              </a:ext>
            </a:extLst>
          </p:cNvPr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Скругленный прямоугольник 10">
            <a:extLst>
              <a:ext uri="{FF2B5EF4-FFF2-40B4-BE49-F238E27FC236}">
                <a16:creationId xmlns:a16="http://schemas.microsoft.com/office/drawing/2014/main" xmlns="" id="{3C2D37D9-4BD9-45C6-A582-5B682FB458BF}"/>
              </a:ext>
            </a:extLst>
          </p:cNvPr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7" name="Дата 18">
            <a:extLst>
              <a:ext uri="{FF2B5EF4-FFF2-40B4-BE49-F238E27FC236}">
                <a16:creationId xmlns:a16="http://schemas.microsoft.com/office/drawing/2014/main" xmlns="" id="{F2B1CD61-5AD5-465D-9870-50189C2A3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3AF22C6-B5CE-4D38-AF8B-40D3C74F9227}" type="datetime1">
              <a:rPr lang="ru-RU"/>
              <a:pPr>
                <a:defRPr/>
              </a:pPr>
              <a:t>06.07.2020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465B98F8-C9AD-4E34-9DF5-26D305BD7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0">
            <a:extLst>
              <a:ext uri="{FF2B5EF4-FFF2-40B4-BE49-F238E27FC236}">
                <a16:creationId xmlns:a16="http://schemas.microsoft.com/office/drawing/2014/main" xmlns="" id="{62F863AF-2615-434B-B54D-40DB0DFE2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B848E5-4E9E-4223-8D43-AD8A23AC1634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66106040"/>
      </p:ext>
    </p:extLst>
  </p:cSld>
  <p:clrMapOvr>
    <a:masterClrMapping/>
  </p:clrMapOvr>
  <p:transition spd="med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24">
            <a:extLst>
              <a:ext uri="{FF2B5EF4-FFF2-40B4-BE49-F238E27FC236}">
                <a16:creationId xmlns:a16="http://schemas.microsoft.com/office/drawing/2014/main" xmlns="" id="{A4F802F9-E312-4B36-80AC-1118E8C3B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21BA5B-345C-48F2-8AE1-7FE0B6480EA8}" type="datetime1">
              <a:rPr lang="ru-RU"/>
              <a:pPr>
                <a:defRPr/>
              </a:pPr>
              <a:t>06.07.2020</a:t>
            </a:fld>
            <a:endParaRPr lang="ru-RU"/>
          </a:p>
        </p:txBody>
      </p:sp>
      <p:sp>
        <p:nvSpPr>
          <p:cNvPr id="5" name="Нижний колонтитул 17">
            <a:extLst>
              <a:ext uri="{FF2B5EF4-FFF2-40B4-BE49-F238E27FC236}">
                <a16:creationId xmlns:a16="http://schemas.microsoft.com/office/drawing/2014/main" xmlns="" id="{21FDA322-DCA8-44AC-B1EC-A766A26D3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>
            <a:extLst>
              <a:ext uri="{FF2B5EF4-FFF2-40B4-BE49-F238E27FC236}">
                <a16:creationId xmlns:a16="http://schemas.microsoft.com/office/drawing/2014/main" xmlns="" id="{1B692889-4B7F-40E5-BE26-41E80ED98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713056-C1B5-4895-9D39-21F93F097735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596623151"/>
      </p:ext>
    </p:extLst>
  </p:cSld>
  <p:clrMapOvr>
    <a:masterClrMapping/>
  </p:clrMapOvr>
  <p:transition spd="med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24">
            <a:extLst>
              <a:ext uri="{FF2B5EF4-FFF2-40B4-BE49-F238E27FC236}">
                <a16:creationId xmlns:a16="http://schemas.microsoft.com/office/drawing/2014/main" xmlns="" id="{4D904AFC-BC0D-4A7D-92F6-4B89976BD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BB98D-D113-4725-9A2E-26CC7143A23D}" type="datetime1">
              <a:rPr lang="ru-RU"/>
              <a:pPr>
                <a:defRPr/>
              </a:pPr>
              <a:t>06.07.2020</a:t>
            </a:fld>
            <a:endParaRPr lang="ru-RU"/>
          </a:p>
        </p:txBody>
      </p:sp>
      <p:sp>
        <p:nvSpPr>
          <p:cNvPr id="5" name="Нижний колонтитул 17">
            <a:extLst>
              <a:ext uri="{FF2B5EF4-FFF2-40B4-BE49-F238E27FC236}">
                <a16:creationId xmlns:a16="http://schemas.microsoft.com/office/drawing/2014/main" xmlns="" id="{1D3E2B4E-87A4-4C2E-B6FE-E262FCC2E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>
            <a:extLst>
              <a:ext uri="{FF2B5EF4-FFF2-40B4-BE49-F238E27FC236}">
                <a16:creationId xmlns:a16="http://schemas.microsoft.com/office/drawing/2014/main" xmlns="" id="{04C5DFB1-4606-4FCC-A60A-64848695E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BBBDCB-7D80-47AE-998A-C4BCD072C876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302295645"/>
      </p:ext>
    </p:extLst>
  </p:cSld>
  <p:clrMapOvr>
    <a:masterClrMapping/>
  </p:clrMapOvr>
  <p:transition spd="med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24">
            <a:extLst>
              <a:ext uri="{FF2B5EF4-FFF2-40B4-BE49-F238E27FC236}">
                <a16:creationId xmlns:a16="http://schemas.microsoft.com/office/drawing/2014/main" xmlns="" id="{BE6DB0EE-5AE2-4C7E-8DF7-8E44E8C3C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D0953-BE0E-477D-8F38-458DA600891A}" type="datetime1">
              <a:rPr lang="ru-RU"/>
              <a:pPr>
                <a:defRPr/>
              </a:pPr>
              <a:t>06.07.2020</a:t>
            </a:fld>
            <a:endParaRPr lang="ru-RU"/>
          </a:p>
        </p:txBody>
      </p:sp>
      <p:sp>
        <p:nvSpPr>
          <p:cNvPr id="5" name="Нижний колонтитул 17">
            <a:extLst>
              <a:ext uri="{FF2B5EF4-FFF2-40B4-BE49-F238E27FC236}">
                <a16:creationId xmlns:a16="http://schemas.microsoft.com/office/drawing/2014/main" xmlns="" id="{2D1D24CD-3A38-4FFC-862D-4CE7E12F6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>
            <a:extLst>
              <a:ext uri="{FF2B5EF4-FFF2-40B4-BE49-F238E27FC236}">
                <a16:creationId xmlns:a16="http://schemas.microsoft.com/office/drawing/2014/main" xmlns="" id="{D255F422-FDAD-420F-A782-469572063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89B3EC-B60F-47AF-9A49-2C8CC57C1F8E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028896803"/>
      </p:ext>
    </p:extLst>
  </p:cSld>
  <p:clrMapOvr>
    <a:masterClrMapping/>
  </p:clrMapOvr>
  <p:transition spd="med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9">
            <a:extLst>
              <a:ext uri="{FF2B5EF4-FFF2-40B4-BE49-F238E27FC236}">
                <a16:creationId xmlns:a16="http://schemas.microsoft.com/office/drawing/2014/main" xmlns="" id="{CE47356F-8489-44C2-9F49-A0945D8099B7}"/>
              </a:ext>
            </a:extLst>
          </p:cNvPr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Скругленный прямоугольник 10">
            <a:extLst>
              <a:ext uri="{FF2B5EF4-FFF2-40B4-BE49-F238E27FC236}">
                <a16:creationId xmlns:a16="http://schemas.microsoft.com/office/drawing/2014/main" xmlns="" id="{03FD2E2C-7EAD-40F6-A46C-AACEB7120F73}"/>
              </a:ext>
            </a:extLst>
          </p:cNvPr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Дата 3">
            <a:extLst>
              <a:ext uri="{FF2B5EF4-FFF2-40B4-BE49-F238E27FC236}">
                <a16:creationId xmlns:a16="http://schemas.microsoft.com/office/drawing/2014/main" xmlns="" id="{0976B839-F90C-4F83-8BC1-549C90A36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E1EA122-F6A2-4042-865E-C9023DE84119}" type="datetime1">
              <a:rPr lang="ru-RU"/>
              <a:pPr>
                <a:defRPr/>
              </a:pPr>
              <a:t>06.07.2020</a:t>
            </a:fld>
            <a:endParaRPr lang="ru-RU"/>
          </a:p>
        </p:txBody>
      </p:sp>
      <p:sp>
        <p:nvSpPr>
          <p:cNvPr id="7" name="Нижний колонтитул 4">
            <a:extLst>
              <a:ext uri="{FF2B5EF4-FFF2-40B4-BE49-F238E27FC236}">
                <a16:creationId xmlns:a16="http://schemas.microsoft.com/office/drawing/2014/main" xmlns="" id="{5529B40B-252B-4386-8998-F475B152F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xmlns="" id="{4D1AF89A-E4A9-4CCF-961C-1C75480FA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FFDDEE-A279-45EC-B33F-5CCA99362C31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387917964"/>
      </p:ext>
    </p:extLst>
  </p:cSld>
  <p:clrMapOvr>
    <a:masterClrMapping/>
  </p:clrMapOvr>
  <p:transition spd="med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24">
            <a:extLst>
              <a:ext uri="{FF2B5EF4-FFF2-40B4-BE49-F238E27FC236}">
                <a16:creationId xmlns:a16="http://schemas.microsoft.com/office/drawing/2014/main" xmlns="" id="{C61327B0-035A-47D9-B24E-51AF3CAD0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283EA0-27F5-453E-A804-F2A95FCED9BB}" type="datetime1">
              <a:rPr lang="ru-RU"/>
              <a:pPr>
                <a:defRPr/>
              </a:pPr>
              <a:t>06.07.2020</a:t>
            </a:fld>
            <a:endParaRPr lang="ru-RU"/>
          </a:p>
        </p:txBody>
      </p:sp>
      <p:sp>
        <p:nvSpPr>
          <p:cNvPr id="6" name="Нижний колонтитул 17">
            <a:extLst>
              <a:ext uri="{FF2B5EF4-FFF2-40B4-BE49-F238E27FC236}">
                <a16:creationId xmlns:a16="http://schemas.microsoft.com/office/drawing/2014/main" xmlns="" id="{0D3B713C-05D9-4EED-8E2C-73326CB2D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>
            <a:extLst>
              <a:ext uri="{FF2B5EF4-FFF2-40B4-BE49-F238E27FC236}">
                <a16:creationId xmlns:a16="http://schemas.microsoft.com/office/drawing/2014/main" xmlns="" id="{D53C7C75-C56A-44EF-8155-FBE79527B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D74D04-4A65-4A64-8B60-9A2B29866AF4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591571477"/>
      </p:ext>
    </p:extLst>
  </p:cSld>
  <p:clrMapOvr>
    <a:masterClrMapping/>
  </p:clrMapOvr>
  <p:transition spd="med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24">
            <a:extLst>
              <a:ext uri="{FF2B5EF4-FFF2-40B4-BE49-F238E27FC236}">
                <a16:creationId xmlns:a16="http://schemas.microsoft.com/office/drawing/2014/main" xmlns="" id="{39AB337C-9B9E-487D-B2AF-DC1A15C28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65C3AC-F00E-4C4D-A259-DEEA54D181BF}" type="datetime1">
              <a:rPr lang="ru-RU"/>
              <a:pPr>
                <a:defRPr/>
              </a:pPr>
              <a:t>06.07.2020</a:t>
            </a:fld>
            <a:endParaRPr lang="ru-RU"/>
          </a:p>
        </p:txBody>
      </p:sp>
      <p:sp>
        <p:nvSpPr>
          <p:cNvPr id="8" name="Нижний колонтитул 17">
            <a:extLst>
              <a:ext uri="{FF2B5EF4-FFF2-40B4-BE49-F238E27FC236}">
                <a16:creationId xmlns:a16="http://schemas.microsoft.com/office/drawing/2014/main" xmlns="" id="{A3B7F1AD-5694-40D9-865F-82F491D47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4">
            <a:extLst>
              <a:ext uri="{FF2B5EF4-FFF2-40B4-BE49-F238E27FC236}">
                <a16:creationId xmlns:a16="http://schemas.microsoft.com/office/drawing/2014/main" xmlns="" id="{7FEFB92A-B169-487E-9179-A779BC2EB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0E13D8-1FAE-411C-B6CC-EA1B06E506CB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381515351"/>
      </p:ext>
    </p:extLst>
  </p:cSld>
  <p:clrMapOvr>
    <a:masterClrMapping/>
  </p:clrMapOvr>
  <p:transition spd="med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4">
            <a:extLst>
              <a:ext uri="{FF2B5EF4-FFF2-40B4-BE49-F238E27FC236}">
                <a16:creationId xmlns:a16="http://schemas.microsoft.com/office/drawing/2014/main" xmlns="" id="{B79F6FD6-AF70-4413-86E0-5DF0B91C5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F128CF-1BDB-4DA6-8597-B196D83C9384}" type="datetime1">
              <a:rPr lang="ru-RU"/>
              <a:pPr>
                <a:defRPr/>
              </a:pPr>
              <a:t>06.07.2020</a:t>
            </a:fld>
            <a:endParaRPr lang="ru-RU"/>
          </a:p>
        </p:txBody>
      </p:sp>
      <p:sp>
        <p:nvSpPr>
          <p:cNvPr id="4" name="Нижний колонтитул 17">
            <a:extLst>
              <a:ext uri="{FF2B5EF4-FFF2-40B4-BE49-F238E27FC236}">
                <a16:creationId xmlns:a16="http://schemas.microsoft.com/office/drawing/2014/main" xmlns="" id="{A9CB473C-7B43-41F4-995D-9D958319A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E5977305-8260-4D71-8F67-E9C1CE253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877CF6-C7F2-43F0-AC5A-47125430C77A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598145789"/>
      </p:ext>
    </p:extLst>
  </p:cSld>
  <p:clrMapOvr>
    <a:masterClrMapping/>
  </p:clrMapOvr>
  <p:transition spd="med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9">
            <a:extLst>
              <a:ext uri="{FF2B5EF4-FFF2-40B4-BE49-F238E27FC236}">
                <a16:creationId xmlns:a16="http://schemas.microsoft.com/office/drawing/2014/main" xmlns="" id="{DAE97573-68B2-4AFA-BA8B-D8D8F7623579}"/>
              </a:ext>
            </a:extLst>
          </p:cNvPr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Дата 1">
            <a:extLst>
              <a:ext uri="{FF2B5EF4-FFF2-40B4-BE49-F238E27FC236}">
                <a16:creationId xmlns:a16="http://schemas.microsoft.com/office/drawing/2014/main" xmlns="" id="{6B8A40D0-1D5B-4B4E-A84E-690C5A2EF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005A725-6970-45D2-9E7B-6E728B39DD52}" type="datetime1">
              <a:rPr lang="ru-RU"/>
              <a:pPr>
                <a:defRPr/>
              </a:pPr>
              <a:t>06.07.2020</a:t>
            </a:fld>
            <a:endParaRPr lang="ru-RU"/>
          </a:p>
        </p:txBody>
      </p:sp>
      <p:sp>
        <p:nvSpPr>
          <p:cNvPr id="4" name="Нижний колонтитул 2">
            <a:extLst>
              <a:ext uri="{FF2B5EF4-FFF2-40B4-BE49-F238E27FC236}">
                <a16:creationId xmlns:a16="http://schemas.microsoft.com/office/drawing/2014/main" xmlns="" id="{93FE6410-C6E6-4DFF-AA6F-430FE648E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3">
            <a:extLst>
              <a:ext uri="{FF2B5EF4-FFF2-40B4-BE49-F238E27FC236}">
                <a16:creationId xmlns:a16="http://schemas.microsoft.com/office/drawing/2014/main" xmlns="" id="{0ED1750F-0606-4C74-8653-FCDFF4D15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8FAF22-2394-4079-BC58-0EDDFE6F218E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926628316"/>
      </p:ext>
    </p:extLst>
  </p:cSld>
  <p:clrMapOvr>
    <a:masterClrMapping/>
  </p:clrMapOvr>
  <p:transition spd="med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24">
            <a:extLst>
              <a:ext uri="{FF2B5EF4-FFF2-40B4-BE49-F238E27FC236}">
                <a16:creationId xmlns:a16="http://schemas.microsoft.com/office/drawing/2014/main" xmlns="" id="{402769FC-1802-47B4-BD50-47FD40551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612A42-B68B-47C7-958A-9DF2DDC0EB03}" type="datetime1">
              <a:rPr lang="ru-RU"/>
              <a:pPr>
                <a:defRPr/>
              </a:pPr>
              <a:t>06.07.2020</a:t>
            </a:fld>
            <a:endParaRPr lang="ru-RU"/>
          </a:p>
        </p:txBody>
      </p:sp>
      <p:sp>
        <p:nvSpPr>
          <p:cNvPr id="6" name="Нижний колонтитул 17">
            <a:extLst>
              <a:ext uri="{FF2B5EF4-FFF2-40B4-BE49-F238E27FC236}">
                <a16:creationId xmlns:a16="http://schemas.microsoft.com/office/drawing/2014/main" xmlns="" id="{111EE1C6-2882-4677-8E58-C0357C4DD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>
            <a:extLst>
              <a:ext uri="{FF2B5EF4-FFF2-40B4-BE49-F238E27FC236}">
                <a16:creationId xmlns:a16="http://schemas.microsoft.com/office/drawing/2014/main" xmlns="" id="{C4492EC7-0287-4231-838A-F2949088D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70A5A8-12E7-4FFE-9D82-D2C98EBC9296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172474592"/>
      </p:ext>
    </p:extLst>
  </p:cSld>
  <p:clrMapOvr>
    <a:masterClrMapping/>
  </p:clrMapOvr>
  <p:transition spd="med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9">
            <a:extLst>
              <a:ext uri="{FF2B5EF4-FFF2-40B4-BE49-F238E27FC236}">
                <a16:creationId xmlns:a16="http://schemas.microsoft.com/office/drawing/2014/main" xmlns="" id="{BED8EB45-010D-46F3-B8D9-015DA15F5EE6}"/>
              </a:ext>
            </a:extLst>
          </p:cNvPr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ик с одним скругленным углом 10">
            <a:extLst>
              <a:ext uri="{FF2B5EF4-FFF2-40B4-BE49-F238E27FC236}">
                <a16:creationId xmlns:a16="http://schemas.microsoft.com/office/drawing/2014/main" xmlns="" id="{FF6B26EF-6CF6-4180-8752-83695F79B84E}"/>
              </a:ext>
            </a:extLst>
          </p:cNvPr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/>
              <a:t>Вставка рисунка</a:t>
            </a:r>
            <a:endParaRPr lang="en-US" noProof="0"/>
          </a:p>
        </p:txBody>
      </p:sp>
      <p:sp>
        <p:nvSpPr>
          <p:cNvPr id="7" name="Дата 4">
            <a:extLst>
              <a:ext uri="{FF2B5EF4-FFF2-40B4-BE49-F238E27FC236}">
                <a16:creationId xmlns:a16="http://schemas.microsoft.com/office/drawing/2014/main" xmlns="" id="{13874401-E091-42C8-AF69-63F169C30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78B38F4-BF16-4F4F-8837-80E6D7EEE3FC}" type="datetime1">
              <a:rPr lang="ru-RU"/>
              <a:pPr>
                <a:defRPr/>
              </a:pPr>
              <a:t>06.07.2020</a:t>
            </a:fld>
            <a:endParaRPr lang="ru-RU"/>
          </a:p>
        </p:txBody>
      </p:sp>
      <p:sp>
        <p:nvSpPr>
          <p:cNvPr id="8" name="Нижний колонтитул 5">
            <a:extLst>
              <a:ext uri="{FF2B5EF4-FFF2-40B4-BE49-F238E27FC236}">
                <a16:creationId xmlns:a16="http://schemas.microsoft.com/office/drawing/2014/main" xmlns="" id="{C01AABE2-E959-4FA0-9E4C-0185002AA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>
            <a:extLst>
              <a:ext uri="{FF2B5EF4-FFF2-40B4-BE49-F238E27FC236}">
                <a16:creationId xmlns:a16="http://schemas.microsoft.com/office/drawing/2014/main" xmlns="" id="{D8551266-6608-4444-978C-0E58509F0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530F3E-6FA4-4998-A8B3-F02DD157AB65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737139946"/>
      </p:ext>
    </p:extLst>
  </p:cSld>
  <p:clrMapOvr>
    <a:masterClrMapping/>
  </p:clrMapOvr>
  <p:transition spd="med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xmlns="" id="{9588A2A7-D755-4793-99F6-DA812DDDD043}"/>
              </a:ext>
            </a:extLst>
          </p:cNvPr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xmlns="" id="{3E35619D-7BE5-4A23-88F4-95CFE591B9E5}"/>
              </a:ext>
            </a:extLst>
          </p:cNvPr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Заголовок 12">
            <a:extLst>
              <a:ext uri="{FF2B5EF4-FFF2-40B4-BE49-F238E27FC236}">
                <a16:creationId xmlns:a16="http://schemas.microsoft.com/office/drawing/2014/main" xmlns="" id="{A19FB838-D19B-455C-BCE1-715DBE099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055" name="Текст 3">
            <a:extLst>
              <a:ext uri="{FF2B5EF4-FFF2-40B4-BE49-F238E27FC236}">
                <a16:creationId xmlns:a16="http://schemas.microsoft.com/office/drawing/2014/main" xmlns="" id="{FA7A634B-3988-420F-9068-242AB9C2AC8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Образец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  <a:endParaRPr lang="en-US" altLang="en-US"/>
          </a:p>
        </p:txBody>
      </p:sp>
      <p:sp>
        <p:nvSpPr>
          <p:cNvPr id="25" name="Дата 24">
            <a:extLst>
              <a:ext uri="{FF2B5EF4-FFF2-40B4-BE49-F238E27FC236}">
                <a16:creationId xmlns:a16="http://schemas.microsoft.com/office/drawing/2014/main" xmlns="" id="{6641C13A-AB2F-471A-8BE5-D240816B36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  <a:cs typeface="Arial" charset="0"/>
              </a:defRPr>
            </a:lvl1pPr>
            <a:extLst/>
          </a:lstStyle>
          <a:p>
            <a:pPr>
              <a:defRPr/>
            </a:pPr>
            <a:fld id="{081648DB-01A3-4148-B67E-FA96BEC542DA}" type="datetime1">
              <a:rPr lang="ru-RU"/>
              <a:pPr>
                <a:defRPr/>
              </a:pPr>
              <a:t>06.07.2020</a:t>
            </a:fld>
            <a:endParaRPr lang="ru-RU"/>
          </a:p>
        </p:txBody>
      </p:sp>
      <p:sp>
        <p:nvSpPr>
          <p:cNvPr id="18" name="Нижний колонтитул 17">
            <a:extLst>
              <a:ext uri="{FF2B5EF4-FFF2-40B4-BE49-F238E27FC236}">
                <a16:creationId xmlns:a16="http://schemas.microsoft.com/office/drawing/2014/main" xmlns="" id="{9EE7C7A6-74EE-4C4F-B7F6-E16E8808FF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  <a:cs typeface="Arial" charset="0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2D4FDEB5-CA4D-4B9F-9604-19968447BF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A7A399"/>
                </a:solidFill>
              </a:defRPr>
            </a:lvl1pPr>
          </a:lstStyle>
          <a:p>
            <a:fld id="{1F40BA63-C000-42FA-A825-CD5ABCC6E9F1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28" r:id="rId1"/>
    <p:sldLayoutId id="2147484321" r:id="rId2"/>
    <p:sldLayoutId id="2147484329" r:id="rId3"/>
    <p:sldLayoutId id="2147484322" r:id="rId4"/>
    <p:sldLayoutId id="2147484323" r:id="rId5"/>
    <p:sldLayoutId id="2147484324" r:id="rId6"/>
    <p:sldLayoutId id="2147484330" r:id="rId7"/>
    <p:sldLayoutId id="2147484325" r:id="rId8"/>
    <p:sldLayoutId id="2147484331" r:id="rId9"/>
    <p:sldLayoutId id="2147484326" r:id="rId10"/>
    <p:sldLayoutId id="2147484327" r:id="rId11"/>
  </p:sldLayoutIdLst>
  <p:transition spd="med">
    <p:newsflash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anose="020B0604030504040204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anose="05020102010507070707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anose="020B0604030504040204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bilimland.kz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3">
            <a:extLst>
              <a:ext uri="{FF2B5EF4-FFF2-40B4-BE49-F238E27FC236}">
                <a16:creationId xmlns:a16="http://schemas.microsoft.com/office/drawing/2014/main" xmlns="" id="{48015915-1C96-4865-8EA0-1BE4149F68DB}"/>
              </a:ext>
            </a:extLst>
          </p:cNvPr>
          <p:cNvGrpSpPr>
            <a:grpSpLocks/>
          </p:cNvGrpSpPr>
          <p:nvPr/>
        </p:nvGrpSpPr>
        <p:grpSpPr bwMode="auto">
          <a:xfrm>
            <a:off x="266700" y="279400"/>
            <a:ext cx="8585200" cy="6235700"/>
            <a:chOff x="168" y="176"/>
            <a:chExt cx="5408" cy="3928"/>
          </a:xfrm>
        </p:grpSpPr>
        <p:sp>
          <p:nvSpPr>
            <p:cNvPr id="7173" name="Freeform 4">
              <a:extLst>
                <a:ext uri="{FF2B5EF4-FFF2-40B4-BE49-F238E27FC236}">
                  <a16:creationId xmlns:a16="http://schemas.microsoft.com/office/drawing/2014/main" xmlns="" id="{10EC6A63-B715-4515-B206-5E5FA8EF7D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" y="192"/>
              <a:ext cx="4864" cy="1"/>
            </a:xfrm>
            <a:custGeom>
              <a:avLst/>
              <a:gdLst>
                <a:gd name="T0" fmla="*/ 0 w 4864"/>
                <a:gd name="T1" fmla="*/ 0 h 1"/>
                <a:gd name="T2" fmla="*/ 4864 w 4864"/>
                <a:gd name="T3" fmla="*/ 0 h 1"/>
                <a:gd name="T4" fmla="*/ 0 60000 65536"/>
                <a:gd name="T5" fmla="*/ 0 60000 65536"/>
                <a:gd name="T6" fmla="*/ 0 w 4864"/>
                <a:gd name="T7" fmla="*/ 0 h 1"/>
                <a:gd name="T8" fmla="*/ 4864 w 4864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64" h="1">
                  <a:moveTo>
                    <a:pt x="0" y="0"/>
                  </a:moveTo>
                  <a:lnTo>
                    <a:pt x="4864" y="0"/>
                  </a:lnTo>
                </a:path>
              </a:pathLst>
            </a:custGeom>
            <a:noFill/>
            <a:ln w="76200" cmpd="tri">
              <a:solidFill>
                <a:srgbClr val="33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en-US"/>
            </a:p>
          </p:txBody>
        </p:sp>
        <p:sp>
          <p:nvSpPr>
            <p:cNvPr id="7174" name="Freeform 5">
              <a:extLst>
                <a:ext uri="{FF2B5EF4-FFF2-40B4-BE49-F238E27FC236}">
                  <a16:creationId xmlns:a16="http://schemas.microsoft.com/office/drawing/2014/main" xmlns="" id="{A17E8514-D805-4CFE-B51E-4E61DC0386D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" y="4096"/>
              <a:ext cx="4848" cy="1"/>
            </a:xfrm>
            <a:custGeom>
              <a:avLst/>
              <a:gdLst>
                <a:gd name="T0" fmla="*/ 0 w 4848"/>
                <a:gd name="T1" fmla="*/ 0 h 1"/>
                <a:gd name="T2" fmla="*/ 4848 w 4848"/>
                <a:gd name="T3" fmla="*/ 0 h 1"/>
                <a:gd name="T4" fmla="*/ 0 60000 65536"/>
                <a:gd name="T5" fmla="*/ 0 60000 65536"/>
                <a:gd name="T6" fmla="*/ 0 w 4848"/>
                <a:gd name="T7" fmla="*/ 0 h 1"/>
                <a:gd name="T8" fmla="*/ 4848 w 4848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48" h="1">
                  <a:moveTo>
                    <a:pt x="0" y="0"/>
                  </a:moveTo>
                  <a:lnTo>
                    <a:pt x="4848" y="0"/>
                  </a:lnTo>
                </a:path>
              </a:pathLst>
            </a:custGeom>
            <a:noFill/>
            <a:ln w="76200" cmpd="tri">
              <a:solidFill>
                <a:srgbClr val="33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en-US"/>
            </a:p>
          </p:txBody>
        </p:sp>
        <p:sp>
          <p:nvSpPr>
            <p:cNvPr id="7175" name="Freeform 6">
              <a:extLst>
                <a:ext uri="{FF2B5EF4-FFF2-40B4-BE49-F238E27FC236}">
                  <a16:creationId xmlns:a16="http://schemas.microsoft.com/office/drawing/2014/main" xmlns="" id="{BDA8CDC2-E81E-4ADF-A37A-6EF5945F415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2" y="448"/>
              <a:ext cx="1" cy="3376"/>
            </a:xfrm>
            <a:custGeom>
              <a:avLst/>
              <a:gdLst>
                <a:gd name="T0" fmla="*/ 0 w 1"/>
                <a:gd name="T1" fmla="*/ 0 h 3376"/>
                <a:gd name="T2" fmla="*/ 0 w 1"/>
                <a:gd name="T3" fmla="*/ 3376 h 3376"/>
                <a:gd name="T4" fmla="*/ 0 60000 65536"/>
                <a:gd name="T5" fmla="*/ 0 60000 65536"/>
                <a:gd name="T6" fmla="*/ 0 w 1"/>
                <a:gd name="T7" fmla="*/ 0 h 3376"/>
                <a:gd name="T8" fmla="*/ 1 w 1"/>
                <a:gd name="T9" fmla="*/ 3376 h 33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376">
                  <a:moveTo>
                    <a:pt x="0" y="0"/>
                  </a:moveTo>
                  <a:lnTo>
                    <a:pt x="0" y="3376"/>
                  </a:lnTo>
                </a:path>
              </a:pathLst>
            </a:custGeom>
            <a:noFill/>
            <a:ln w="76200" cmpd="tri">
              <a:solidFill>
                <a:srgbClr val="33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en-US"/>
            </a:p>
          </p:txBody>
        </p:sp>
        <p:sp>
          <p:nvSpPr>
            <p:cNvPr id="7176" name="Freeform 7">
              <a:extLst>
                <a:ext uri="{FF2B5EF4-FFF2-40B4-BE49-F238E27FC236}">
                  <a16:creationId xmlns:a16="http://schemas.microsoft.com/office/drawing/2014/main" xmlns="" id="{CA239E3A-408A-44D4-9997-98FFAA551B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" y="448"/>
              <a:ext cx="16" cy="3376"/>
            </a:xfrm>
            <a:custGeom>
              <a:avLst/>
              <a:gdLst>
                <a:gd name="T0" fmla="*/ 0 w 16"/>
                <a:gd name="T1" fmla="*/ 0 h 3376"/>
                <a:gd name="T2" fmla="*/ 16 w 16"/>
                <a:gd name="T3" fmla="*/ 3376 h 3376"/>
                <a:gd name="T4" fmla="*/ 0 60000 65536"/>
                <a:gd name="T5" fmla="*/ 0 60000 65536"/>
                <a:gd name="T6" fmla="*/ 0 w 16"/>
                <a:gd name="T7" fmla="*/ 0 h 3376"/>
                <a:gd name="T8" fmla="*/ 16 w 16"/>
                <a:gd name="T9" fmla="*/ 3376 h 33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" h="3376">
                  <a:moveTo>
                    <a:pt x="0" y="0"/>
                  </a:moveTo>
                  <a:lnTo>
                    <a:pt x="16" y="3376"/>
                  </a:lnTo>
                </a:path>
              </a:pathLst>
            </a:custGeom>
            <a:noFill/>
            <a:ln w="76200" cmpd="tri">
              <a:solidFill>
                <a:srgbClr val="33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en-US"/>
            </a:p>
          </p:txBody>
        </p:sp>
        <p:sp>
          <p:nvSpPr>
            <p:cNvPr id="7177" name="Freeform 8">
              <a:extLst>
                <a:ext uri="{FF2B5EF4-FFF2-40B4-BE49-F238E27FC236}">
                  <a16:creationId xmlns:a16="http://schemas.microsoft.com/office/drawing/2014/main" xmlns="" id="{5C7767D1-ABED-4ABD-8BE9-B149650ADF9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" y="3816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33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en-US"/>
            </a:p>
          </p:txBody>
        </p:sp>
        <p:sp>
          <p:nvSpPr>
            <p:cNvPr id="7178" name="Freeform 9">
              <a:extLst>
                <a:ext uri="{FF2B5EF4-FFF2-40B4-BE49-F238E27FC236}">
                  <a16:creationId xmlns:a16="http://schemas.microsoft.com/office/drawing/2014/main" xmlns="" id="{4D6CDC5F-DD0B-4470-8096-4644C3929EB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304" y="380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33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en-US"/>
            </a:p>
          </p:txBody>
        </p:sp>
        <p:sp>
          <p:nvSpPr>
            <p:cNvPr id="7179" name="Freeform 10">
              <a:extLst>
                <a:ext uri="{FF2B5EF4-FFF2-40B4-BE49-F238E27FC236}">
                  <a16:creationId xmlns:a16="http://schemas.microsoft.com/office/drawing/2014/main" xmlns="" id="{AF32D8A1-2CE3-4FC9-96A2-E5A1B245A5A7}"/>
                </a:ext>
              </a:extLst>
            </p:cNvPr>
            <p:cNvSpPr>
              <a:spLocks/>
            </p:cNvSpPr>
            <p:nvPr/>
          </p:nvSpPr>
          <p:spPr bwMode="auto">
            <a:xfrm rot="16200000" flipH="1">
              <a:off x="529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33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en-US"/>
            </a:p>
          </p:txBody>
        </p:sp>
        <p:sp>
          <p:nvSpPr>
            <p:cNvPr id="7180" name="Freeform 11">
              <a:extLst>
                <a:ext uri="{FF2B5EF4-FFF2-40B4-BE49-F238E27FC236}">
                  <a16:creationId xmlns:a16="http://schemas.microsoft.com/office/drawing/2014/main" xmlns="" id="{C7EDA0EC-F4B5-4B37-BC72-A43AEB76C9E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7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33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en-US"/>
            </a:p>
          </p:txBody>
        </p:sp>
      </p:grpSp>
      <p:sp>
        <p:nvSpPr>
          <p:cNvPr id="7171" name="Прямоугольник 22">
            <a:extLst>
              <a:ext uri="{FF2B5EF4-FFF2-40B4-BE49-F238E27FC236}">
                <a16:creationId xmlns:a16="http://schemas.microsoft.com/office/drawing/2014/main" xmlns="" id="{08042402-C97B-44A0-B6FD-7C758EAC52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" y="571500"/>
            <a:ext cx="7775575" cy="335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kk-KZ" altLang="en-US" b="1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 А.Байтұрсынов атындағы жалпы орта мектеп</a:t>
            </a:r>
          </a:p>
          <a:p>
            <a:pPr algn="ctr" eaLnBrk="1" hangingPunct="1"/>
            <a:endParaRPr lang="kk-KZ" altLang="en-US" b="1" i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endParaRPr lang="kk-KZ" altLang="en-US" b="1" i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endParaRPr lang="kk-KZ" altLang="en-US" b="1" i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kk-KZ" altLang="en-US" sz="3200" b="1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Сабақтың тақырыбы: </a:t>
            </a:r>
          </a:p>
          <a:p>
            <a:pPr algn="ctr" eaLnBrk="1" hangingPunct="1"/>
            <a:r>
              <a:rPr lang="kk-KZ" altLang="en-US" sz="4000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Комбинаторика формулаларын қолданып есептер шығару</a:t>
            </a:r>
            <a:endParaRPr lang="ru-RU" altLang="en-US" sz="4000" b="1" i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2" name="Содержимое 29" descr="Rectangle: Click to edit Master text styles&#10;Second level&#10;Third level&#10;Fourth level&#10;Fifth level">
            <a:extLst>
              <a:ext uri="{FF2B5EF4-FFF2-40B4-BE49-F238E27FC236}">
                <a16:creationId xmlns:a16="http://schemas.microsoft.com/office/drawing/2014/main" xmlns="" id="{D2330614-3AEC-4B0A-957E-8D620F7678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03648" y="5214938"/>
            <a:ext cx="6943427" cy="590326"/>
          </a:xfrm>
        </p:spPr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kk-KZ" altLang="en-US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Уралбаева Дана Жубанышовна</a:t>
            </a:r>
            <a:endParaRPr lang="ru-RU" altLang="en-US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newsfla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Содержимое 2">
            <a:extLst>
              <a:ext uri="{FF2B5EF4-FFF2-40B4-BE49-F238E27FC236}">
                <a16:creationId xmlns:a16="http://schemas.microsoft.com/office/drawing/2014/main" xmlns="" id="{7202C551-A869-41F2-B14E-B4E5A6FCD1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r>
              <a:rPr lang="kk-KZ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P (Performance) – орындау </a:t>
            </a:r>
            <a:endParaRPr lang="ru-RU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Оқулықпен жұмыс</a:t>
            </a:r>
            <a:endParaRPr lang="ru-RU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“Мозаика” әдісі </a:t>
            </a:r>
            <a:r>
              <a:rPr lang="kk-KZ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 топтарға алдын ала берілген оқулықта қамтылған тапсырмалар мен олардың жауаптарының қиындыларынан мозаиканы құрастырады. Тапсырманы орындап болған топ қол шапалақтау арқылы болғанын білдіреді. </a:t>
            </a:r>
            <a:endParaRPr lang="ru-RU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ҚБ. Топтар бір – бірлерінің есептерін тексеріп </a:t>
            </a:r>
            <a:endParaRPr lang="ru-RU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1 – есеп.</a:t>
            </a:r>
            <a:r>
              <a:rPr lang="kk-KZ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Оқушы 2 дана ғылыми, 2 дана саяси және 3 дана әдеби кітаптардың ішінен 1 кітапты таңдап алуының неше тәсілі бар? </a:t>
            </a:r>
            <a:endParaRPr lang="ru-RU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2 – есеп</a:t>
            </a:r>
            <a:r>
              <a:rPr lang="kk-KZ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. 0-ден 9-ға дейінгі сандардан құралған цифрлары қайталанбайтын үшорынды неше сан жазуға болады?</a:t>
            </a:r>
            <a:endParaRPr lang="ru-RU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3-есеп</a:t>
            </a:r>
            <a:r>
              <a:rPr lang="kk-KZ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. Көкөніс дәндерінің 4 түрінен 3 түрін топтап алып, әр түрлі үш бөлек жерге жеке-жеке егіп тәжірибе жасаудың неше тәсілі болады?</a:t>
            </a:r>
            <a:endParaRPr lang="ru-RU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Есептеңіз. </a:t>
            </a:r>
            <a:endParaRPr lang="ru-RU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3" name="Рисунок 3" descr="http://bilim-all.kz/uploads/images/2017/01/01/original/d27bc2a0b5902728c661f84519fe6f21.png">
            <a:extLst>
              <a:ext uri="{FF2B5EF4-FFF2-40B4-BE49-F238E27FC236}">
                <a16:creationId xmlns:a16="http://schemas.microsoft.com/office/drawing/2014/main" xmlns="" id="{EF77EFFF-340F-406E-9A40-6DAD8AEB72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8" y="4929188"/>
            <a:ext cx="28575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newsfla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Содержимое 2">
            <a:extLst>
              <a:ext uri="{FF2B5EF4-FFF2-40B4-BE49-F238E27FC236}">
                <a16:creationId xmlns:a16="http://schemas.microsoft.com/office/drawing/2014/main" xmlns="" id="{620AD703-0E8B-4909-9D45-88AE1022CF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endParaRPr lang="en-US" altLang="en-US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altLang="en-US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(Involvement) – қатысу</a:t>
            </a:r>
            <a:endParaRPr lang="ru-RU" altLang="en-US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altLang="en-US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“Синектика ” әдісін </a:t>
            </a:r>
            <a:r>
              <a:rPr lang="kk-KZ" altLang="en-US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пайдаланамыз. Мұнда әр топ  бейнероликте көрсетілген мысалдардың және өмірдегі қолданыстар негізінде өз есептерін құрастырып, топта талқылайды.</a:t>
            </a:r>
            <a:endParaRPr lang="ru-RU" altLang="en-US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en-US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newsfla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Содержимое 2">
            <a:extLst>
              <a:ext uri="{FF2B5EF4-FFF2-40B4-BE49-F238E27FC236}">
                <a16:creationId xmlns:a16="http://schemas.microsoft.com/office/drawing/2014/main" xmlns="" id="{29DBFFAE-FC80-4D12-A3A3-1473C8C4AA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r>
              <a:rPr lang="kk-KZ" altLang="en-US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R (Realism) – шындық</a:t>
            </a:r>
            <a:endParaRPr lang="ru-RU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altLang="en-US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“Жұбыңды тап” әдісінде</a:t>
            </a:r>
            <a:r>
              <a:rPr lang="kk-KZ" alt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 жұптық жұмыс орындалады. Мұнда дарынды және үлгерімі нашар оқушылар жұптаса бірігіп, оқулықпен жұмыс жасайды.</a:t>
            </a:r>
            <a:endParaRPr lang="ru-RU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altLang="en-US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А-деңгей</a:t>
            </a:r>
            <a:endParaRPr lang="ru-RU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alt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№556.  Бір жұмысты екі түрлі тәсілмен орындауға болады. 5 адам 1-тәсілмен , ал 4 адам 2-тәсілмен орындай алатын болса бұл жұмысты орындайтын бір адам таңдап алатындай неше тәсіл бар?</a:t>
            </a:r>
            <a:endParaRPr lang="ru-RU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altLang="en-US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9 тәсіл          </a:t>
            </a:r>
            <a:endParaRPr lang="ru-RU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alt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№559  a,b,c,d төрт элементтен үштен құралған барлық орналастыруларды жазыңдар.</a:t>
            </a:r>
            <a:endParaRPr lang="ru-RU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alt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</a:t>
            </a:r>
            <a:r>
              <a:rPr lang="kk-KZ" altLang="en-US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24 орналастыру</a:t>
            </a:r>
            <a:endParaRPr lang="ru-RU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alt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№560  Оқушылар кездесіп бір – бірлерімен қол алысып амандасты. Олар барлығы қанша рет қол алысты. </a:t>
            </a:r>
            <a:endParaRPr lang="ru-RU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alt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</a:t>
            </a:r>
            <a:r>
              <a:rPr lang="kk-KZ" altLang="en-US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altLang="en-US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В-деңгей</a:t>
            </a:r>
            <a:endParaRPr lang="ru-RU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alt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№559  5 мекемеде қызмет жасайтын 5 адам бір – бірімен айына бір реттен телефон шалып хабарласады. Олардың бір айдағы хабарласу санын табыңдар. </a:t>
            </a:r>
            <a:endParaRPr lang="ru-RU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altLang="en-US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10</a:t>
            </a:r>
            <a:endParaRPr lang="ru-RU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alt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№570  6 оқушының ішіінен 2 оқушыны сынып бастығы және оның көмекшісі етіп неше тәслмен сайлауға болады?</a:t>
            </a:r>
            <a:endParaRPr lang="ru-RU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alt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</a:t>
            </a:r>
            <a:r>
              <a:rPr lang="kk-KZ" altLang="en-US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 30</a:t>
            </a:r>
            <a:endParaRPr lang="ru-RU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alt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№571 2,3,4,5,7 сандарының кез келген екеуінің көбейтінділерін жазамыз. Сонда алынған әр түрлі көбейтінділер санын табыңдар. </a:t>
            </a:r>
            <a:endParaRPr lang="ru-RU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altLang="en-US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6</a:t>
            </a:r>
            <a:endParaRPr lang="ru-RU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alt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ҚБ. Оқушылар бір-бірін дескриптор негізінде бағалайды</a:t>
            </a:r>
            <a:r>
              <a:rPr lang="kk-KZ" altLang="en-US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altLang="en-US" sz="14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newsfla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>
            <a:extLst>
              <a:ext uri="{FF2B5EF4-FFF2-40B4-BE49-F238E27FC236}">
                <a16:creationId xmlns:a16="http://schemas.microsoft.com/office/drawing/2014/main" xmlns="" id="{39870DF4-7379-48CF-AD82-79A31C8155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90" t="20508" r="31918" b="9180"/>
          <a:stretch>
            <a:fillRect/>
          </a:stretch>
        </p:blipFill>
        <p:spPr bwMode="auto">
          <a:xfrm>
            <a:off x="1143000" y="571500"/>
            <a:ext cx="6929438" cy="528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newsflash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Содержимое 2">
            <a:extLst>
              <a:ext uri="{FF2B5EF4-FFF2-40B4-BE49-F238E27FC236}">
                <a16:creationId xmlns:a16="http://schemas.microsoft.com/office/drawing/2014/main" xmlns="" id="{7DD97A8A-77AA-43FD-8559-7ED5414F63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endParaRPr lang="kk-KZ" altLang="en-US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altLang="en-US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k-KZ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Үйге тапсырма</a:t>
            </a:r>
            <a:endParaRPr lang="ru-RU" alt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k-KZ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№ 573 - 576   есептер</a:t>
            </a:r>
            <a:endParaRPr lang="ru-RU" altLang="en-US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en-US"/>
          </a:p>
        </p:txBody>
      </p:sp>
    </p:spTree>
  </p:cSld>
  <p:clrMapOvr>
    <a:masterClrMapping/>
  </p:clrMapOvr>
  <p:transition spd="med">
    <p:newsflash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>
            <a:extLst>
              <a:ext uri="{FF2B5EF4-FFF2-40B4-BE49-F238E27FC236}">
                <a16:creationId xmlns:a16="http://schemas.microsoft.com/office/drawing/2014/main" xmlns="" id="{EFBB307F-D705-4EAE-90BB-E4D79E4F482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57158" y="1071546"/>
          <a:ext cx="8429684" cy="5238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49DA0ABE-EC17-49CE-9731-178170C473AB}"/>
              </a:ext>
            </a:extLst>
          </p:cNvPr>
          <p:cNvSpPr/>
          <p:nvPr/>
        </p:nvSpPr>
        <p:spPr>
          <a:xfrm>
            <a:off x="1285852" y="785794"/>
            <a:ext cx="7334060" cy="923330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kk-KZ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САРАЛАУ ӘДІСТЕРІ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Восьмиугольник 23">
            <a:extLst>
              <a:ext uri="{FF2B5EF4-FFF2-40B4-BE49-F238E27FC236}">
                <a16:creationId xmlns:a16="http://schemas.microsoft.com/office/drawing/2014/main" xmlns="" id="{616714E5-5CC7-4BD6-8A37-9DDE4A43988C}"/>
              </a:ext>
            </a:extLst>
          </p:cNvPr>
          <p:cNvSpPr/>
          <p:nvPr/>
        </p:nvSpPr>
        <p:spPr>
          <a:xfrm flipH="1">
            <a:off x="571472" y="571480"/>
            <a:ext cx="928694" cy="785818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kk-KZ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6" name="Восьмиугольник 35">
            <a:extLst>
              <a:ext uri="{FF2B5EF4-FFF2-40B4-BE49-F238E27FC236}">
                <a16:creationId xmlns:a16="http://schemas.microsoft.com/office/drawing/2014/main" xmlns="" id="{901D6626-F025-4D7D-8B3C-211781F2CFBA}"/>
              </a:ext>
            </a:extLst>
          </p:cNvPr>
          <p:cNvSpPr/>
          <p:nvPr/>
        </p:nvSpPr>
        <p:spPr>
          <a:xfrm flipH="1">
            <a:off x="571472" y="1428736"/>
            <a:ext cx="928694" cy="785818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kk-KZ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7" name="Восьмиугольник 36">
            <a:extLst>
              <a:ext uri="{FF2B5EF4-FFF2-40B4-BE49-F238E27FC236}">
                <a16:creationId xmlns:a16="http://schemas.microsoft.com/office/drawing/2014/main" xmlns="" id="{C0DF81CC-A9B4-4095-A2E4-AAB195B69BB8}"/>
              </a:ext>
            </a:extLst>
          </p:cNvPr>
          <p:cNvSpPr/>
          <p:nvPr/>
        </p:nvSpPr>
        <p:spPr>
          <a:xfrm flipH="1">
            <a:off x="571472" y="2285992"/>
            <a:ext cx="928694" cy="785818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kk-KZ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Ғ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8" name="Восьмиугольник 37">
            <a:extLst>
              <a:ext uri="{FF2B5EF4-FFF2-40B4-BE49-F238E27FC236}">
                <a16:creationId xmlns:a16="http://schemas.microsoft.com/office/drawing/2014/main" xmlns="" id="{D8E264C6-9A90-46A3-A578-84E0538112F2}"/>
              </a:ext>
            </a:extLst>
          </p:cNvPr>
          <p:cNvSpPr/>
          <p:nvPr/>
        </p:nvSpPr>
        <p:spPr>
          <a:xfrm flipH="1">
            <a:off x="571472" y="3143248"/>
            <a:ext cx="928694" cy="785818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kk-KZ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9" name="Восьмиугольник 38">
            <a:extLst>
              <a:ext uri="{FF2B5EF4-FFF2-40B4-BE49-F238E27FC236}">
                <a16:creationId xmlns:a16="http://schemas.microsoft.com/office/drawing/2014/main" xmlns="" id="{E35AE317-8F12-44E4-89FF-8814BEEC9004}"/>
              </a:ext>
            </a:extLst>
          </p:cNvPr>
          <p:cNvSpPr/>
          <p:nvPr/>
        </p:nvSpPr>
        <p:spPr>
          <a:xfrm flipH="1">
            <a:off x="571472" y="4000504"/>
            <a:ext cx="928694" cy="785818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kk-KZ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0" name="Восьмиугольник 39">
            <a:extLst>
              <a:ext uri="{FF2B5EF4-FFF2-40B4-BE49-F238E27FC236}">
                <a16:creationId xmlns:a16="http://schemas.microsoft.com/office/drawing/2014/main" xmlns="" id="{66389A6B-19BC-4BBF-ACC4-B7136C486E96}"/>
              </a:ext>
            </a:extLst>
          </p:cNvPr>
          <p:cNvSpPr/>
          <p:nvPr/>
        </p:nvSpPr>
        <p:spPr>
          <a:xfrm flipH="1">
            <a:off x="571472" y="4857760"/>
            <a:ext cx="928694" cy="785818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kk-KZ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1" name="Восьмиугольник 40">
            <a:extLst>
              <a:ext uri="{FF2B5EF4-FFF2-40B4-BE49-F238E27FC236}">
                <a16:creationId xmlns:a16="http://schemas.microsoft.com/office/drawing/2014/main" xmlns="" id="{58590059-5F4D-4B64-9CCA-5F56A09ED6BC}"/>
              </a:ext>
            </a:extLst>
          </p:cNvPr>
          <p:cNvSpPr/>
          <p:nvPr/>
        </p:nvSpPr>
        <p:spPr>
          <a:xfrm flipH="1">
            <a:off x="571472" y="5715016"/>
            <a:ext cx="928694" cy="785818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kk-KZ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3" name="Скругленный прямоугольник 42">
            <a:extLst>
              <a:ext uri="{FF2B5EF4-FFF2-40B4-BE49-F238E27FC236}">
                <a16:creationId xmlns:a16="http://schemas.microsoft.com/office/drawing/2014/main" xmlns="" id="{4035D545-115B-445C-8F48-FE045D0E4B30}"/>
              </a:ext>
            </a:extLst>
          </p:cNvPr>
          <p:cNvSpPr/>
          <p:nvPr/>
        </p:nvSpPr>
        <p:spPr>
          <a:xfrm>
            <a:off x="2143125" y="642938"/>
            <a:ext cx="5857875" cy="785812"/>
          </a:xfrm>
          <a:prstGeom prst="round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60000">
                <a:schemeClr val="lt1">
                  <a:hueOff val="0"/>
                  <a:satOff val="0"/>
                  <a:lumOff val="0"/>
                  <a:alphaOff val="0"/>
                  <a:shade val="95000"/>
                  <a:satMod val="150000"/>
                </a:schemeClr>
              </a:gs>
              <a:gs pos="100000">
                <a:schemeClr val="lt1">
                  <a:hueOff val="0"/>
                  <a:satOff val="0"/>
                  <a:lumOff val="0"/>
                  <a:alphaOff val="0"/>
                  <a:tint val="87000"/>
                  <a:satMod val="250000"/>
                </a:schemeClr>
              </a:gs>
            </a:gsLst>
            <a:lin ang="162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4" name="Скругленный прямоугольник 43">
            <a:extLst>
              <a:ext uri="{FF2B5EF4-FFF2-40B4-BE49-F238E27FC236}">
                <a16:creationId xmlns:a16="http://schemas.microsoft.com/office/drawing/2014/main" xmlns="" id="{22ECB515-3A04-4452-8F64-BBD4A13C49C7}"/>
              </a:ext>
            </a:extLst>
          </p:cNvPr>
          <p:cNvSpPr/>
          <p:nvPr/>
        </p:nvSpPr>
        <p:spPr>
          <a:xfrm>
            <a:off x="2143125" y="2786063"/>
            <a:ext cx="5857875" cy="9286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5" name="Скругленный прямоугольник 44">
            <a:extLst>
              <a:ext uri="{FF2B5EF4-FFF2-40B4-BE49-F238E27FC236}">
                <a16:creationId xmlns:a16="http://schemas.microsoft.com/office/drawing/2014/main" xmlns="" id="{298EECD6-D653-49B4-A147-77DDFA793B5F}"/>
              </a:ext>
            </a:extLst>
          </p:cNvPr>
          <p:cNvSpPr/>
          <p:nvPr/>
        </p:nvSpPr>
        <p:spPr>
          <a:xfrm>
            <a:off x="2214563" y="4071938"/>
            <a:ext cx="5715000" cy="785812"/>
          </a:xfrm>
          <a:prstGeom prst="round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60000">
                <a:schemeClr val="lt1">
                  <a:hueOff val="0"/>
                  <a:satOff val="0"/>
                  <a:lumOff val="0"/>
                  <a:alphaOff val="0"/>
                  <a:shade val="95000"/>
                  <a:satMod val="150000"/>
                </a:schemeClr>
              </a:gs>
              <a:gs pos="100000">
                <a:schemeClr val="lt1">
                  <a:hueOff val="0"/>
                  <a:satOff val="0"/>
                  <a:lumOff val="0"/>
                  <a:alphaOff val="0"/>
                  <a:tint val="87000"/>
                  <a:satMod val="250000"/>
                </a:schemeClr>
              </a:gs>
            </a:gsLst>
            <a:lin ang="162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6" name="Скругленный прямоугольник 45">
            <a:extLst>
              <a:ext uri="{FF2B5EF4-FFF2-40B4-BE49-F238E27FC236}">
                <a16:creationId xmlns:a16="http://schemas.microsoft.com/office/drawing/2014/main" xmlns="" id="{1A7253CD-7665-4CD7-930C-21D21BCF90C8}"/>
              </a:ext>
            </a:extLst>
          </p:cNvPr>
          <p:cNvSpPr/>
          <p:nvPr/>
        </p:nvSpPr>
        <p:spPr>
          <a:xfrm>
            <a:off x="2143125" y="5357813"/>
            <a:ext cx="5857875" cy="785812"/>
          </a:xfrm>
          <a:prstGeom prst="roundRect">
            <a:avLst/>
          </a:prstGeom>
          <a:gradFill>
            <a:gsLst>
              <a:gs pos="0">
                <a:srgbClr val="FFFFCC"/>
              </a:gs>
              <a:gs pos="60000">
                <a:schemeClr val="lt1">
                  <a:hueOff val="0"/>
                  <a:satOff val="0"/>
                  <a:lumOff val="0"/>
                  <a:alphaOff val="0"/>
                  <a:shade val="95000"/>
                  <a:satMod val="150000"/>
                </a:schemeClr>
              </a:gs>
              <a:gs pos="100000">
                <a:schemeClr val="lt1">
                  <a:hueOff val="0"/>
                  <a:satOff val="0"/>
                  <a:lumOff val="0"/>
                  <a:alphaOff val="0"/>
                  <a:tint val="87000"/>
                  <a:satMod val="250000"/>
                </a:schemeClr>
              </a:gs>
            </a:gsLst>
            <a:lin ang="162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kk-KZ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Әуе шары әдісі арқылы кері байланыс жасау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Скругленный прямоугольник 46">
            <a:extLst>
              <a:ext uri="{FF2B5EF4-FFF2-40B4-BE49-F238E27FC236}">
                <a16:creationId xmlns:a16="http://schemas.microsoft.com/office/drawing/2014/main" xmlns="" id="{6BCE8A34-98AA-49F5-B2CA-E47DE9527C17}"/>
              </a:ext>
            </a:extLst>
          </p:cNvPr>
          <p:cNvSpPr/>
          <p:nvPr/>
        </p:nvSpPr>
        <p:spPr>
          <a:xfrm>
            <a:off x="2143125" y="1714500"/>
            <a:ext cx="5857875" cy="785813"/>
          </a:xfrm>
          <a:prstGeom prst="roundRect">
            <a:avLst/>
          </a:prstGeom>
          <a:gradFill>
            <a:gsLst>
              <a:gs pos="0">
                <a:schemeClr val="tx2">
                  <a:lumMod val="50000"/>
                  <a:lumOff val="50000"/>
                </a:schemeClr>
              </a:gs>
              <a:gs pos="60000">
                <a:schemeClr val="lt1">
                  <a:hueOff val="0"/>
                  <a:satOff val="0"/>
                  <a:lumOff val="0"/>
                  <a:alphaOff val="0"/>
                  <a:shade val="95000"/>
                  <a:satMod val="150000"/>
                </a:schemeClr>
              </a:gs>
              <a:gs pos="100000">
                <a:schemeClr val="lt1">
                  <a:hueOff val="0"/>
                  <a:satOff val="0"/>
                  <a:lumOff val="0"/>
                  <a:alphaOff val="0"/>
                  <a:tint val="87000"/>
                  <a:satMod val="250000"/>
                </a:schemeClr>
              </a:gs>
            </a:gsLst>
            <a:lin ang="162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kk-KZ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Мозаика әдісі – топтық жұмыста топтар бір-бірін бағалауда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18" name="Rectangle 27">
            <a:extLst>
              <a:ext uri="{FF2B5EF4-FFF2-40B4-BE49-F238E27FC236}">
                <a16:creationId xmlns:a16="http://schemas.microsoft.com/office/drawing/2014/main" xmlns="" id="{45B6E5C7-1E9D-44C1-9B14-4BB6B0D287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714375"/>
            <a:ext cx="43576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r>
              <a:rPr lang="kk-KZ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 лақтыру әдісі – үй тапсырмасын бағалау мақсатында,</a:t>
            </a:r>
            <a:endParaRPr lang="kk-KZ" alt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868" name="Rectangle 28">
            <a:extLst>
              <a:ext uri="{FF2B5EF4-FFF2-40B4-BE49-F238E27FC236}">
                <a16:creationId xmlns:a16="http://schemas.microsoft.com/office/drawing/2014/main" xmlns="" id="{58499ECA-B76E-450B-8269-9682DE9F5F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2786063"/>
            <a:ext cx="5572125" cy="1016000"/>
          </a:xfrm>
          <a:prstGeom prst="rect">
            <a:avLst/>
          </a:prstGeom>
          <a:gradFill>
            <a:gsLst>
              <a:gs pos="0">
                <a:srgbClr val="CCFFFF"/>
              </a:gs>
              <a:gs pos="60000">
                <a:schemeClr val="lt1">
                  <a:hueOff val="0"/>
                  <a:satOff val="0"/>
                  <a:lumOff val="0"/>
                  <a:alphaOff val="0"/>
                  <a:shade val="95000"/>
                  <a:satMod val="150000"/>
                </a:schemeClr>
              </a:gs>
              <a:gs pos="100000">
                <a:schemeClr val="lt1">
                  <a:hueOff val="0"/>
                  <a:satOff val="0"/>
                  <a:lumOff val="0"/>
                  <a:alphaOff val="0"/>
                  <a:tint val="87000"/>
                  <a:satMod val="250000"/>
                </a:schemeClr>
              </a:gs>
            </a:gsLst>
            <a:lin ang="162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kk-KZ" sz="2000" b="1">
                <a:latin typeface="Times New Roman" pitchFamily="18" charset="0"/>
                <a:cs typeface="Times New Roman" pitchFamily="18" charset="0"/>
              </a:rPr>
              <a:t>Әріптерді орналастыр әдісі-тест тапсырмалары арқылы өзін-өзі бағалауды қолданылады.</a:t>
            </a:r>
            <a:endParaRPr lang="kk-KZ" sz="2000" b="1">
              <a:cs typeface="Arial" charset="0"/>
            </a:endParaRPr>
          </a:p>
        </p:txBody>
      </p:sp>
      <p:sp>
        <p:nvSpPr>
          <p:cNvPr id="21520" name="Rectangle 29">
            <a:extLst>
              <a:ext uri="{FF2B5EF4-FFF2-40B4-BE49-F238E27FC236}">
                <a16:creationId xmlns:a16="http://schemas.microsoft.com/office/drawing/2014/main" xmlns="" id="{F676DECD-F6AB-4D48-B989-9D6EC2E255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4214813"/>
            <a:ext cx="40719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r>
              <a:rPr lang="kk-KZ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Дескриптор арқылы бағалау</a:t>
            </a:r>
            <a:endParaRPr lang="kk-KZ" alt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xmlns="" id="{7460362B-7AF8-4BE5-AC69-D98D67EAB268}"/>
              </a:ext>
            </a:extLst>
          </p:cNvPr>
          <p:cNvGraphicFramePr>
            <a:graphicFrameLocks noGrp="1"/>
          </p:cNvGraphicFramePr>
          <p:nvPr/>
        </p:nvGraphicFramePr>
        <p:xfrm>
          <a:off x="857250" y="500063"/>
          <a:ext cx="7572376" cy="5286375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3155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47067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7861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87766">
                <a:tc rowSpan="4"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18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554" marR="59554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Бағалау критерийлері</a:t>
                      </a:r>
                      <a:endParaRPr lang="ru-RU" sz="2000" b="1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554" marR="59554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Дескриптор</a:t>
                      </a:r>
                      <a:endParaRPr lang="ru-RU" sz="2000" b="1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554" marR="59554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861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 dirty="0">
                          <a:latin typeface="Times New Roman" pitchFamily="18" charset="0"/>
                          <a:cs typeface="Times New Roman" pitchFamily="18" charset="0"/>
                        </a:rPr>
                        <a:t>Қайталанбайтын орналастыру, алмастыру,теру сандары үшін комбинаторика формулалары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554" marR="59554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 dirty="0">
                          <a:latin typeface="Times New Roman" pitchFamily="18" charset="0"/>
                          <a:cs typeface="Times New Roman" pitchFamily="18" charset="0"/>
                        </a:rPr>
                        <a:t>Комбинаторика формулаларын алмастыру,қайталанбайтын орналастыру және теру сандарын есептеуде қолданады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554" marR="59554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973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 dirty="0">
                          <a:latin typeface="Times New Roman" pitchFamily="18" charset="0"/>
                          <a:cs typeface="Times New Roman" pitchFamily="18" charset="0"/>
                        </a:rPr>
                        <a:t>Қайталанбайтын орналастыру, алмастыру, теру формулаларының айырмашылығын талдайды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554" marR="59554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3151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>
                          <a:latin typeface="Times New Roman" pitchFamily="18" charset="0"/>
                          <a:cs typeface="Times New Roman" pitchFamily="18" charset="0"/>
                        </a:rPr>
                        <a:t>Өмірмен байланыстыру</a:t>
                      </a:r>
                      <a:endParaRPr lang="ru-RU" sz="1800" b="1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554" marR="59554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 dirty="0">
                          <a:latin typeface="Times New Roman" pitchFamily="18" charset="0"/>
                          <a:cs typeface="Times New Roman" pitchFamily="18" charset="0"/>
                        </a:rPr>
                        <a:t>Комбинаторика формулаларын өмірмен байланыстырып есептер құрастырады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554" marR="59554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22548" name="Rectangle 1">
            <a:extLst>
              <a:ext uri="{FF2B5EF4-FFF2-40B4-BE49-F238E27FC236}">
                <a16:creationId xmlns:a16="http://schemas.microsoft.com/office/drawing/2014/main" xmlns="" id="{4FEF48C6-99E1-4373-919E-5314E56058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endParaRPr lang="ru-RU" altLang="en-US"/>
          </a:p>
        </p:txBody>
      </p:sp>
    </p:spTree>
  </p:cSld>
  <p:clrMapOvr>
    <a:masterClrMapping/>
  </p:clrMapOvr>
  <p:transition spd="med">
    <p:newsflash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>
            <a:extLst>
              <a:ext uri="{FF2B5EF4-FFF2-40B4-BE49-F238E27FC236}">
                <a16:creationId xmlns:a16="http://schemas.microsoft.com/office/drawing/2014/main" xmlns="" id="{BCB6DAFC-B513-4AAB-8DCC-92CD3D9FD9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8750" y="5286375"/>
            <a:ext cx="58578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tabLst>
                <a:tab pos="102870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102870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102870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102870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102870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2870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2870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2870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2870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r>
              <a:rPr lang="kk-KZ" altLang="en-US" sz="2000" b="1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Сабық соңында оқушылар рефлекция жүргізеді:</a:t>
            </a:r>
            <a:endParaRPr lang="ru-RU" alt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kk-KZ" alt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26" name="Object 1">
            <a:extLst>
              <a:ext uri="{FF2B5EF4-FFF2-40B4-BE49-F238E27FC236}">
                <a16:creationId xmlns:a16="http://schemas.microsoft.com/office/drawing/2014/main" xmlns="" id="{852FFBE2-1B42-41DD-8872-29170711DD6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43000" y="1428750"/>
          <a:ext cx="6786563" cy="463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Слайд" r:id="rId3" imgW="2459781" imgH="1844072" progId="PowerPoint.Slide.12">
                  <p:embed/>
                </p:oleObj>
              </mc:Choice>
              <mc:Fallback>
                <p:oleObj name="Слайд" r:id="rId3" imgW="2459781" imgH="1844072" progId="PowerPoint.Slide.12">
                  <p:embed/>
                  <p:pic>
                    <p:nvPicPr>
                      <p:cNvPr id="1026" name="Object 1">
                        <a:extLst>
                          <a:ext uri="{FF2B5EF4-FFF2-40B4-BE49-F238E27FC236}">
                            <a16:creationId xmlns:a16="http://schemas.microsoft.com/office/drawing/2014/main" xmlns="" id="{852FFBE2-1B42-41DD-8872-29170711DD6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428750"/>
                        <a:ext cx="6786563" cy="4638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C0B6E951-047C-4B27-BFE1-F4527749C51C}"/>
              </a:ext>
            </a:extLst>
          </p:cNvPr>
          <p:cNvSpPr/>
          <p:nvPr/>
        </p:nvSpPr>
        <p:spPr>
          <a:xfrm>
            <a:off x="1571604" y="857232"/>
            <a:ext cx="6072230" cy="461665"/>
          </a:xfrm>
          <a:prstGeom prst="rect">
            <a:avLst/>
          </a:prstGeom>
          <a:noFill/>
        </p:spPr>
        <p:txBody>
          <a:bodyPr>
            <a:prstTxWarp prst="textWave4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>
              <a:defRPr/>
            </a:pPr>
            <a:r>
              <a:rPr lang="ru-RU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cs typeface="Arial" charset="0"/>
              </a:rPr>
              <a:t>Кері</a:t>
            </a:r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cs typeface="Arial" charset="0"/>
              </a:rPr>
              <a:t> </a:t>
            </a:r>
            <a:r>
              <a:rPr lang="ru-RU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cs typeface="Arial" charset="0"/>
              </a:rPr>
              <a:t>байланыс</a:t>
            </a:r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cs typeface="Arial" charset="0"/>
              </a:rPr>
              <a:t>  </a:t>
            </a:r>
            <a:r>
              <a:rPr lang="ru-RU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cs typeface="Arial" charset="0"/>
              </a:rPr>
              <a:t>және </a:t>
            </a:r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cs typeface="Arial" charset="0"/>
              </a:rPr>
              <a:t>рефлексия</a:t>
            </a:r>
          </a:p>
        </p:txBody>
      </p:sp>
    </p:spTree>
  </p:cSld>
  <p:clrMapOvr>
    <a:masterClrMapping/>
  </p:clrMapOvr>
  <p:transition spd="med">
    <p:newsfla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14ECAE4-FB31-3D40-81E7-83ECF2AF3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14CE368-AF76-E94F-B0A6-FF3E7F4973C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A2FE7783-2737-1042-823E-E532A281570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111754"/>
      </p:ext>
    </p:extLst>
  </p:cSld>
  <p:clrMapOvr>
    <a:masterClrMapping/>
  </p:clrMapOvr>
  <p:transition spd="med">
    <p:newsfla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>
            <a:extLst>
              <a:ext uri="{FF2B5EF4-FFF2-40B4-BE49-F238E27FC236}">
                <a16:creationId xmlns:a16="http://schemas.microsoft.com/office/drawing/2014/main" xmlns="" id="{9EEC55BB-0C4F-4D5A-98AE-919E4FA01C8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57158" y="642918"/>
          <a:ext cx="8572560" cy="59527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195" name="TextBox 6">
            <a:extLst>
              <a:ext uri="{FF2B5EF4-FFF2-40B4-BE49-F238E27FC236}">
                <a16:creationId xmlns:a16="http://schemas.microsoft.com/office/drawing/2014/main" xmlns="" id="{7C64FA69-ABA8-49F4-A8ED-C4AA94C712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0438" y="1428750"/>
            <a:ext cx="2214562" cy="507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v"/>
            </a:pPr>
            <a:r>
              <a:rPr lang="kk-KZ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  Комбинаторика  формулаларын қайталанбайтын орналастыру, алмастыру және теру сандары үшін қолдану;</a:t>
            </a:r>
            <a:endParaRPr lang="ru-RU" altLang="en-US" sz="1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kk-KZ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  Қайталанбайтын орналастыру, алмастыру және теру сандарын есептеу үшін комбинаторика формулаларын қорытып, есептер шығаруда талдау.</a:t>
            </a:r>
            <a:endParaRPr lang="ru-RU" altLang="en-US" sz="1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ru-RU" altLang="en-US" sz="180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xmlns="" id="{DEB8B9EC-A6BD-4D03-8ACC-9A9910899EAC}"/>
              </a:ext>
            </a:extLst>
          </p:cNvPr>
          <p:cNvGraphicFramePr/>
          <p:nvPr/>
        </p:nvGraphicFramePr>
        <p:xfrm>
          <a:off x="214282" y="0"/>
          <a:ext cx="8929718" cy="6643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219" name="TextBox 5">
            <a:extLst>
              <a:ext uri="{FF2B5EF4-FFF2-40B4-BE49-F238E27FC236}">
                <a16:creationId xmlns:a16="http://schemas.microsoft.com/office/drawing/2014/main" xmlns="" id="{DB10246A-C055-4D78-8703-B64F582D3C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142875"/>
            <a:ext cx="49212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kk-KZ" altLang="en-US" sz="3200" b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Пәнаралық байланыстар</a:t>
            </a:r>
            <a:endParaRPr lang="ru-RU" altLang="en-US" sz="3200">
              <a:solidFill>
                <a:srgbClr val="CC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0" name="TextBox 6">
            <a:extLst>
              <a:ext uri="{FF2B5EF4-FFF2-40B4-BE49-F238E27FC236}">
                <a16:creationId xmlns:a16="http://schemas.microsoft.com/office/drawing/2014/main" xmlns="" id="{48BBFA24-0B2B-461C-B46A-24141C7526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813" y="1500188"/>
            <a:ext cx="55721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kk-KZ" altLang="en-US" sz="3200" b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Құндылықтарды </a:t>
            </a:r>
            <a:r>
              <a:rPr lang="ru-RU" altLang="en-US" sz="3200" b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altLang="en-US" sz="3200" b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дарыту </a:t>
            </a:r>
            <a:endParaRPr lang="ru-RU" altLang="en-US" sz="3200">
              <a:solidFill>
                <a:srgbClr val="CC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1" name="TextBox 8">
            <a:extLst>
              <a:ext uri="{FF2B5EF4-FFF2-40B4-BE49-F238E27FC236}">
                <a16:creationId xmlns:a16="http://schemas.microsoft.com/office/drawing/2014/main" xmlns="" id="{1D35FAC4-0075-4786-8AFE-72CEC1F615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0" y="4357688"/>
            <a:ext cx="485775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kk-KZ" altLang="en-US" sz="3200" b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Алдыңғы білім </a:t>
            </a:r>
            <a:endParaRPr lang="ru-RU" altLang="en-US" sz="3200">
              <a:solidFill>
                <a:srgbClr val="FF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ru-RU" altLang="en-US" sz="3200">
              <a:solidFill>
                <a:srgbClr val="FF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2" name="TextBox 9">
            <a:extLst>
              <a:ext uri="{FF2B5EF4-FFF2-40B4-BE49-F238E27FC236}">
                <a16:creationId xmlns:a16="http://schemas.microsoft.com/office/drawing/2014/main" xmlns="" id="{0F6522DF-4C39-4123-8658-238DCDAC4B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8688" y="5143500"/>
            <a:ext cx="67151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kk-KZ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Комбинаторика элементтері, жиын, факториал, алмастыру, орналастыру, теру</a:t>
            </a:r>
            <a:endParaRPr lang="ru-RU" alt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ru-RU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newsfla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xmlns="" id="{59C891E9-12CB-4E14-A870-96052965AECA}"/>
              </a:ext>
            </a:extLst>
          </p:cNvPr>
          <p:cNvGraphicFramePr/>
          <p:nvPr/>
        </p:nvGraphicFramePr>
        <p:xfrm>
          <a:off x="285720" y="0"/>
          <a:ext cx="8643966" cy="6643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Овал 7">
            <a:extLst>
              <a:ext uri="{FF2B5EF4-FFF2-40B4-BE49-F238E27FC236}">
                <a16:creationId xmlns:a16="http://schemas.microsoft.com/office/drawing/2014/main" xmlns="" id="{86F1EB75-9BAD-497C-9781-AFF21977AD7B}"/>
              </a:ext>
            </a:extLst>
          </p:cNvPr>
          <p:cNvSpPr/>
          <p:nvPr/>
        </p:nvSpPr>
        <p:spPr>
          <a:xfrm>
            <a:off x="928688" y="2786063"/>
            <a:ext cx="2286000" cy="20716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k-KZ" b="1" i="1" dirty="0">
              <a:solidFill>
                <a:schemeClr val="accent4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kk-KZ" b="1" i="1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Жұбыңды тап </a:t>
            </a:r>
            <a:endParaRPr lang="ru-RU" b="1" i="1" dirty="0">
              <a:solidFill>
                <a:schemeClr val="accent4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dirty="0"/>
          </a:p>
        </p:txBody>
      </p:sp>
      <p:sp>
        <p:nvSpPr>
          <p:cNvPr id="10" name="Стрелка влево 9">
            <a:extLst>
              <a:ext uri="{FF2B5EF4-FFF2-40B4-BE49-F238E27FC236}">
                <a16:creationId xmlns:a16="http://schemas.microsoft.com/office/drawing/2014/main" xmlns="" id="{361E6945-FCAD-4D03-A08E-BE9BFE2B657F}"/>
              </a:ext>
            </a:extLst>
          </p:cNvPr>
          <p:cNvSpPr/>
          <p:nvPr/>
        </p:nvSpPr>
        <p:spPr>
          <a:xfrm rot="19951188">
            <a:off x="3197225" y="3217863"/>
            <a:ext cx="153988" cy="582612"/>
          </a:xfrm>
          <a:prstGeom prst="leftArrow">
            <a:avLst>
              <a:gd name="adj1" fmla="val 50000"/>
              <a:gd name="adj2" fmla="val 47556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245" name="TextBox 13">
            <a:extLst>
              <a:ext uri="{FF2B5EF4-FFF2-40B4-BE49-F238E27FC236}">
                <a16:creationId xmlns:a16="http://schemas.microsoft.com/office/drawing/2014/main" xmlns="" id="{1AE49B1B-C9E6-453F-98A2-3211528D00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0" y="2643188"/>
            <a:ext cx="3429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kk-KZ" altLang="en-US" sz="2000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Белсенді </a:t>
            </a:r>
          </a:p>
          <a:p>
            <a:pPr algn="ctr" eaLnBrk="1" hangingPunct="1"/>
            <a:r>
              <a:rPr lang="kk-KZ" altLang="en-US" sz="2000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әдіс – тәсілдер </a:t>
            </a:r>
          </a:p>
          <a:p>
            <a:pPr algn="ctr" eaLnBrk="1" hangingPunct="1"/>
            <a:r>
              <a:rPr lang="en-US" altLang="en-US" sz="2000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SPIRO </a:t>
            </a:r>
            <a:r>
              <a:rPr lang="kk-KZ" altLang="en-US" sz="2000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әдісі  </a:t>
            </a:r>
            <a:endParaRPr lang="ru-RU" altLang="en-US" sz="2000" b="1" i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xmlns="" id="{F69CB472-9087-4E56-82BC-906513695279}"/>
              </a:ext>
            </a:extLst>
          </p:cNvPr>
          <p:cNvSpPr/>
          <p:nvPr/>
        </p:nvSpPr>
        <p:spPr>
          <a:xfrm>
            <a:off x="5929313" y="2714625"/>
            <a:ext cx="2286000" cy="18573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kk-KZ" sz="2000" b="1" dirty="0">
                <a:latin typeface="Times New Roman" pitchFamily="18" charset="0"/>
                <a:cs typeface="Times New Roman" pitchFamily="18" charset="0"/>
              </a:rPr>
              <a:t>Бейнеролик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newsfla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xmlns="" id="{25BB1786-3D7B-4335-83C0-0D7E146FAD15}"/>
              </a:ext>
            </a:extLst>
          </p:cNvPr>
          <p:cNvGraphicFramePr>
            <a:graphicFrameLocks noGrp="1"/>
          </p:cNvGraphicFramePr>
          <p:nvPr/>
        </p:nvGraphicFramePr>
        <p:xfrm>
          <a:off x="1143000" y="1428750"/>
          <a:ext cx="6500814" cy="4117126"/>
        </p:xfrm>
        <a:graphic>
          <a:graphicData uri="http://schemas.openxmlformats.org/drawingml/2006/table">
            <a:tbl>
              <a:tblPr/>
              <a:tblGrid>
                <a:gridCol w="206995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6891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6194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593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Қазақ </a:t>
                      </a:r>
                      <a:endParaRPr lang="ru-RU" sz="20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Орыс </a:t>
                      </a:r>
                      <a:endParaRPr lang="ru-RU" sz="20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Ағылшын </a:t>
                      </a:r>
                      <a:endParaRPr lang="ru-RU" sz="20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59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Комбинаторика</a:t>
                      </a:r>
                      <a:endParaRPr lang="ru-RU" sz="18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Комбинаторика</a:t>
                      </a:r>
                      <a:endParaRPr lang="ru-RU" sz="18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Combinatorics</a:t>
                      </a:r>
                      <a:endParaRPr lang="ru-RU" sz="18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59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Алмастыру</a:t>
                      </a:r>
                      <a:endParaRPr lang="ru-RU" sz="18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Перестановки</a:t>
                      </a:r>
                      <a:endParaRPr lang="ru-RU" sz="18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Permutations</a:t>
                      </a:r>
                      <a:endParaRPr lang="ru-RU" sz="18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159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Орналастыру</a:t>
                      </a:r>
                      <a:endParaRPr lang="ru-RU" sz="18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Размещение</a:t>
                      </a:r>
                      <a:endParaRPr lang="ru-RU" sz="18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Permutations</a:t>
                      </a:r>
                      <a:endParaRPr lang="ru-RU" sz="18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170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Қайталанбайтын орналастыру</a:t>
                      </a:r>
                      <a:endParaRPr lang="ru-RU" sz="18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Размещение без повторений</a:t>
                      </a:r>
                      <a:endParaRPr lang="ru-RU" sz="18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Placement without repetition</a:t>
                      </a:r>
                      <a:endParaRPr lang="ru-RU" sz="18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159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Теру</a:t>
                      </a:r>
                      <a:endParaRPr lang="ru-RU" sz="18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Сочетания</a:t>
                      </a:r>
                      <a:endParaRPr lang="ru-RU" sz="18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Combinations</a:t>
                      </a:r>
                      <a:endParaRPr lang="ru-RU" sz="18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159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Қосу ережесі</a:t>
                      </a:r>
                      <a:endParaRPr lang="ru-RU" sz="18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Правило суммы</a:t>
                      </a:r>
                      <a:endParaRPr lang="ru-RU" sz="18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Rule of sum</a:t>
                      </a:r>
                      <a:endParaRPr lang="ru-RU" sz="18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170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Көбейту ережесі</a:t>
                      </a:r>
                      <a:endParaRPr lang="ru-RU" sz="18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Правило произведение</a:t>
                      </a:r>
                      <a:endParaRPr lang="ru-RU" sz="18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Rule of multiply</a:t>
                      </a:r>
                      <a:endParaRPr lang="ru-RU" sz="18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159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Факториал</a:t>
                      </a:r>
                      <a:endParaRPr lang="ru-RU" sz="18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Факториал</a:t>
                      </a:r>
                      <a:endParaRPr lang="ru-RU" sz="18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Factorial</a:t>
                      </a:r>
                      <a:endParaRPr lang="ru-RU" sz="18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11308" name="Rectangle 1">
            <a:extLst>
              <a:ext uri="{FF2B5EF4-FFF2-40B4-BE49-F238E27FC236}">
                <a16:creationId xmlns:a16="http://schemas.microsoft.com/office/drawing/2014/main" xmlns="" id="{5D605948-5B5F-4CE1-BA3E-2700F97175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tabLst>
                <a:tab pos="193675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193675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193675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193675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193675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93675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93675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93675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93675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endParaRPr lang="ru-RU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AE6BEB7-58CE-4F16-B31A-9102751E3DC0}"/>
              </a:ext>
            </a:extLst>
          </p:cNvPr>
          <p:cNvSpPr txBox="1"/>
          <p:nvPr/>
        </p:nvSpPr>
        <p:spPr>
          <a:xfrm>
            <a:off x="571500" y="500063"/>
            <a:ext cx="8358188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kk-KZ" sz="20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“Полиглот” әдісінде  қоржында жасырылған үш тілде берілген сөздер арқылы  3 топқа бөлінеді: “ҚАЗАҚ ” “ОРЫС” “АҒЫЛШЫН”</a:t>
            </a:r>
            <a:endParaRPr lang="ru-RU" sz="20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20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newsfla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Содержимое 2">
            <a:extLst>
              <a:ext uri="{FF2B5EF4-FFF2-40B4-BE49-F238E27FC236}">
                <a16:creationId xmlns:a16="http://schemas.microsoft.com/office/drawing/2014/main" xmlns="" id="{695B4B12-F5FC-4691-8E34-EFC7F3C466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438" y="1428750"/>
            <a:ext cx="8183562" cy="4187825"/>
          </a:xfrm>
        </p:spPr>
        <p:txBody>
          <a:bodyPr/>
          <a:lstStyle/>
          <a:p>
            <a:r>
              <a:rPr lang="kk-KZ" altLang="en-US" sz="3200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ҚБ.  Үй тапсырмасын “Доп лақтыру’ әдісі арқылы  алдыңғы білімдерге бағытталған сұрақтар қойып, оқушылардың дайындығын анықтау</a:t>
            </a:r>
            <a:endParaRPr lang="ru-RU" altLang="en-US" sz="3200" b="1" i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newsfla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>
            <a:extLst>
              <a:ext uri="{FF2B5EF4-FFF2-40B4-BE49-F238E27FC236}">
                <a16:creationId xmlns:a16="http://schemas.microsoft.com/office/drawing/2014/main" xmlns="" id="{5CE63A89-2098-424A-B931-81FBCEE1E8E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928688" y="642938"/>
            <a:ext cx="6715125" cy="105092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altLang="en-US" sz="540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 - </a:t>
            </a:r>
            <a:r>
              <a:rPr lang="kk-KZ" altLang="en-US" sz="540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нақтылық</a:t>
            </a:r>
            <a:endParaRPr lang="ru-RU" altLang="en-US" sz="5400"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15" name="Прямоугольник 3">
            <a:extLst>
              <a:ext uri="{FF2B5EF4-FFF2-40B4-BE49-F238E27FC236}">
                <a16:creationId xmlns:a16="http://schemas.microsoft.com/office/drawing/2014/main" xmlns="" id="{52765F30-BF8C-45E5-8BEB-8107213B7B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688" y="2643188"/>
            <a:ext cx="55721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5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kk-KZ" altLang="en-US" sz="5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қатысу</a:t>
            </a:r>
            <a:endParaRPr lang="ru-RU" altLang="en-US" sz="5400" b="1">
              <a:solidFill>
                <a:srgbClr val="C00000"/>
              </a:solidFill>
            </a:endParaRPr>
          </a:p>
        </p:txBody>
      </p:sp>
      <p:sp>
        <p:nvSpPr>
          <p:cNvPr id="13316" name="Прямоугольник 4">
            <a:extLst>
              <a:ext uri="{FF2B5EF4-FFF2-40B4-BE49-F238E27FC236}">
                <a16:creationId xmlns:a16="http://schemas.microsoft.com/office/drawing/2014/main" xmlns="" id="{AFA3D951-8D03-4EA2-BF9A-1F62C439A1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688" y="1643063"/>
            <a:ext cx="635793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5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kk-KZ" altLang="en-US" sz="5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орындау</a:t>
            </a:r>
            <a:endParaRPr lang="ru-RU" altLang="en-US" sz="5400" b="1">
              <a:solidFill>
                <a:srgbClr val="C00000"/>
              </a:solidFill>
            </a:endParaRPr>
          </a:p>
        </p:txBody>
      </p:sp>
      <p:sp>
        <p:nvSpPr>
          <p:cNvPr id="13317" name="Прямоугольник 5">
            <a:extLst>
              <a:ext uri="{FF2B5EF4-FFF2-40B4-BE49-F238E27FC236}">
                <a16:creationId xmlns:a16="http://schemas.microsoft.com/office/drawing/2014/main" xmlns="" id="{6214E911-130C-486E-BDEC-F957556861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688" y="3500438"/>
            <a:ext cx="55721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5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kk-KZ" altLang="en-US" sz="5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шындық</a:t>
            </a:r>
            <a:endParaRPr lang="ru-RU" altLang="en-US" sz="5400" b="1">
              <a:solidFill>
                <a:srgbClr val="C00000"/>
              </a:solidFill>
            </a:endParaRPr>
          </a:p>
        </p:txBody>
      </p:sp>
      <p:sp>
        <p:nvSpPr>
          <p:cNvPr id="13318" name="Прямоугольник 6">
            <a:extLst>
              <a:ext uri="{FF2B5EF4-FFF2-40B4-BE49-F238E27FC236}">
                <a16:creationId xmlns:a16="http://schemas.microsoft.com/office/drawing/2014/main" xmlns="" id="{3082F5A2-2584-489A-B990-01F50AFFB5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688" y="4357688"/>
            <a:ext cx="74803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5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kk-KZ" altLang="en-US" sz="5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бақылау мүмкіндігі</a:t>
            </a:r>
            <a:endParaRPr lang="ru-RU" altLang="en-US" sz="5400" b="1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>
    <p:newsfla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3">
            <a:extLst>
              <a:ext uri="{FF2B5EF4-FFF2-40B4-BE49-F238E27FC236}">
                <a16:creationId xmlns:a16="http://schemas.microsoft.com/office/drawing/2014/main" xmlns="" id="{786FB21B-1A97-444D-A742-D655361ED4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10" t="13437" r="12276" b="15717"/>
          <a:stretch>
            <a:fillRect/>
          </a:stretch>
        </p:blipFill>
        <p:spPr bwMode="auto">
          <a:xfrm>
            <a:off x="928688" y="2428875"/>
            <a:ext cx="328612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Рисунок 4">
            <a:extLst>
              <a:ext uri="{FF2B5EF4-FFF2-40B4-BE49-F238E27FC236}">
                <a16:creationId xmlns:a16="http://schemas.microsoft.com/office/drawing/2014/main" xmlns="" id="{2283F07A-F80A-40BB-91EB-7AD0B6F79F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28" t="10594" r="11694" b="23773"/>
          <a:stretch>
            <a:fillRect/>
          </a:stretch>
        </p:blipFill>
        <p:spPr bwMode="auto">
          <a:xfrm>
            <a:off x="4786313" y="2428875"/>
            <a:ext cx="3429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Box 5">
            <a:extLst>
              <a:ext uri="{FF2B5EF4-FFF2-40B4-BE49-F238E27FC236}">
                <a16:creationId xmlns:a16="http://schemas.microsoft.com/office/drawing/2014/main" xmlns="" id="{B985ADEE-14F0-400A-AF49-AE8EE23FA0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0125" y="714375"/>
            <a:ext cx="74295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u="sng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S – </a:t>
            </a:r>
            <a:r>
              <a:rPr lang="kk-KZ" altLang="en-US" sz="2000" b="1" u="sng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наақтылық       </a:t>
            </a:r>
          </a:p>
          <a:p>
            <a:pPr eaLnBrk="1" hangingPunct="1"/>
            <a:r>
              <a:rPr lang="kk-KZ" altLang="en-US" sz="2000" b="1" u="sng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www.bilimland.kz</a:t>
            </a:r>
            <a:r>
              <a:rPr lang="ru-RU" altLang="en-US" sz="2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kk-KZ" altLang="en-US" sz="2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сайтындағы комбинаторка туралы  видеороликтер көрсету арқылы оқушылардың теру, ауыстыру және қайталанбайтын орналастыру туралы нақты білімдерін бекіту</a:t>
            </a:r>
            <a:endParaRPr lang="ru-RU" altLang="en-US" sz="20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ru-RU" altLang="en-US" sz="20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newsflash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7579</TotalTime>
  <Words>766</Words>
  <Application>Microsoft Office PowerPoint</Application>
  <PresentationFormat>Экран (4:3)</PresentationFormat>
  <Paragraphs>133</Paragraphs>
  <Slides>18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Аспект</vt:lpstr>
      <vt:lpstr>Слайд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S - нақтылық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user</cp:lastModifiedBy>
  <cp:revision>372</cp:revision>
  <cp:lastPrinted>1601-01-01T00:00:00Z</cp:lastPrinted>
  <dcterms:created xsi:type="dcterms:W3CDTF">1601-01-01T00:00:00Z</dcterms:created>
  <dcterms:modified xsi:type="dcterms:W3CDTF">2020-07-06T07:25:21Z</dcterms:modified>
</cp:coreProperties>
</file>