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67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ақырып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kk-KZ"/>
              <a:t>Тақырып үлгісі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k-KZ"/>
              <a:t>Тақырыпша үлгісі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8CF6925-22CA-42AA-B1BE-A1BC6645DAB0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922BC717-9C9E-4241-9B38-BF8B4E1A2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972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алы сурет тақырыб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kk-KZ"/>
              <a:t>Тақырып үлгісі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k-KZ"/>
              <a:t>Сурет кірістіру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6925-22CA-42AA-B1BE-A1BC6645DAB0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C717-9C9E-4241-9B38-BF8B4E1A2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737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ақырып және ата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kk-KZ"/>
              <a:t>Тақырып үлгісі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8CF6925-22CA-42AA-B1BE-A1BC6645DAB0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22BC717-9C9E-4241-9B38-BF8B4E1A2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19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Баға ұсынысы тақырыб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kk-KZ"/>
              <a:t>Тақырып үлгісі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8CF6925-22CA-42AA-B1BE-A1BC6645DAB0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22BC717-9C9E-4241-9B38-BF8B4E1A279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10175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Атау картас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kk-KZ"/>
              <a:t>Тақырып үлгісі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8CF6925-22CA-42AA-B1BE-A1BC6645DAB0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22BC717-9C9E-4241-9B38-BF8B4E1A2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81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баға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kk-KZ"/>
              <a:t>Тақырып үлгісі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6925-22CA-42AA-B1BE-A1BC6645DAB0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C717-9C9E-4241-9B38-BF8B4E1A2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210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сурет баған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kk-KZ"/>
              <a:t>Тақырып үлгісі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k-KZ"/>
              <a:t>Сурет кірістіру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k-KZ"/>
              <a:t>Сурет кірістіру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k-KZ"/>
              <a:t>Сурет кірістіру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6925-22CA-42AA-B1BE-A1BC6645DAB0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C717-9C9E-4241-9B38-BF8B4E1A2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444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Тақырып және тік мәті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/>
              <a:t>Тақырып үлгісі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kk-KZ"/>
              <a:t>Негізгі мәтін үлгісін</a:t>
            </a:r>
          </a:p>
          <a:p>
            <a:pPr lvl="1"/>
            <a:r>
              <a:rPr lang="kk-KZ"/>
              <a:t>Екінші деңгейді</a:t>
            </a:r>
          </a:p>
          <a:p>
            <a:pPr lvl="2"/>
            <a:r>
              <a:rPr lang="kk-KZ"/>
              <a:t>Үшінші деңгейді</a:t>
            </a:r>
          </a:p>
          <a:p>
            <a:pPr lvl="3"/>
            <a:r>
              <a:rPr lang="kk-KZ"/>
              <a:t>Төртінші деңгейді</a:t>
            </a:r>
          </a:p>
          <a:p>
            <a:pPr lvl="4"/>
            <a:r>
              <a:rPr lang="kk-KZ"/>
              <a:t>Бесінші деңгейді өңдеу үшін басыңыз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6925-22CA-42AA-B1BE-A1BC6645DAB0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C717-9C9E-4241-9B38-BF8B4E1A2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810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Тік тақырып пен мәті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k-KZ"/>
              <a:t>Тақырып үлгісі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kk-KZ"/>
              <a:t>Негізгі мәтін үлгісін</a:t>
            </a:r>
          </a:p>
          <a:p>
            <a:pPr lvl="1"/>
            <a:r>
              <a:rPr lang="kk-KZ"/>
              <a:t>Екінші деңгейді</a:t>
            </a:r>
          </a:p>
          <a:p>
            <a:pPr lvl="2"/>
            <a:r>
              <a:rPr lang="kk-KZ"/>
              <a:t>Үшінші деңгейді</a:t>
            </a:r>
          </a:p>
          <a:p>
            <a:pPr lvl="3"/>
            <a:r>
              <a:rPr lang="kk-KZ"/>
              <a:t>Төртінші деңгейді</a:t>
            </a:r>
          </a:p>
          <a:p>
            <a:pPr lvl="4"/>
            <a:r>
              <a:rPr lang="kk-KZ"/>
              <a:t>Бесінші деңгейді өңдеу үшін басыңыз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8CF6925-22CA-42AA-B1BE-A1BC6645DAB0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22BC717-9C9E-4241-9B38-BF8B4E1A2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873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ақырып және ныса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/>
              <a:t>Тақырып үлгісі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k-KZ"/>
              <a:t>Негізгі мәтін үлгісін</a:t>
            </a:r>
          </a:p>
          <a:p>
            <a:pPr lvl="1"/>
            <a:r>
              <a:rPr lang="kk-KZ"/>
              <a:t>Екінші деңгейді</a:t>
            </a:r>
          </a:p>
          <a:p>
            <a:pPr lvl="2"/>
            <a:r>
              <a:rPr lang="kk-KZ"/>
              <a:t>Үшінші деңгейді</a:t>
            </a:r>
          </a:p>
          <a:p>
            <a:pPr lvl="3"/>
            <a:r>
              <a:rPr lang="kk-KZ"/>
              <a:t>Төртінші деңгейді</a:t>
            </a:r>
          </a:p>
          <a:p>
            <a:pPr lvl="4"/>
            <a:r>
              <a:rPr lang="kk-KZ"/>
              <a:t>Бесінші деңгейді өңдеу үшін басыңыз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6925-22CA-42AA-B1BE-A1BC6645DAB0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C717-9C9E-4241-9B38-BF8B4E1A2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718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Бөлім тақырыб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kk-KZ"/>
              <a:t>Тақырып үлгісі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8CF6925-22CA-42AA-B1BE-A1BC6645DAB0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22BC717-9C9E-4241-9B38-BF8B4E1A2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198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Екі ныса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/>
              <a:t>Тақырып үлгісі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kk-KZ"/>
              <a:t>Негізгі мәтін үлгісін</a:t>
            </a:r>
          </a:p>
          <a:p>
            <a:pPr lvl="1"/>
            <a:r>
              <a:rPr lang="kk-KZ"/>
              <a:t>Екінші деңгейді</a:t>
            </a:r>
          </a:p>
          <a:p>
            <a:pPr lvl="2"/>
            <a:r>
              <a:rPr lang="kk-KZ"/>
              <a:t>Үшінші деңгейді</a:t>
            </a:r>
          </a:p>
          <a:p>
            <a:pPr lvl="3"/>
            <a:r>
              <a:rPr lang="kk-KZ"/>
              <a:t>Төртінші деңгейді</a:t>
            </a:r>
          </a:p>
          <a:p>
            <a:pPr lvl="4"/>
            <a:r>
              <a:rPr lang="kk-KZ"/>
              <a:t>Бесінші деңгейді өңдеу үшін басыңыз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kk-KZ"/>
              <a:t>Негізгі мәтін үлгісін</a:t>
            </a:r>
          </a:p>
          <a:p>
            <a:pPr lvl="1"/>
            <a:r>
              <a:rPr lang="kk-KZ"/>
              <a:t>Екінші деңгейді</a:t>
            </a:r>
          </a:p>
          <a:p>
            <a:pPr lvl="2"/>
            <a:r>
              <a:rPr lang="kk-KZ"/>
              <a:t>Үшінші деңгейді</a:t>
            </a:r>
          </a:p>
          <a:p>
            <a:pPr lvl="3"/>
            <a:r>
              <a:rPr lang="kk-KZ"/>
              <a:t>Төртінші деңгейді</a:t>
            </a:r>
          </a:p>
          <a:p>
            <a:pPr lvl="4"/>
            <a:r>
              <a:rPr lang="kk-KZ"/>
              <a:t>Бесінші деңгейді өңдеу үшін басыңыз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6925-22CA-42AA-B1BE-A1BC6645DAB0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C717-9C9E-4241-9B38-BF8B4E1A2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885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алысты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kk-KZ"/>
              <a:t>Тақырып үлгісі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kk-KZ"/>
              <a:t>Негізгі мәтін үлгісін</a:t>
            </a:r>
          </a:p>
          <a:p>
            <a:pPr lvl="1"/>
            <a:r>
              <a:rPr lang="kk-KZ"/>
              <a:t>Екінші деңгейді</a:t>
            </a:r>
          </a:p>
          <a:p>
            <a:pPr lvl="2"/>
            <a:r>
              <a:rPr lang="kk-KZ"/>
              <a:t>Үшінші деңгейді</a:t>
            </a:r>
          </a:p>
          <a:p>
            <a:pPr lvl="3"/>
            <a:r>
              <a:rPr lang="kk-KZ"/>
              <a:t>Төртінші деңгейді</a:t>
            </a:r>
          </a:p>
          <a:p>
            <a:pPr lvl="4"/>
            <a:r>
              <a:rPr lang="kk-KZ"/>
              <a:t>Бесінші деңгейді өңдеу үшін басыңыз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kk-KZ"/>
              <a:t>Негізгі мәтін үлгісін</a:t>
            </a:r>
          </a:p>
          <a:p>
            <a:pPr lvl="1"/>
            <a:r>
              <a:rPr lang="kk-KZ"/>
              <a:t>Екінші деңгейді</a:t>
            </a:r>
          </a:p>
          <a:p>
            <a:pPr lvl="2"/>
            <a:r>
              <a:rPr lang="kk-KZ"/>
              <a:t>Үшінші деңгейді</a:t>
            </a:r>
          </a:p>
          <a:p>
            <a:pPr lvl="3"/>
            <a:r>
              <a:rPr lang="kk-KZ"/>
              <a:t>Төртінші деңгейді</a:t>
            </a:r>
          </a:p>
          <a:p>
            <a:pPr lvl="4"/>
            <a:r>
              <a:rPr lang="kk-KZ"/>
              <a:t>Бесінші деңгейді өңдеу үшін басыңыз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6925-22CA-42AA-B1BE-A1BC6645DAB0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C717-9C9E-4241-9B38-BF8B4E1A2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5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ек тақыры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/>
              <a:t>Тақырып үлгісі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6925-22CA-42AA-B1BE-A1BC6645DAB0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C717-9C9E-4241-9B38-BF8B4E1A2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758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Б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6925-22CA-42AA-B1BE-A1BC6645DAB0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C717-9C9E-4241-9B38-BF8B4E1A2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05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Тақырыбы бар ныса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kk-KZ"/>
              <a:t>Тақырып үлгісі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kk-KZ"/>
              <a:t>Негізгі мәтін үлгісін</a:t>
            </a:r>
          </a:p>
          <a:p>
            <a:pPr lvl="1"/>
            <a:r>
              <a:rPr lang="kk-KZ"/>
              <a:t>Екінші деңгейді</a:t>
            </a:r>
          </a:p>
          <a:p>
            <a:pPr lvl="2"/>
            <a:r>
              <a:rPr lang="kk-KZ"/>
              <a:t>Үшінші деңгейді</a:t>
            </a:r>
          </a:p>
          <a:p>
            <a:pPr lvl="3"/>
            <a:r>
              <a:rPr lang="kk-KZ"/>
              <a:t>Төртінші деңгейді</a:t>
            </a:r>
          </a:p>
          <a:p>
            <a:pPr lvl="4"/>
            <a:r>
              <a:rPr lang="kk-KZ"/>
              <a:t>Бесінші деңгейді өңдеу үшін басыңыз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6925-22CA-42AA-B1BE-A1BC6645DAB0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C717-9C9E-4241-9B38-BF8B4E1A2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874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Тақырыбы бар сур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kk-KZ"/>
              <a:t>Тақырып үлгісі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k-KZ"/>
              <a:t>Сурет кірістіру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k-KZ"/>
              <a:t>Негізгі мәтін үлгісін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6925-22CA-42AA-B1BE-A1BC6645DAB0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C717-9C9E-4241-9B38-BF8B4E1A2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787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k-KZ"/>
              <a:t>Тақырып үлгісі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k-KZ"/>
              <a:t>Негізгі мәтін үлгісін</a:t>
            </a:r>
          </a:p>
          <a:p>
            <a:pPr lvl="1"/>
            <a:r>
              <a:rPr lang="kk-KZ"/>
              <a:t>Екінші деңгейді</a:t>
            </a:r>
          </a:p>
          <a:p>
            <a:pPr lvl="2"/>
            <a:r>
              <a:rPr lang="kk-KZ"/>
              <a:t>Үшінші деңгейді</a:t>
            </a:r>
          </a:p>
          <a:p>
            <a:pPr lvl="3"/>
            <a:r>
              <a:rPr lang="kk-KZ"/>
              <a:t>Төртінші деңгейді</a:t>
            </a:r>
          </a:p>
          <a:p>
            <a:pPr lvl="4"/>
            <a:r>
              <a:rPr lang="kk-KZ"/>
              <a:t>Бесінші деңгейді өңдеу үшін басыңыз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F6925-22CA-42AA-B1BE-A1BC6645DAB0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BC717-9C9E-4241-9B38-BF8B4E1A2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17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ixinglist.com/catalog/dizayn_intererov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ік төртбұрыш: бұрыштары доғаланған 9">
            <a:extLst>
              <a:ext uri="{FF2B5EF4-FFF2-40B4-BE49-F238E27FC236}">
                <a16:creationId xmlns:a16="http://schemas.microsoft.com/office/drawing/2014/main" id="{EB9AEDEE-33A8-4C0B-AF97-524D1E1C0DC5}"/>
              </a:ext>
            </a:extLst>
          </p:cNvPr>
          <p:cNvSpPr/>
          <p:nvPr/>
        </p:nvSpPr>
        <p:spPr>
          <a:xfrm>
            <a:off x="1216090" y="1657865"/>
            <a:ext cx="9759820" cy="3542270"/>
          </a:xfrm>
          <a:prstGeom prst="roundRect">
            <a:avLst/>
          </a:prstGeom>
          <a:solidFill>
            <a:schemeClr val="tx1">
              <a:lumMod val="75000"/>
              <a:lumOff val="25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ақырып 1">
            <a:extLst>
              <a:ext uri="{FF2B5EF4-FFF2-40B4-BE49-F238E27FC236}">
                <a16:creationId xmlns:a16="http://schemas.microsoft.com/office/drawing/2014/main" id="{C12CB7A1-0F4F-4370-9783-DAA741B8A5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857" y="1880064"/>
            <a:ext cx="6100286" cy="1063324"/>
          </a:xfrm>
        </p:spPr>
        <p:txBody>
          <a:bodyPr>
            <a:normAutofit/>
          </a:bodyPr>
          <a:lstStyle/>
          <a:p>
            <a:r>
              <a:rPr lang="kk-KZ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ақырыпша 2">
            <a:extLst>
              <a:ext uri="{FF2B5EF4-FFF2-40B4-BE49-F238E27FC236}">
                <a16:creationId xmlns:a16="http://schemas.microsoft.com/office/drawing/2014/main" id="{BBD6EE62-2F7B-43F3-9758-1E77EB592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6568" y="3359021"/>
            <a:ext cx="8978864" cy="1618495"/>
          </a:xfrm>
        </p:spPr>
        <p:txBody>
          <a:bodyPr>
            <a:normAutofit fontScale="92500"/>
          </a:bodyPr>
          <a:lstStyle/>
          <a:p>
            <a:r>
              <a:rPr lang="kk-KZ" sz="7200" dirty="0">
                <a:solidFill>
                  <a:schemeClr val="bg1"/>
                </a:solidFill>
              </a:rPr>
              <a:t>Дизайнер мамандығы</a:t>
            </a:r>
            <a:endParaRPr lang="ru-RU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035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қырып 1">
            <a:extLst>
              <a:ext uri="{FF2B5EF4-FFF2-40B4-BE49-F238E27FC236}">
                <a16:creationId xmlns:a16="http://schemas.microsoft.com/office/drawing/2014/main" id="{A5F26876-2318-4DB1-A456-380AFB1D1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7759" y="538106"/>
            <a:ext cx="8610600" cy="1293028"/>
          </a:xfrm>
        </p:spPr>
        <p:txBody>
          <a:bodyPr/>
          <a:lstStyle/>
          <a:p>
            <a:r>
              <a:rPr lang="kk-KZ" dirty="0"/>
              <a:t>Ландшафт Дизайнері</a:t>
            </a:r>
            <a:endParaRPr lang="ru-RU" dirty="0"/>
          </a:p>
        </p:txBody>
      </p:sp>
      <p:pic>
        <p:nvPicPr>
          <p:cNvPr id="4" name="Сурет 3">
            <a:extLst>
              <a:ext uri="{FF2B5EF4-FFF2-40B4-BE49-F238E27FC236}">
                <a16:creationId xmlns:a16="http://schemas.microsoft.com/office/drawing/2014/main" id="{87D83441-E533-4115-9B5C-F69CA0910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061" y="1569877"/>
            <a:ext cx="3991267" cy="222768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F1EC9D-42D7-4384-95C0-2434EDFC657D}"/>
              </a:ext>
            </a:extLst>
          </p:cNvPr>
          <p:cNvSpPr txBox="1"/>
          <p:nvPr/>
        </p:nvSpPr>
        <p:spPr>
          <a:xfrm>
            <a:off x="942392" y="4180114"/>
            <a:ext cx="105715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Ландшафт </a:t>
            </a:r>
            <a:r>
              <a:rPr lang="ru-RU" dirty="0" err="1"/>
              <a:t>дизайнері</a:t>
            </a:r>
            <a:r>
              <a:rPr lang="ru-RU" dirty="0"/>
              <a:t> - ландшафты </a:t>
            </a:r>
            <a:r>
              <a:rPr lang="ru-RU" dirty="0" err="1"/>
              <a:t>жобалау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жасайды</a:t>
            </a:r>
            <a:r>
              <a:rPr lang="ru-RU" dirty="0"/>
              <a:t>.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бақтар</a:t>
            </a:r>
            <a:r>
              <a:rPr lang="ru-RU" dirty="0"/>
              <a:t>, </a:t>
            </a:r>
            <a:r>
              <a:rPr lang="ru-RU" dirty="0" err="1"/>
              <a:t>саябақтар</a:t>
            </a:r>
            <a:r>
              <a:rPr lang="ru-RU" dirty="0"/>
              <a:t>,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учаскелерді</a:t>
            </a:r>
            <a:r>
              <a:rPr lang="ru-RU" dirty="0"/>
              <a:t> </a:t>
            </a:r>
            <a:r>
              <a:rPr lang="ru-RU" dirty="0" err="1"/>
              <a:t>безендіріп</a:t>
            </a:r>
            <a:r>
              <a:rPr lang="ru-RU" dirty="0"/>
              <a:t>, </a:t>
            </a:r>
            <a:r>
              <a:rPr lang="ru-RU" dirty="0" err="1"/>
              <a:t>үйлестіреді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мамандық</a:t>
            </a:r>
            <a:r>
              <a:rPr lang="ru-RU" dirty="0"/>
              <a:t> </a:t>
            </a:r>
            <a:r>
              <a:rPr lang="ru-RU" dirty="0" err="1"/>
              <a:t>өсімдіктердің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отырғызылатындығын</a:t>
            </a:r>
            <a:r>
              <a:rPr lang="ru-RU" dirty="0"/>
              <a:t>,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бір-бірімен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үйлестіретінін</a:t>
            </a:r>
            <a:r>
              <a:rPr lang="ru-RU" dirty="0"/>
              <a:t> </a:t>
            </a:r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ескереді</a:t>
            </a:r>
            <a:r>
              <a:rPr lang="ru-RU" dirty="0"/>
              <a:t>. </a:t>
            </a:r>
            <a:r>
              <a:rPr lang="ru-RU" dirty="0" err="1"/>
              <a:t>Мәселен</a:t>
            </a:r>
            <a:r>
              <a:rPr lang="ru-RU" dirty="0"/>
              <a:t>, </a:t>
            </a:r>
            <a:r>
              <a:rPr lang="ru-RU" dirty="0" err="1"/>
              <a:t>бір-біріне</a:t>
            </a:r>
            <a:r>
              <a:rPr lang="ru-RU" dirty="0"/>
              <a:t> </a:t>
            </a:r>
            <a:r>
              <a:rPr lang="ru-RU" dirty="0" err="1"/>
              <a:t>шабақталып</a:t>
            </a:r>
            <a:r>
              <a:rPr lang="ru-RU" dirty="0"/>
              <a:t> </a:t>
            </a:r>
            <a:r>
              <a:rPr lang="ru-RU" dirty="0" err="1"/>
              <a:t>өсетін</a:t>
            </a:r>
            <a:r>
              <a:rPr lang="ru-RU" dirty="0"/>
              <a:t> </a:t>
            </a:r>
            <a:r>
              <a:rPr lang="ru-RU" dirty="0" err="1"/>
              <a:t>өсімдіктерді</a:t>
            </a:r>
            <a:r>
              <a:rPr lang="ru-RU" dirty="0"/>
              <a:t> </a:t>
            </a:r>
            <a:r>
              <a:rPr lang="ru-RU" dirty="0" err="1"/>
              <a:t>жақын</a:t>
            </a:r>
            <a:r>
              <a:rPr lang="ru-RU" dirty="0"/>
              <a:t> </a:t>
            </a:r>
            <a:r>
              <a:rPr lang="ru-RU" dirty="0" err="1"/>
              <a:t>сайттың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көрінісінде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болмауы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өсімдіктерді</a:t>
            </a:r>
            <a:r>
              <a:rPr lang="ru-RU" dirty="0"/>
              <a:t> </a:t>
            </a:r>
            <a:r>
              <a:rPr lang="ru-RU" dirty="0" err="1"/>
              <a:t>тым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отырғызу</a:t>
            </a:r>
            <a:r>
              <a:rPr lang="ru-RU" dirty="0"/>
              <a:t> </a:t>
            </a:r>
            <a:r>
              <a:rPr lang="ru-RU" dirty="0" err="1"/>
              <a:t>өсімдіктердің</a:t>
            </a:r>
            <a:r>
              <a:rPr lang="ru-RU" dirty="0"/>
              <a:t> </a:t>
            </a:r>
            <a:r>
              <a:rPr lang="ru-RU" dirty="0" err="1"/>
              <a:t>дұрыс</a:t>
            </a:r>
            <a:r>
              <a:rPr lang="ru-RU" dirty="0"/>
              <a:t> </a:t>
            </a:r>
            <a:r>
              <a:rPr lang="ru-RU" dirty="0" err="1"/>
              <a:t>дамуына</a:t>
            </a:r>
            <a:r>
              <a:rPr lang="ru-RU" dirty="0"/>
              <a:t> </a:t>
            </a:r>
            <a:r>
              <a:rPr lang="ru-RU" dirty="0" err="1"/>
              <a:t>жол</a:t>
            </a:r>
            <a:r>
              <a:rPr lang="ru-RU" dirty="0"/>
              <a:t> </a:t>
            </a:r>
            <a:r>
              <a:rPr lang="ru-RU" dirty="0" err="1"/>
              <a:t>бермейді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362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қырып 1">
            <a:extLst>
              <a:ext uri="{FF2B5EF4-FFF2-40B4-BE49-F238E27FC236}">
                <a16:creationId xmlns:a16="http://schemas.microsoft.com/office/drawing/2014/main" id="{F4BF9C4B-42F3-4AEE-A6FD-4C5D8AB34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549769"/>
            <a:ext cx="8610600" cy="1293028"/>
          </a:xfrm>
        </p:spPr>
        <p:txBody>
          <a:bodyPr/>
          <a:lstStyle/>
          <a:p>
            <a:r>
              <a:rPr lang="kk-KZ" dirty="0"/>
              <a:t>Веб-сайттар дизайнері</a:t>
            </a:r>
            <a:endParaRPr lang="ru-RU" dirty="0"/>
          </a:p>
        </p:txBody>
      </p:sp>
      <p:pic>
        <p:nvPicPr>
          <p:cNvPr id="9" name="Мазмұн 8">
            <a:extLst>
              <a:ext uri="{FF2B5EF4-FFF2-40B4-BE49-F238E27FC236}">
                <a16:creationId xmlns:a16="http://schemas.microsoft.com/office/drawing/2014/main" id="{50A4C4D7-AE09-43B9-839E-B5D3D8D954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048" y="1670180"/>
            <a:ext cx="5959903" cy="231140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F13273C-DDA1-4D0F-BC8D-31E5DC032C11}"/>
              </a:ext>
            </a:extLst>
          </p:cNvPr>
          <p:cNvSpPr txBox="1"/>
          <p:nvPr/>
        </p:nvSpPr>
        <p:spPr>
          <a:xfrm>
            <a:off x="513184" y="4304897"/>
            <a:ext cx="110007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технологиялар</a:t>
            </a:r>
            <a:r>
              <a:rPr lang="ru-RU" dirty="0"/>
              <a:t> </a:t>
            </a:r>
            <a:r>
              <a:rPr lang="ru-RU" dirty="0" err="1"/>
              <a:t>соңында</a:t>
            </a:r>
            <a:r>
              <a:rPr lang="ru-RU" dirty="0"/>
              <a:t> 20-шы </a:t>
            </a:r>
            <a:r>
              <a:rPr lang="ru-RU" dirty="0" err="1"/>
              <a:t>ғасырдың</a:t>
            </a:r>
            <a:r>
              <a:rPr lang="ru-RU" dirty="0"/>
              <a:t> </a:t>
            </a:r>
            <a:r>
              <a:rPr lang="ru-RU" dirty="0" err="1"/>
              <a:t>әлеміне</a:t>
            </a:r>
            <a:r>
              <a:rPr lang="ru-RU" dirty="0"/>
              <a:t> </a:t>
            </a:r>
            <a:r>
              <a:rPr lang="ru-RU" dirty="0" err="1"/>
              <a:t>жарылып</a:t>
            </a:r>
            <a:r>
              <a:rPr lang="ru-RU" dirty="0"/>
              <a:t>. </a:t>
            </a:r>
            <a:r>
              <a:rPr lang="ru-RU" dirty="0" err="1"/>
              <a:t>Енді</a:t>
            </a:r>
            <a:r>
              <a:rPr lang="ru-RU" dirty="0"/>
              <a:t>, </a:t>
            </a:r>
            <a:r>
              <a:rPr lang="ru-RU" dirty="0" err="1"/>
              <a:t>жастар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компьютерлік</a:t>
            </a:r>
            <a:r>
              <a:rPr lang="ru-RU" dirty="0"/>
              <a:t> </a:t>
            </a:r>
            <a:r>
              <a:rPr lang="ru-RU" dirty="0" err="1"/>
              <a:t>жабдықтарды</a:t>
            </a:r>
            <a:r>
              <a:rPr lang="ru-RU" dirty="0"/>
              <a:t> </a:t>
            </a:r>
            <a:r>
              <a:rPr lang="ru-RU" dirty="0" err="1"/>
              <a:t>әуесқойлары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веб-дизайнер </a:t>
            </a:r>
            <a:r>
              <a:rPr lang="ru-RU" dirty="0" err="1"/>
              <a:t>үйренуге</a:t>
            </a:r>
            <a:r>
              <a:rPr lang="ru-RU" dirty="0"/>
              <a:t> </a:t>
            </a:r>
            <a:r>
              <a:rPr lang="ru-RU" dirty="0" err="1"/>
              <a:t>уақыт</a:t>
            </a:r>
            <a:r>
              <a:rPr lang="ru-RU" dirty="0"/>
              <a:t> - </a:t>
            </a:r>
            <a:r>
              <a:rPr lang="ru-RU" dirty="0" err="1"/>
              <a:t>бұл</a:t>
            </a:r>
            <a:r>
              <a:rPr lang="ru-RU" dirty="0"/>
              <a:t> не?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әркім</a:t>
            </a:r>
            <a:r>
              <a:rPr lang="ru-RU" dirty="0"/>
              <a:t> </a:t>
            </a:r>
            <a:r>
              <a:rPr lang="ru-RU" dirty="0" err="1"/>
              <a:t>өзі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«</a:t>
            </a:r>
            <a:r>
              <a:rPr lang="ru-RU" dirty="0" err="1"/>
              <a:t>виртуалды</a:t>
            </a:r>
            <a:r>
              <a:rPr lang="ru-RU" dirty="0"/>
              <a:t> </a:t>
            </a:r>
            <a:r>
              <a:rPr lang="ru-RU" dirty="0" err="1"/>
              <a:t>Әлемнің</a:t>
            </a:r>
            <a:r>
              <a:rPr lang="ru-RU" dirty="0"/>
              <a:t>» </a:t>
            </a:r>
            <a:r>
              <a:rPr lang="ru-RU" dirty="0" err="1"/>
              <a:t>көрінісін</a:t>
            </a:r>
            <a:r>
              <a:rPr lang="ru-RU" dirty="0"/>
              <a:t> </a:t>
            </a:r>
            <a:r>
              <a:rPr lang="ru-RU" dirty="0" err="1"/>
              <a:t>таңдайды</a:t>
            </a:r>
            <a:r>
              <a:rPr lang="ru-RU" dirty="0"/>
              <a:t> </a:t>
            </a:r>
            <a:r>
              <a:rPr lang="ru-RU" dirty="0" err="1"/>
              <a:t>виртуалды</a:t>
            </a:r>
            <a:r>
              <a:rPr lang="ru-RU" dirty="0"/>
              <a:t> фэнтези </a:t>
            </a:r>
            <a:r>
              <a:rPr lang="ru-RU" dirty="0" err="1"/>
              <a:t>әлеміне</a:t>
            </a:r>
            <a:r>
              <a:rPr lang="ru-RU" dirty="0"/>
              <a:t> </a:t>
            </a:r>
            <a:r>
              <a:rPr lang="ru-RU" dirty="0" err="1"/>
              <a:t>ешкімді</a:t>
            </a:r>
            <a:r>
              <a:rPr lang="ru-RU" dirty="0"/>
              <a:t> </a:t>
            </a:r>
            <a:r>
              <a:rPr lang="ru-RU" dirty="0" err="1"/>
              <a:t>енуге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бүгінгі</a:t>
            </a:r>
            <a:r>
              <a:rPr lang="ru-RU" dirty="0"/>
              <a:t> </a:t>
            </a:r>
            <a:r>
              <a:rPr lang="ru-RU" dirty="0" err="1"/>
              <a:t>ұрпақ</a:t>
            </a:r>
            <a:r>
              <a:rPr lang="ru-RU" dirty="0"/>
              <a:t>, </a:t>
            </a:r>
            <a:r>
              <a:rPr lang="ru-RU" dirty="0" err="1"/>
              <a:t>әрине</a:t>
            </a:r>
            <a:r>
              <a:rPr lang="ru-RU" dirty="0"/>
              <a:t>, </a:t>
            </a:r>
            <a:r>
              <a:rPr lang="ru-RU" dirty="0" err="1"/>
              <a:t>осындай</a:t>
            </a:r>
            <a:r>
              <a:rPr lang="ru-RU" dirty="0"/>
              <a:t> </a:t>
            </a:r>
            <a:r>
              <a:rPr lang="ru-RU" dirty="0" err="1"/>
              <a:t>мамандық</a:t>
            </a:r>
            <a:r>
              <a:rPr lang="ru-RU" dirty="0"/>
              <a:t> </a:t>
            </a:r>
            <a:r>
              <a:rPr lang="ru-RU" dirty="0" err="1"/>
              <a:t>қызықты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</a:p>
          <a:p>
            <a:r>
              <a:rPr lang="en-US" dirty="0"/>
              <a:t>Novice </a:t>
            </a:r>
            <a:r>
              <a:rPr lang="ru-RU" dirty="0"/>
              <a:t>веб </a:t>
            </a:r>
            <a:r>
              <a:rPr lang="ru-RU" dirty="0" err="1"/>
              <a:t>дизайнерлер</a:t>
            </a:r>
            <a:r>
              <a:rPr lang="ru-RU" dirty="0"/>
              <a:t> </a:t>
            </a:r>
            <a:r>
              <a:rPr lang="ru-RU" dirty="0" err="1"/>
              <a:t>кәсіби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тәжірибелі</a:t>
            </a:r>
            <a:r>
              <a:rPr lang="ru-RU" dirty="0"/>
              <a:t> </a:t>
            </a:r>
            <a:r>
              <a:rPr lang="ru-RU" dirty="0" err="1"/>
              <a:t>мамандар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үйренуге</a:t>
            </a:r>
            <a:r>
              <a:rPr lang="ru-RU" dirty="0"/>
              <a:t> </a:t>
            </a:r>
            <a:r>
              <a:rPr lang="ru-RU" dirty="0" err="1"/>
              <a:t>тамаша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бар. </a:t>
            </a:r>
            <a:r>
              <a:rPr lang="ru-RU" dirty="0" err="1"/>
              <a:t>Бұл</a:t>
            </a:r>
            <a:r>
              <a:rPr lang="ru-RU" dirty="0"/>
              <a:t> тек 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сайтқа</a:t>
            </a:r>
            <a:r>
              <a:rPr lang="ru-RU" dirty="0"/>
              <a:t> </a:t>
            </a:r>
            <a:r>
              <a:rPr lang="ru-RU" dirty="0" err="1"/>
              <a:t>аудару</a:t>
            </a:r>
            <a:r>
              <a:rPr lang="ru-RU" dirty="0"/>
              <a:t> </a:t>
            </a:r>
            <a:r>
              <a:rPr lang="ru-RU" dirty="0" err="1"/>
              <a:t>жолымен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кез-келген</a:t>
            </a:r>
            <a:r>
              <a:rPr lang="ru-RU" dirty="0"/>
              <a:t> фирма, корпорация </a:t>
            </a:r>
            <a:r>
              <a:rPr lang="ru-RU" dirty="0" err="1"/>
              <a:t>ресми</a:t>
            </a:r>
            <a:r>
              <a:rPr lang="ru-RU" dirty="0"/>
              <a:t> бет,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3530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ікбұрыш 3">
            <a:extLst>
              <a:ext uri="{FF2B5EF4-FFF2-40B4-BE49-F238E27FC236}">
                <a16:creationId xmlns:a16="http://schemas.microsoft.com/office/drawing/2014/main" id="{B35B5D0E-056E-42CD-B3E6-A437F9AD8C9E}"/>
              </a:ext>
            </a:extLst>
          </p:cNvPr>
          <p:cNvSpPr/>
          <p:nvPr/>
        </p:nvSpPr>
        <p:spPr>
          <a:xfrm>
            <a:off x="1498876" y="2286201"/>
            <a:ext cx="919424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8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Назарларыңызға </a:t>
            </a:r>
          </a:p>
          <a:p>
            <a:pPr algn="ctr"/>
            <a:r>
              <a:rPr lang="kk-KZ" sz="8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рахмет!!!</a:t>
            </a:r>
            <a:endParaRPr lang="ru-RU" sz="8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734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қырып 1">
            <a:extLst>
              <a:ext uri="{FF2B5EF4-FFF2-40B4-BE49-F238E27FC236}">
                <a16:creationId xmlns:a16="http://schemas.microsoft.com/office/drawing/2014/main" id="{E77CFF88-7A6F-41B1-ACD3-A18CF5509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2954"/>
            <a:ext cx="10515600" cy="1325563"/>
          </a:xfrm>
        </p:spPr>
        <p:txBody>
          <a:bodyPr/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оқушы не үйренеді?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азмұн 2">
            <a:extLst>
              <a:ext uri="{FF2B5EF4-FFF2-40B4-BE49-F238E27FC236}">
                <a16:creationId xmlns:a16="http://schemas.microsoft.com/office/drawing/2014/main" id="{BB4A92E2-42C2-4271-B391-76186A40D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38850"/>
            <a:ext cx="11353800" cy="1780299"/>
          </a:xfrm>
        </p:spPr>
        <p:txBody>
          <a:bodyPr/>
          <a:lstStyle/>
          <a:p>
            <a:pPr marL="0" indent="0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1.Мамандық түрлерімен толық түсіндірме жұмыстарын жасау</a:t>
            </a:r>
          </a:p>
          <a:p>
            <a:pPr marL="0" indent="0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2.Адам өзі істей алатын, қолы жететін іспен айналысады</a:t>
            </a:r>
          </a:p>
          <a:p>
            <a:pPr marL="0" indent="0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3.Өз беттерінше материал мен техниканы таңдай отырып, оны </a:t>
            </a:r>
            <a:r>
              <a:rPr lang="kk-K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даындау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424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қырып 1">
            <a:extLst>
              <a:ext uri="{FF2B5EF4-FFF2-40B4-BE49-F238E27FC236}">
                <a16:creationId xmlns:a16="http://schemas.microsoft.com/office/drawing/2014/main" id="{B26CD906-D167-4EC8-B992-00063A2A3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Мамандық дегеніміз не?</a:t>
            </a:r>
            <a:endParaRPr lang="ru-RU" dirty="0"/>
          </a:p>
        </p:txBody>
      </p:sp>
      <p:sp>
        <p:nvSpPr>
          <p:cNvPr id="3" name="Мазмұн 2">
            <a:extLst>
              <a:ext uri="{FF2B5EF4-FFF2-40B4-BE49-F238E27FC236}">
                <a16:creationId xmlns:a16="http://schemas.microsoft.com/office/drawing/2014/main" id="{3DD9AD29-167D-449C-B0D4-91C78EDD8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353180"/>
            <a:ext cx="10820400" cy="4024125"/>
          </a:xfrm>
        </p:spPr>
        <p:txBody>
          <a:bodyPr/>
          <a:lstStyle/>
          <a:p>
            <a:pPr marL="0" indent="0" fontAlgn="base">
              <a:buNone/>
            </a:pPr>
            <a:r>
              <a:rPr lang="ru-RU" dirty="0" err="1"/>
              <a:t>Мамандық</a:t>
            </a:r>
            <a:r>
              <a:rPr lang="ru-RU" dirty="0"/>
              <a:t> </a:t>
            </a:r>
            <a:r>
              <a:rPr lang="ru-RU" dirty="0" err="1"/>
              <a:t>таңдау-бұл</a:t>
            </a:r>
            <a:r>
              <a:rPr lang="ru-RU" dirty="0"/>
              <a:t> </a:t>
            </a:r>
            <a:r>
              <a:rPr lang="ru-RU" dirty="0" err="1"/>
              <a:t>өмірдегі</a:t>
            </a:r>
            <a:r>
              <a:rPr lang="ru-RU" dirty="0"/>
              <a:t> </a:t>
            </a:r>
            <a:r>
              <a:rPr lang="ru-RU" dirty="0" err="1"/>
              <a:t>күрделі</a:t>
            </a:r>
            <a:r>
              <a:rPr lang="ru-RU" dirty="0"/>
              <a:t> </a:t>
            </a:r>
            <a:r>
              <a:rPr lang="ru-RU" dirty="0" err="1"/>
              <a:t>шешімнің</a:t>
            </a:r>
            <a:r>
              <a:rPr lang="ru-RU" dirty="0"/>
              <a:t> </a:t>
            </a:r>
            <a:r>
              <a:rPr lang="ru-RU" dirty="0" err="1"/>
              <a:t>бірі.Өз</a:t>
            </a:r>
            <a:r>
              <a:rPr lang="ru-RU" dirty="0"/>
              <a:t> </a:t>
            </a:r>
            <a:r>
              <a:rPr lang="ru-RU" dirty="0" err="1"/>
              <a:t>ісіңді</a:t>
            </a:r>
            <a:r>
              <a:rPr lang="ru-RU" dirty="0"/>
              <a:t> </a:t>
            </a:r>
            <a:r>
              <a:rPr lang="ru-RU" dirty="0" err="1"/>
              <a:t>таңдар</a:t>
            </a:r>
            <a:r>
              <a:rPr lang="ru-RU" dirty="0"/>
              <a:t> </a:t>
            </a:r>
            <a:r>
              <a:rPr lang="ru-RU" dirty="0" err="1"/>
              <a:t>алдында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мамандықтр</a:t>
            </a:r>
            <a:r>
              <a:rPr lang="ru-RU" dirty="0"/>
              <a:t> бар </a:t>
            </a:r>
            <a:r>
              <a:rPr lang="ru-RU" dirty="0" err="1"/>
              <a:t>екендігін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мамандықтың</a:t>
            </a:r>
            <a:r>
              <a:rPr lang="ru-RU" dirty="0"/>
              <a:t> не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 </a:t>
            </a:r>
            <a:r>
              <a:rPr lang="ru-RU" dirty="0" err="1"/>
              <a:t>екендігін</a:t>
            </a:r>
            <a:r>
              <a:rPr lang="ru-RU" dirty="0"/>
              <a:t> </a:t>
            </a:r>
            <a:r>
              <a:rPr lang="ru-RU" dirty="0" err="1"/>
              <a:t>біліп</a:t>
            </a:r>
            <a:r>
              <a:rPr lang="ru-RU" dirty="0"/>
              <a:t> </a:t>
            </a:r>
            <a:r>
              <a:rPr lang="ru-RU" dirty="0" err="1"/>
              <a:t>алған</a:t>
            </a:r>
            <a:r>
              <a:rPr lang="ru-RU" dirty="0"/>
              <a:t> </a:t>
            </a:r>
            <a:r>
              <a:rPr lang="ru-RU" dirty="0" err="1"/>
              <a:t>жөн.Мамандық</a:t>
            </a:r>
            <a:r>
              <a:rPr lang="ru-RU" dirty="0"/>
              <a:t> </a:t>
            </a:r>
            <a:r>
              <a:rPr lang="ru-RU" dirty="0" err="1"/>
              <a:t>жайлы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түсінік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:</a:t>
            </a:r>
          </a:p>
          <a:p>
            <a:pPr marL="0" indent="0" fontAlgn="base">
              <a:buNone/>
            </a:pPr>
            <a:r>
              <a:rPr lang="ru-RU" dirty="0"/>
              <a:t>Маман </a:t>
            </a:r>
            <a:r>
              <a:rPr lang="ru-RU" dirty="0" err="1"/>
              <a:t>иесі</a:t>
            </a:r>
            <a:r>
              <a:rPr lang="ru-RU" dirty="0"/>
              <a:t> не </a:t>
            </a:r>
            <a:r>
              <a:rPr lang="ru-RU" dirty="0" err="1"/>
              <a:t>істейді</a:t>
            </a:r>
            <a:r>
              <a:rPr lang="ru-RU" dirty="0"/>
              <a:t>?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қызметінің</a:t>
            </a:r>
            <a:r>
              <a:rPr lang="ru-RU" dirty="0"/>
              <a:t> </a:t>
            </a:r>
            <a:r>
              <a:rPr lang="ru-RU" dirty="0" err="1"/>
              <a:t>нәтижесі</a:t>
            </a:r>
            <a:r>
              <a:rPr lang="ru-RU" dirty="0"/>
              <a:t> неге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келеді?Маман</a:t>
            </a:r>
            <a:r>
              <a:rPr lang="ru-RU" dirty="0"/>
              <a:t> </a:t>
            </a:r>
            <a:r>
              <a:rPr lang="ru-RU" dirty="0" err="1"/>
              <a:t>иесі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істейді</a:t>
            </a:r>
            <a:r>
              <a:rPr lang="ru-RU" dirty="0"/>
              <a:t>?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сұрақтарға</a:t>
            </a:r>
            <a:r>
              <a:rPr lang="ru-RU" dirty="0"/>
              <a:t> </a:t>
            </a:r>
            <a:r>
              <a:rPr lang="ru-RU" dirty="0" err="1"/>
              <a:t>жауап</a:t>
            </a:r>
            <a:r>
              <a:rPr lang="ru-RU" dirty="0"/>
              <a:t> табу </a:t>
            </a:r>
            <a:r>
              <a:rPr lang="ru-RU" dirty="0" err="1"/>
              <a:t>керек.Кәсіби</a:t>
            </a:r>
            <a:r>
              <a:rPr lang="ru-RU" dirty="0"/>
              <a:t> </a:t>
            </a:r>
            <a:r>
              <a:rPr lang="ru-RU" dirty="0" err="1"/>
              <a:t>қызметтің</a:t>
            </a:r>
            <a:r>
              <a:rPr lang="ru-RU" dirty="0"/>
              <a:t> </a:t>
            </a:r>
            <a:r>
              <a:rPr lang="ru-RU" dirty="0" err="1"/>
              <a:t>нәтижесі-кез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жұмыстың</a:t>
            </a:r>
            <a:r>
              <a:rPr lang="ru-RU" dirty="0"/>
              <a:t> </a:t>
            </a:r>
            <a:r>
              <a:rPr lang="ru-RU" dirty="0" err="1"/>
              <a:t>негізі.Біздің</a:t>
            </a:r>
            <a:r>
              <a:rPr lang="ru-RU" dirty="0"/>
              <a:t> </a:t>
            </a:r>
            <a:r>
              <a:rPr lang="ru-RU" dirty="0" err="1"/>
              <a:t>өмірде</a:t>
            </a:r>
            <a:r>
              <a:rPr lang="ru-RU" dirty="0"/>
              <a:t> неге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жеткізгіміз</a:t>
            </a:r>
            <a:r>
              <a:rPr lang="ru-RU" dirty="0"/>
              <a:t> </a:t>
            </a:r>
            <a:r>
              <a:rPr lang="ru-RU" dirty="0" err="1"/>
              <a:t>келетін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 </a:t>
            </a:r>
            <a:r>
              <a:rPr lang="ru-RU" dirty="0" err="1"/>
              <a:t>түсініктің</a:t>
            </a:r>
            <a:r>
              <a:rPr lang="ru-RU" dirty="0"/>
              <a:t> </a:t>
            </a:r>
            <a:r>
              <a:rPr lang="ru-RU" dirty="0" err="1"/>
              <a:t>өзі</a:t>
            </a:r>
            <a:r>
              <a:rPr lang="ru-RU" dirty="0"/>
              <a:t> </a:t>
            </a:r>
            <a:r>
              <a:rPr lang="ru-RU" dirty="0" err="1"/>
              <a:t>біздің</a:t>
            </a:r>
            <a:r>
              <a:rPr lang="ru-RU" dirty="0"/>
              <a:t> </a:t>
            </a:r>
            <a:r>
              <a:rPr lang="ru-RU" dirty="0" err="1"/>
              <a:t>арманымызға</a:t>
            </a:r>
            <a:r>
              <a:rPr lang="ru-RU" dirty="0"/>
              <a:t> </a:t>
            </a:r>
            <a:r>
              <a:rPr lang="ru-RU" dirty="0" err="1"/>
              <a:t>жетуге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береді.Әрине,мамандық</a:t>
            </a:r>
            <a:r>
              <a:rPr lang="ru-RU" dirty="0"/>
              <a:t> </a:t>
            </a:r>
            <a:r>
              <a:rPr lang="ru-RU" dirty="0" err="1"/>
              <a:t>таңдағанда</a:t>
            </a:r>
            <a:r>
              <a:rPr lang="ru-RU" dirty="0"/>
              <a:t> </a:t>
            </a:r>
            <a:r>
              <a:rPr lang="ru-RU" dirty="0" err="1"/>
              <a:t>маманға</a:t>
            </a:r>
            <a:r>
              <a:rPr lang="ru-RU" dirty="0"/>
              <a:t> тек </a:t>
            </a:r>
            <a:r>
              <a:rPr lang="ru-RU" dirty="0" err="1"/>
              <a:t>қана</a:t>
            </a:r>
            <a:r>
              <a:rPr lang="ru-RU" dirty="0"/>
              <a:t> </a:t>
            </a:r>
            <a:r>
              <a:rPr lang="ru-RU" dirty="0" err="1"/>
              <a:t>білімі</a:t>
            </a:r>
            <a:r>
              <a:rPr lang="ru-RU" dirty="0"/>
              <a:t> мен </a:t>
            </a:r>
            <a:r>
              <a:rPr lang="ru-RU" dirty="0" err="1"/>
              <a:t>іскерлігі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емес,сондай-ақ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қабілеті</a:t>
            </a:r>
            <a:r>
              <a:rPr lang="ru-RU" dirty="0"/>
              <a:t> мен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қасиеттерін</a:t>
            </a:r>
            <a:r>
              <a:rPr lang="ru-RU" dirty="0"/>
              <a:t> </a:t>
            </a:r>
            <a:r>
              <a:rPr lang="ru-RU" dirty="0" err="1"/>
              <a:t>дамыту</a:t>
            </a:r>
            <a:r>
              <a:rPr lang="ru-RU" dirty="0"/>
              <a:t> </a:t>
            </a:r>
            <a:r>
              <a:rPr lang="ru-RU" dirty="0" err="1"/>
              <a:t>деңгейін</a:t>
            </a:r>
            <a:r>
              <a:rPr lang="ru-RU" dirty="0"/>
              <a:t> </a:t>
            </a:r>
            <a:r>
              <a:rPr lang="ru-RU" dirty="0" err="1"/>
              <a:t>жағынан</a:t>
            </a:r>
            <a:r>
              <a:rPr lang="ru-RU" dirty="0"/>
              <a:t> да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талаптар</a:t>
            </a:r>
            <a:r>
              <a:rPr lang="ru-RU" dirty="0"/>
              <a:t> </a:t>
            </a:r>
            <a:r>
              <a:rPr lang="ru-RU" dirty="0" err="1"/>
              <a:t>қойылатынын</a:t>
            </a:r>
            <a:r>
              <a:rPr lang="ru-RU" dirty="0"/>
              <a:t> </a:t>
            </a:r>
            <a:r>
              <a:rPr lang="ru-RU" dirty="0" err="1"/>
              <a:t>білу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419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ақырып 3">
            <a:extLst>
              <a:ext uri="{FF2B5EF4-FFF2-40B4-BE49-F238E27FC236}">
                <a16:creationId xmlns:a16="http://schemas.microsoft.com/office/drawing/2014/main" id="{600D87B7-577F-4A40-9ABB-FC3272041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29609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ru-RU" sz="2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Дизайнер</a:t>
            </a:r>
            <a:r>
              <a:rPr lang="ru-RU" sz="24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дизайнер, </a:t>
            </a:r>
            <a:r>
              <a:rPr lang="ru-RU" sz="24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4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салада</a:t>
            </a:r>
            <a:r>
              <a:rPr lang="ru-RU" sz="24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көркем</a:t>
            </a:r>
            <a:r>
              <a:rPr lang="ru-RU" sz="24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техникалық</a:t>
            </a:r>
            <a:r>
              <a:rPr lang="ru-RU" sz="24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қызметпен</a:t>
            </a:r>
            <a:r>
              <a:rPr lang="ru-RU" sz="24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айналысатын</a:t>
            </a:r>
            <a:r>
              <a:rPr lang="ru-RU" sz="24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endParaRPr lang="ru-RU" sz="2400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азмұн 2">
            <a:extLst>
              <a:ext uri="{FF2B5EF4-FFF2-40B4-BE49-F238E27FC236}">
                <a16:creationId xmlns:a16="http://schemas.microsoft.com/office/drawing/2014/main" id="{62FD57B6-E531-4308-BB4E-4FF6EFED7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1825"/>
            <a:ext cx="10515600" cy="1837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көркемсурет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сәулет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өнерінің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өнеркәсіп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бұйымдарының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үздік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үлгілерін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заттық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ортаны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үйлестіру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шараларын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қамтитын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бағытының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Дизайн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қызметінің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әсем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көркем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жасалған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тұтыну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заттары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бұйымдардың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ортаға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лайық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үйлесімін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асырып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ұдайы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үлгілерін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ойлап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табу.</a:t>
            </a:r>
          </a:p>
        </p:txBody>
      </p:sp>
    </p:spTree>
    <p:extLst>
      <p:ext uri="{BB962C8B-B14F-4D97-AF65-F5344CB8AC3E}">
        <p14:creationId xmlns:p14="http://schemas.microsoft.com/office/powerpoint/2010/main" val="3605607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ік төртбұрыш: бұрыштары доғаланған 3">
            <a:extLst>
              <a:ext uri="{FF2B5EF4-FFF2-40B4-BE49-F238E27FC236}">
                <a16:creationId xmlns:a16="http://schemas.microsoft.com/office/drawing/2014/main" id="{1FB153D6-FFE7-4518-BA0B-6B0E222118ED}"/>
              </a:ext>
            </a:extLst>
          </p:cNvPr>
          <p:cNvSpPr/>
          <p:nvPr/>
        </p:nvSpPr>
        <p:spPr>
          <a:xfrm>
            <a:off x="890316" y="1374628"/>
            <a:ext cx="5576986" cy="522211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Мазмұн 2">
            <a:extLst>
              <a:ext uri="{FF2B5EF4-FFF2-40B4-BE49-F238E27FC236}">
                <a16:creationId xmlns:a16="http://schemas.microsoft.com/office/drawing/2014/main" id="{8F8522C5-7BFD-4E6F-BAC7-32EA5A295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7210" y="1999779"/>
            <a:ext cx="5400092" cy="47555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>
                <a:solidFill>
                  <a:schemeClr val="bg1"/>
                </a:solidFill>
              </a:rPr>
              <a:t>Дизайнер </a:t>
            </a:r>
            <a:r>
              <a:rPr lang="ru-RU" i="1" dirty="0" err="1">
                <a:solidFill>
                  <a:schemeClr val="bg1"/>
                </a:solidFill>
              </a:rPr>
              <a:t>мамандығы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қазіргі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уақытта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алдыңғы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орындардың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біріне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ие</a:t>
            </a:r>
            <a:r>
              <a:rPr lang="ru-RU" i="1" dirty="0">
                <a:solidFill>
                  <a:schemeClr val="bg1"/>
                </a:solidFill>
              </a:rPr>
              <a:t>, </a:t>
            </a:r>
            <a:r>
              <a:rPr lang="ru-RU" i="1" dirty="0" err="1">
                <a:solidFill>
                  <a:schemeClr val="bg1"/>
                </a:solidFill>
              </a:rPr>
              <a:t>нарықтық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экономикадағы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саласы</a:t>
            </a:r>
            <a:r>
              <a:rPr lang="ru-RU" i="1" dirty="0">
                <a:solidFill>
                  <a:schemeClr val="bg1"/>
                </a:solidFill>
              </a:rPr>
              <a:t> дизайн </a:t>
            </a:r>
            <a:r>
              <a:rPr lang="ru-RU" i="1" dirty="0" err="1">
                <a:solidFill>
                  <a:schemeClr val="bg1"/>
                </a:solidFill>
              </a:rPr>
              <a:t>қамтиды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көптеген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бағыттары</a:t>
            </a:r>
            <a:r>
              <a:rPr lang="ru-RU" i="1" dirty="0">
                <a:solidFill>
                  <a:schemeClr val="bg1"/>
                </a:solidFill>
              </a:rPr>
              <a:t> — </a:t>
            </a:r>
            <a:r>
              <a:rPr lang="ru-RU" i="1" dirty="0" err="1">
                <a:solidFill>
                  <a:schemeClr val="bg1"/>
                </a:solidFill>
              </a:rPr>
              <a:t>өнеркәсіптік</a:t>
            </a:r>
            <a:r>
              <a:rPr lang="ru-RU" i="1" dirty="0">
                <a:solidFill>
                  <a:schemeClr val="bg1"/>
                </a:solidFill>
              </a:rPr>
              <a:t> дизайн, графика </a:t>
            </a:r>
            <a:r>
              <a:rPr lang="ru-RU" i="1" dirty="0" err="1">
                <a:solidFill>
                  <a:schemeClr val="bg1"/>
                </a:solidFill>
              </a:rPr>
              <a:t>және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буып-түю</a:t>
            </a:r>
            <a:r>
              <a:rPr lang="ru-RU" i="1" dirty="0">
                <a:solidFill>
                  <a:schemeClr val="bg1"/>
                </a:solidFill>
              </a:rPr>
              <a:t>, </a:t>
            </a:r>
            <a:r>
              <a:rPr lang="ru-RU" i="1" dirty="0" err="1">
                <a:solidFill>
                  <a:schemeClr val="bg1"/>
                </a:solidFill>
              </a:rPr>
              <a:t>тоқыма</a:t>
            </a:r>
            <a:r>
              <a:rPr lang="ru-RU" i="1" dirty="0">
                <a:solidFill>
                  <a:schemeClr val="bg1"/>
                </a:solidFill>
              </a:rPr>
              <a:t>, </a:t>
            </a:r>
            <a:r>
              <a:rPr lang="ru-RU" i="1" dirty="0" err="1">
                <a:solidFill>
                  <a:schemeClr val="bg1"/>
                </a:solidFill>
              </a:rPr>
              <a:t>киім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модельдеу</a:t>
            </a:r>
            <a:r>
              <a:rPr lang="ru-RU" i="1" dirty="0">
                <a:solidFill>
                  <a:schemeClr val="bg1"/>
                </a:solidFill>
              </a:rPr>
              <a:t>, </a:t>
            </a:r>
            <a:r>
              <a:rPr lang="ru-RU" i="1" dirty="0" err="1">
                <a:solidFill>
                  <a:schemeClr val="bg1"/>
                </a:solidFill>
              </a:rPr>
              <a:t>ұйымдастыру</a:t>
            </a:r>
            <a:r>
              <a:rPr lang="ru-RU" i="1" dirty="0">
                <a:solidFill>
                  <a:schemeClr val="bg1"/>
                </a:solidFill>
              </a:rPr>
              <a:t>, </a:t>
            </a:r>
            <a:r>
              <a:rPr lang="ru-RU" i="1" dirty="0" err="1">
                <a:solidFill>
                  <a:schemeClr val="bg1"/>
                </a:solidFill>
              </a:rPr>
              <a:t>қалалық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және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ауылдық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ортаны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жобалау</a:t>
            </a:r>
            <a:r>
              <a:rPr lang="ru-RU" i="1" dirty="0">
                <a:solidFill>
                  <a:schemeClr val="bg1"/>
                </a:solidFill>
              </a:rPr>
              <a:t>, интерьер </a:t>
            </a:r>
            <a:r>
              <a:rPr lang="ru-RU" i="1" dirty="0" err="1">
                <a:solidFill>
                  <a:schemeClr val="bg1"/>
                </a:solidFill>
              </a:rPr>
              <a:t>және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жарнама</a:t>
            </a:r>
            <a:r>
              <a:rPr lang="ru-RU" i="1" dirty="0">
                <a:solidFill>
                  <a:schemeClr val="bg1"/>
                </a:solidFill>
              </a:rPr>
              <a:t>, веб-дизайн. </a:t>
            </a:r>
            <a:r>
              <a:rPr lang="ru-RU" i="1" dirty="0" err="1">
                <a:solidFill>
                  <a:schemeClr val="bg1"/>
                </a:solidFill>
              </a:rPr>
              <a:t>Термині</a:t>
            </a:r>
            <a:r>
              <a:rPr lang="ru-RU" i="1" dirty="0">
                <a:solidFill>
                  <a:schemeClr val="bg1"/>
                </a:solidFill>
              </a:rPr>
              <a:t> «дизайнер» </a:t>
            </a:r>
            <a:r>
              <a:rPr lang="ru-RU" i="1" dirty="0" err="1">
                <a:solidFill>
                  <a:schemeClr val="bg1"/>
                </a:solidFill>
              </a:rPr>
              <a:t>өрт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латын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designare</a:t>
            </a:r>
            <a:r>
              <a:rPr lang="en-US" i="1" dirty="0">
                <a:solidFill>
                  <a:schemeClr val="bg1"/>
                </a:solidFill>
              </a:rPr>
              <a:t> — </a:t>
            </a:r>
            <a:r>
              <a:rPr lang="ru-RU" i="1" dirty="0" err="1">
                <a:solidFill>
                  <a:schemeClr val="bg1"/>
                </a:solidFill>
              </a:rPr>
              <a:t>көрсету</a:t>
            </a:r>
            <a:r>
              <a:rPr lang="ru-RU" i="1" dirty="0">
                <a:solidFill>
                  <a:schemeClr val="bg1"/>
                </a:solidFill>
              </a:rPr>
              <a:t>, намечать, </a:t>
            </a:r>
            <a:r>
              <a:rPr lang="ru-RU" i="1" dirty="0" err="1">
                <a:solidFill>
                  <a:schemeClr val="bg1"/>
                </a:solidFill>
              </a:rPr>
              <a:t>істеу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керек</a:t>
            </a:r>
            <a:r>
              <a:rPr lang="ru-RU" i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2" name="Сурет 11">
            <a:extLst>
              <a:ext uri="{FF2B5EF4-FFF2-40B4-BE49-F238E27FC236}">
                <a16:creationId xmlns:a16="http://schemas.microsoft.com/office/drawing/2014/main" id="{89A9A582-A9BF-4FD7-8DD4-B2191AB89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927" y="0"/>
            <a:ext cx="51520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86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урет 4">
            <a:extLst>
              <a:ext uri="{FF2B5EF4-FFF2-40B4-BE49-F238E27FC236}">
                <a16:creationId xmlns:a16="http://schemas.microsoft.com/office/drawing/2014/main" id="{437F6A0E-B46A-4663-89DD-125394FF1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595" y="509911"/>
            <a:ext cx="3456544" cy="22986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урет 6">
            <a:extLst>
              <a:ext uri="{FF2B5EF4-FFF2-40B4-BE49-F238E27FC236}">
                <a16:creationId xmlns:a16="http://schemas.microsoft.com/office/drawing/2014/main" id="{063F6B64-CA40-415F-B79A-13D14C5EF5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438" y="4133461"/>
            <a:ext cx="4580626" cy="24535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Сурет 8">
            <a:extLst>
              <a:ext uri="{FF2B5EF4-FFF2-40B4-BE49-F238E27FC236}">
                <a16:creationId xmlns:a16="http://schemas.microsoft.com/office/drawing/2014/main" id="{8E62140C-D8F3-4E63-99A3-0CCD8D8338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915" y="3755409"/>
            <a:ext cx="3432110" cy="23935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Тақырып 1">
            <a:extLst>
              <a:ext uri="{FF2B5EF4-FFF2-40B4-BE49-F238E27FC236}">
                <a16:creationId xmlns:a16="http://schemas.microsoft.com/office/drawing/2014/main" id="{E76FBF46-A737-480E-AE33-FD9849F72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040225" y="1067641"/>
            <a:ext cx="10515600" cy="1325563"/>
          </a:xfrm>
        </p:spPr>
        <p:txBody>
          <a:bodyPr>
            <a:normAutofit/>
          </a:bodyPr>
          <a:lstStyle/>
          <a:p>
            <a:r>
              <a:rPr lang="kk-KZ" sz="2800" dirty="0"/>
              <a:t>Дизайнер мамандығының түрлері</a:t>
            </a:r>
            <a:endParaRPr lang="ru-RU" sz="2800" dirty="0"/>
          </a:p>
        </p:txBody>
      </p:sp>
      <p:sp>
        <p:nvSpPr>
          <p:cNvPr id="3" name="Мазмұн 2">
            <a:extLst>
              <a:ext uri="{FF2B5EF4-FFF2-40B4-BE49-F238E27FC236}">
                <a16:creationId xmlns:a16="http://schemas.microsoft.com/office/drawing/2014/main" id="{C577A48E-1DFF-4E4B-98C3-333591AB0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951" y="2235654"/>
            <a:ext cx="10515600" cy="4351338"/>
          </a:xfrm>
        </p:spPr>
        <p:txBody>
          <a:bodyPr>
            <a:normAutofit/>
          </a:bodyPr>
          <a:lstStyle/>
          <a:p>
            <a:pPr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Интерьер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дизайнері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бөлме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интерьерін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безендіреді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fontAlgn="base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дизайнер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Жарнамалық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баннерлерді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плакаттармен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айналысады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дизайнер – презентация, веб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сайттар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дизайынымен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fontAlgn="base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Ландшафтық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дизайнер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қорықтыр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бау-бақшалар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саябақтар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саяжайлардың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үйлесімімен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айналысады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Киім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дизайерін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киім-кишектер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аксесуарлар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киімдерді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модельдейді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7127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қырып 1">
            <a:extLst>
              <a:ext uri="{FF2B5EF4-FFF2-40B4-BE49-F238E27FC236}">
                <a16:creationId xmlns:a16="http://schemas.microsoft.com/office/drawing/2014/main" id="{A6784553-7EC8-4B76-AD2E-8EAB219C4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08" y="1361532"/>
            <a:ext cx="8610600" cy="1293028"/>
          </a:xfrm>
        </p:spPr>
        <p:txBody>
          <a:bodyPr/>
          <a:lstStyle/>
          <a:p>
            <a:r>
              <a:rPr lang="ru-RU" dirty="0"/>
              <a:t>ДИЗАЙНЕР БОЛУ ҮШІН НЕ КЕРЕК?</a:t>
            </a:r>
            <a:br>
              <a:rPr lang="ru-RU" dirty="0"/>
            </a:br>
            <a:endParaRPr lang="ru-RU" dirty="0"/>
          </a:p>
        </p:txBody>
      </p:sp>
      <p:sp>
        <p:nvSpPr>
          <p:cNvPr id="3" name="Мазмұн 2">
            <a:extLst>
              <a:ext uri="{FF2B5EF4-FFF2-40B4-BE49-F238E27FC236}">
                <a16:creationId xmlns:a16="http://schemas.microsoft.com/office/drawing/2014/main" id="{0069F758-8415-4AD2-924F-00D2AF968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308" y="2269205"/>
            <a:ext cx="10820400" cy="4024125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  <a:p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Өзгеге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ұқсамауы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қолтаңбасы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Шикізатты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көріп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бұйымды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елестете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Адамдармен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табыса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Ойдан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ой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тудырып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үнемі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идеяларды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ұсынып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жүруі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Төзім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сабыр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аса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кейде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ә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дегеннен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ойлағаның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қоймауы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бұзып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жасауға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тура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келетін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сәттер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Еңбекқор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Киімді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пішіп-тігуге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икемді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әлеміндегі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стильдер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жан-жақты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хабардар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Мата мен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терінің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Тігістің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меңгерген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Клиенттерді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мұқият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тыңдап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қажеттілігімен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санаса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919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қырып 1">
            <a:extLst>
              <a:ext uri="{FF2B5EF4-FFF2-40B4-BE49-F238E27FC236}">
                <a16:creationId xmlns:a16="http://schemas.microsoft.com/office/drawing/2014/main" id="{825043C0-3285-4C1A-94DF-99819E854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4139" y="223197"/>
            <a:ext cx="8610600" cy="1293028"/>
          </a:xfrm>
        </p:spPr>
        <p:txBody>
          <a:bodyPr/>
          <a:lstStyle/>
          <a:p>
            <a:r>
              <a:rPr lang="kk-KZ" dirty="0"/>
              <a:t>Киім Дизайнері</a:t>
            </a:r>
            <a:endParaRPr lang="ru-RU" dirty="0"/>
          </a:p>
        </p:txBody>
      </p:sp>
      <p:sp>
        <p:nvSpPr>
          <p:cNvPr id="3" name="Мазмұн 2">
            <a:extLst>
              <a:ext uri="{FF2B5EF4-FFF2-40B4-BE49-F238E27FC236}">
                <a16:creationId xmlns:a16="http://schemas.microsoft.com/office/drawing/2014/main" id="{DFE93C42-FBC7-4A33-BD62-87CF24D32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3749012"/>
            <a:ext cx="10820400" cy="4024125"/>
          </a:xfrm>
        </p:spPr>
        <p:txBody>
          <a:bodyPr/>
          <a:lstStyle/>
          <a:p>
            <a:pPr marL="0" indent="0">
              <a:buNone/>
            </a:pP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Киім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дизайнері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XIX-XX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ғасырларда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дамып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бастағанда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саласындағы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иелері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дизайнер мен модельер.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Киім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дизайнері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үлгілерін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ойластырушы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маман.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Алдағы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киімдер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сәнді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киімнің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үлгісі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пішіні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матасын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киім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дизайнер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жобалайды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Дизайнер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ұсынған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үлгінің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өңдеу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детальдарының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өлшемі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безендіру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істерін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модельер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орындайды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атқаратын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дизайнер-модельер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екеуі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сәнді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киім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дайындау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Сурет 4">
            <a:extLst>
              <a:ext uri="{FF2B5EF4-FFF2-40B4-BE49-F238E27FC236}">
                <a16:creationId xmlns:a16="http://schemas.microsoft.com/office/drawing/2014/main" id="{65AEC522-B3CA-4FDA-A77E-45A2972091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375" y="1180129"/>
            <a:ext cx="6385249" cy="249423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29815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қырып 1">
            <a:extLst>
              <a:ext uri="{FF2B5EF4-FFF2-40B4-BE49-F238E27FC236}">
                <a16:creationId xmlns:a16="http://schemas.microsoft.com/office/drawing/2014/main" id="{BC21A8D7-CE04-4D86-B7A1-BE71B591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6106" y="493786"/>
            <a:ext cx="8610600" cy="1293028"/>
          </a:xfrm>
        </p:spPr>
        <p:txBody>
          <a:bodyPr/>
          <a:lstStyle/>
          <a:p>
            <a:r>
              <a:rPr lang="kk-KZ" dirty="0"/>
              <a:t>Интерьер дизайнері</a:t>
            </a:r>
            <a:endParaRPr lang="ru-RU" dirty="0"/>
          </a:p>
        </p:txBody>
      </p:sp>
      <p:pic>
        <p:nvPicPr>
          <p:cNvPr id="5" name="Мазмұн 4">
            <a:extLst>
              <a:ext uri="{FF2B5EF4-FFF2-40B4-BE49-F238E27FC236}">
                <a16:creationId xmlns:a16="http://schemas.microsoft.com/office/drawing/2014/main" id="{570F2CB9-A70A-42CD-9701-7C1A8FC42D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464" y="1514397"/>
            <a:ext cx="4779339" cy="235780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9112C77-D0DF-4E3B-AC2B-BB05024FA243}"/>
              </a:ext>
            </a:extLst>
          </p:cNvPr>
          <p:cNvSpPr txBox="1"/>
          <p:nvPr/>
        </p:nvSpPr>
        <p:spPr>
          <a:xfrm>
            <a:off x="852196" y="4089354"/>
            <a:ext cx="104876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Алматыда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үй-жайдың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интерьер дизайны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тіпті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құрылыстың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негізділігіне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Интерьер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тұрғындардың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талғамын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мәртебесін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беделін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әрине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интерьер дизайны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үйіңізде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кеңседе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ыңғайлы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Сұлулық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функционалдылықты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бөлмесінің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әдемі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табу.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дизайнер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сөрелерді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әдемі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вазочкалармен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безендіру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Интерьерлердің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сауатты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дизайнері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технология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әлеміндегі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үрдістерді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жаңалықтарын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қадағалауы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6877021"/>
      </p:ext>
    </p:extLst>
  </p:cSld>
  <p:clrMapOvr>
    <a:masterClrMapping/>
  </p:clrMapOvr>
</p:sld>
</file>

<file path=ppt/theme/theme1.xml><?xml version="1.0" encoding="utf-8"?>
<a:theme xmlns:a="http://schemas.openxmlformats.org/drawingml/2006/main" name="Бу ізі">
  <a:themeElements>
    <a:clrScheme name="Қызғылт сары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у ізі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66</TotalTime>
  <Words>817</Words>
  <Application>Microsoft Office PowerPoint</Application>
  <PresentationFormat>Кең экран</PresentationFormat>
  <Paragraphs>43</Paragraphs>
  <Slides>12</Slides>
  <Notes>0</Notes>
  <HiddenSlides>0</HiddenSlides>
  <MMClips>0</MMClips>
  <ScaleCrop>false</ScaleCrop>
  <HeadingPairs>
    <vt:vector size="6" baseType="variant">
      <vt:variant>
        <vt:lpstr>Қолданылған қаріптер</vt:lpstr>
      </vt:variant>
      <vt:variant>
        <vt:i4>2</vt:i4>
      </vt:variant>
      <vt:variant>
        <vt:lpstr>Тақырып</vt:lpstr>
      </vt:variant>
      <vt:variant>
        <vt:i4>1</vt:i4>
      </vt:variant>
      <vt:variant>
        <vt:lpstr>Слайд тақырыптары</vt:lpstr>
      </vt:variant>
      <vt:variant>
        <vt:i4>12</vt:i4>
      </vt:variant>
    </vt:vector>
  </HeadingPairs>
  <TitlesOfParts>
    <vt:vector size="15" baseType="lpstr">
      <vt:lpstr>Arial</vt:lpstr>
      <vt:lpstr>Times New Roman</vt:lpstr>
      <vt:lpstr>Бу ізі</vt:lpstr>
      <vt:lpstr>Сабақтың тақырыбы</vt:lpstr>
      <vt:lpstr>Сабақтың оқушы не үйренеді?</vt:lpstr>
      <vt:lpstr>Мамандық дегеніміз не?</vt:lpstr>
      <vt:lpstr>Дизайнер - дизайнер, әр түрлі салада көркем және техникалық қызметпен айналысатын адам</vt:lpstr>
      <vt:lpstr>PowerPoint презентациясы</vt:lpstr>
      <vt:lpstr>Дизайнер мамандығының түрлері</vt:lpstr>
      <vt:lpstr>ДИЗАЙНЕР БОЛУ ҮШІН НЕ КЕРЕК? </vt:lpstr>
      <vt:lpstr>Киім Дизайнері</vt:lpstr>
      <vt:lpstr>Интерьер дизайнері</vt:lpstr>
      <vt:lpstr>Ландшафт Дизайнері</vt:lpstr>
      <vt:lpstr>Веб-сайттар дизайнері</vt:lpstr>
      <vt:lpstr>PowerPoint презентациясы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тақырыбы</dc:title>
  <dc:creator>Nurmukhammet Turmakhan</dc:creator>
  <cp:lastModifiedBy>Nurmukhammet Turmakhan</cp:lastModifiedBy>
  <cp:revision>10</cp:revision>
  <dcterms:created xsi:type="dcterms:W3CDTF">2020-05-06T12:01:00Z</dcterms:created>
  <dcterms:modified xsi:type="dcterms:W3CDTF">2020-05-06T13:32:44Z</dcterms:modified>
</cp:coreProperties>
</file>