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7"/>
  </p:notesMasterIdLst>
  <p:sldIdLst>
    <p:sldId id="270" r:id="rId2"/>
    <p:sldId id="282" r:id="rId3"/>
    <p:sldId id="295" r:id="rId4"/>
    <p:sldId id="286" r:id="rId5"/>
    <p:sldId id="298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96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BE9D4-C568-4482-A2B3-41D907A24F19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C6982-A813-4635-9A45-ADA7B98B2B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6517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E121D070-7945-4365-B574-B2B0D12BE9BB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426C011C-7A2B-459B-99A9-589F2EBBA2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D070-7945-4365-B574-B2B0D12BE9BB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C011C-7A2B-459B-99A9-589F2EBBA2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D070-7945-4365-B574-B2B0D12BE9BB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C011C-7A2B-459B-99A9-589F2EBBA2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121D070-7945-4365-B574-B2B0D12BE9BB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26C011C-7A2B-459B-99A9-589F2EBBA2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E121D070-7945-4365-B574-B2B0D12BE9BB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426C011C-7A2B-459B-99A9-589F2EBBA2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D070-7945-4365-B574-B2B0D12BE9BB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C011C-7A2B-459B-99A9-589F2EBBA2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D070-7945-4365-B574-B2B0D12BE9BB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C011C-7A2B-459B-99A9-589F2EBBA2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121D070-7945-4365-B574-B2B0D12BE9BB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26C011C-7A2B-459B-99A9-589F2EBBA2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D070-7945-4365-B574-B2B0D12BE9BB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C011C-7A2B-459B-99A9-589F2EBBA2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121D070-7945-4365-B574-B2B0D12BE9BB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26C011C-7A2B-459B-99A9-589F2EBBA2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121D070-7945-4365-B574-B2B0D12BE9BB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26C011C-7A2B-459B-99A9-589F2EBBA2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121D070-7945-4365-B574-B2B0D12BE9BB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26C011C-7A2B-459B-99A9-589F2EBBA2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1992" y="616672"/>
            <a:ext cx="93215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Сабақтың </a:t>
            </a:r>
            <a:r>
              <a:rPr lang="kk-KZ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</a:t>
            </a:r>
          </a:p>
          <a:p>
            <a:pPr algn="ctr"/>
            <a:r>
              <a:rPr lang="kk-KZ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Физикалық практикум №7 жұмыс   «Өткізгіштің меншікті кедергісін өлшеу» Қайталау.  Ом заңы.</a:t>
            </a:r>
            <a:endParaRPr lang="kk-KZ" sz="4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43461" y="3394873"/>
            <a:ext cx="8734269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Оқу мақсаты:</a:t>
            </a:r>
          </a:p>
          <a:p>
            <a:r>
              <a:rPr lang="kk-KZ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кедергінің физикалық мағынасын, оның өлшем бірлігін түсіндіру;</a:t>
            </a:r>
            <a:endParaRPr lang="ru-RU" sz="24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есеп шығаруда өткiзгiштiң меншiктi кедергi формуласын қолдану </a:t>
            </a:r>
          </a:p>
          <a:p>
            <a:r>
              <a:rPr lang="kk-KZ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тізбек бөлігі үшін Ом заңын есептер шығаруда қолдану</a:t>
            </a:r>
          </a:p>
          <a:p>
            <a:endParaRPr lang="kk-KZ" sz="24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54833"/>
            <a:ext cx="3857469" cy="1162805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Меншікті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кедергі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060812" y="271590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599142290"/>
              </p:ext>
            </p:extLst>
          </p:nvPr>
        </p:nvGraphicFramePr>
        <p:xfrm>
          <a:off x="648616" y="1283230"/>
          <a:ext cx="2647666" cy="1904461"/>
        </p:xfrm>
        <a:graphic>
          <a:graphicData uri="http://schemas.openxmlformats.org/presentationml/2006/ole">
            <p:oleObj spid="_x0000_s2079" name="Уравнение" r:id="rId3" imgW="545863" imgH="393529" progId="Equation.3">
              <p:embed/>
            </p:oleObj>
          </a:graphicData>
        </a:graphic>
      </p:graphicFrame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15" y="1605798"/>
            <a:ext cx="2168565" cy="139223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303842" y="3167762"/>
            <a:ext cx="4717863" cy="3450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өткізгішті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ӊ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кедергісі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м);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ρ-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өткізгіштің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меншікті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кедергісі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м∙м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 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өткізгіштің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ұзындығы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(м);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өткізгіштің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көлденең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қимасының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ауданы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(м</a:t>
            </a:r>
            <a:r>
              <a:rPr lang="ru-RU" sz="28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80" name="Picture 32"/>
          <p:cNvPicPr>
            <a:picLocks noChangeAspect="1" noChangeArrowheads="1"/>
          </p:cNvPicPr>
          <p:nvPr/>
        </p:nvPicPr>
        <p:blipFill>
          <a:blip r:embed="rId5" cstate="print"/>
          <a:srcRect l="60025" t="13320" r="4836" b="39344"/>
          <a:stretch>
            <a:fillRect/>
          </a:stretch>
        </p:blipFill>
        <p:spPr bwMode="auto">
          <a:xfrm>
            <a:off x="6520721" y="1454046"/>
            <a:ext cx="4618812" cy="4437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633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7034990" y="208426"/>
            <a:ext cx="31886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2000" u="sng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kk-KZ" sz="20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тапсырма- 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суретті сипатта</a:t>
            </a:r>
            <a:endParaRPr kumimoji="0" lang="kk-KZ" sz="2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225259" y="734519"/>
            <a:ext cx="2608290" cy="149901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329784" y="2000150"/>
            <a:ext cx="64907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2400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2-тапсырма </a:t>
            </a:r>
            <a:r>
              <a:rPr lang="kk-KZ" sz="2400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Семантикалық карта  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19529" y="2533337"/>
          <a:ext cx="4257205" cy="1716770"/>
        </p:xfrm>
        <a:graphic>
          <a:graphicData uri="http://schemas.openxmlformats.org/drawingml/2006/table">
            <a:tbl>
              <a:tblPr/>
              <a:tblGrid>
                <a:gridCol w="262430"/>
                <a:gridCol w="1093460"/>
                <a:gridCol w="1224676"/>
                <a:gridCol w="845609"/>
                <a:gridCol w="831030"/>
              </a:tblGrid>
              <a:tr h="752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85"/>
                        </a:spcAft>
                      </a:pPr>
                      <a:r>
                        <a:rPr lang="ru-RU" sz="1100" dirty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85"/>
                        </a:spcAft>
                      </a:pPr>
                      <a:r>
                        <a:rPr lang="ru-RU" sz="1100" dirty="0" err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Формуланың атауы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85"/>
                        </a:spcAft>
                      </a:pPr>
                      <a:r>
                        <a:rPr lang="ru-RU" sz="110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Физикалық шаманың белгіленуі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85"/>
                        </a:spcAft>
                      </a:pPr>
                      <a:r>
                        <a:rPr lang="ru-RU" sz="110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Формуланың өлшем бірлігі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85"/>
                        </a:spcAft>
                      </a:pPr>
                      <a:r>
                        <a:rPr lang="ru-RU" sz="1100" dirty="0" err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Формуланың түрлнуі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82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85"/>
                        </a:spcAft>
                      </a:pPr>
                      <a:r>
                        <a:rPr lang="ru-RU" sz="110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85"/>
                        </a:spcAft>
                      </a:pPr>
                      <a:r>
                        <a:rPr lang="ru-RU" sz="110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Кедергі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6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85"/>
                        </a:spcAft>
                      </a:pPr>
                      <a:r>
                        <a:rPr lang="ru-RU" sz="110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85"/>
                        </a:spcAft>
                      </a:pPr>
                      <a:r>
                        <a:rPr lang="ru-RU" sz="110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Меншікті кедергі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82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85"/>
                        </a:spcAft>
                      </a:pPr>
                      <a:r>
                        <a:rPr lang="ru-RU" sz="110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85"/>
                        </a:spcAft>
                      </a:pPr>
                      <a:r>
                        <a:rPr lang="ru-RU" sz="110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Ұзындық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82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85"/>
                        </a:spcAft>
                      </a:pPr>
                      <a:r>
                        <a:rPr lang="ru-RU" sz="110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85"/>
                        </a:spcAft>
                      </a:pPr>
                      <a:r>
                        <a:rPr lang="ru-RU" sz="1100" dirty="0" err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Аудан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6310859" y="2083194"/>
            <a:ext cx="47968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4-тапсырма </a:t>
            </a:r>
            <a:r>
              <a:rPr kumimoji="0" lang="kk-KZ" sz="200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(есеп  шығару үлгісі)</a:t>
            </a:r>
            <a:endParaRPr kumimoji="0" lang="kk-KZ" sz="200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print"/>
          <a:srcRect l="62458" t="23645" r="7386" b="46540"/>
          <a:stretch>
            <a:fillRect/>
          </a:stretch>
        </p:blipFill>
        <p:spPr bwMode="auto">
          <a:xfrm>
            <a:off x="6370820" y="2488367"/>
            <a:ext cx="4616970" cy="1933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33942" y="5463915"/>
            <a:ext cx="2176976" cy="337278"/>
          </a:xfrm>
          <a:prstGeom prst="rect">
            <a:avLst/>
          </a:prstGeom>
          <a:noFill/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69442" y="6467944"/>
            <a:ext cx="2053654" cy="274784"/>
          </a:xfrm>
          <a:prstGeom prst="rect">
            <a:avLst/>
          </a:prstGeom>
          <a:noFill/>
        </p:spPr>
      </p:pic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5966086" y="4486406"/>
            <a:ext cx="5831174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</a:t>
            </a:r>
            <a:r>
              <a:rPr kumimoji="0" lang="kk-KZ" sz="20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ЕСЕПТЕР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1.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Ұзындығы 100 м, көлденең қимасының ауданы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мм</a:t>
            </a:r>
            <a:r>
              <a:rPr kumimoji="0" lang="kk-KZ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болатын мыс сым берілген.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сымның кедергісі қандай? </a:t>
            </a:r>
            <a:endParaRPr kumimoji="0" lang="kk-K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6041035" y="5632195"/>
            <a:ext cx="5141627" cy="118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b) кедергісі және ұзындығы дәл сондай константан сымының көлденең қимасының ауданын анықтаңыз. (</a:t>
            </a:r>
            <a:endParaRPr kumimoji="0" lang="kk-K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457200" y="8477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kk-K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0" y="8477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329783" y="0"/>
            <a:ext cx="562131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0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1-тапсырма  - сұрактар</a:t>
            </a:r>
            <a:endParaRPr kumimoji="0" lang="ru-RU" sz="2000" b="0" i="0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Аперметр мен вольтметр қандай шамаларды өлшейтін құралдар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Амперметр тізбекке қалай жалғанады?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Вольтметр тізбекке қалай жалғанады?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Кедергінің физикалық мағынасы қандай?</a:t>
            </a:r>
            <a:endParaRPr kumimoji="0" lang="kk-K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9956800" cy="653410"/>
          </a:xfrm>
        </p:spPr>
        <p:txBody>
          <a:bodyPr>
            <a:normAutofit/>
          </a:bodyPr>
          <a:lstStyle/>
          <a:p>
            <a:r>
              <a:rPr lang="kk-KZ" alt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Уй </a:t>
            </a:r>
            <a:r>
              <a:rPr lang="kk-KZ" alt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тапсырма        </a:t>
            </a:r>
            <a:r>
              <a:rPr lang="kk-KZ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14316" y="653410"/>
            <a:ext cx="9956800" cy="4873752"/>
          </a:xfrm>
        </p:spPr>
        <p:txBody>
          <a:bodyPr>
            <a:noAutofit/>
          </a:bodyPr>
          <a:lstStyle/>
          <a:p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1. Өткізгіштің материалын сипаттайтын шаманы....................................деп атайды.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А) кернеу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Б) меншікті кедергі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С) ток күші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2. Өткізгіштің кедергісі оның L ұзындығына.......................болады.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А) тура пропорционал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Б) тең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С) кері пропорционал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3. Өткізгіштің меншікті кедергісінің Халықаралық жүйедегі өлшем бірлігі: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 Ом⋅м  Б)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 Ом⋅мм  С)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 Ом/м</a:t>
            </a:r>
            <a:r>
              <a:rPr lang="ru-RU" sz="16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Кедергіні реттейтін құрылғы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А) амперметр  Б) реостат  С) резистор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5. Ом заңы бойынша тізбектегі кедергіні арттырса, ток күші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А) кемиді  Б) артады   С) өзгермейді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6. Электр тогының кернеуі 4В, ток күші 0,1А болса, кедергінің мәні нешеге тең болғаны?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А) 0,4 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Б) 0,1 Ом В) 4 Ом С) 40 Ом</a:t>
            </a:r>
          </a:p>
          <a:p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7. Электр тогының кернеуі 4В, кедергісі 10 Ом болса, ток күшінің мәні нешеге тең болғаны?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А) 0,4 А Б) 0,1 А В) 0,2 А С) 4 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715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43265" y="2176444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Рефлексия: </a:t>
            </a:r>
            <a:r>
              <a:rPr lang="kk-KZ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39515" y="289238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нені білдім, нені үйрендім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нені толық түсінбедім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немен жұмысты жалғастыру қажет.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466</TotalTime>
  <Words>201</Words>
  <Application>Microsoft Office PowerPoint</Application>
  <PresentationFormat>Произвольный</PresentationFormat>
  <Paragraphs>62</Paragraphs>
  <Slides>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Эркер</vt:lpstr>
      <vt:lpstr>Уравнение</vt:lpstr>
      <vt:lpstr>Слайд 1</vt:lpstr>
      <vt:lpstr>Меншікті кедергі </vt:lpstr>
      <vt:lpstr>Слайд 3</vt:lpstr>
      <vt:lpstr>Уй тапсырма        Тест</vt:lpstr>
      <vt:lpstr>Слайд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Зертханалық жұмыс №3.</dc:title>
  <dc:creator>Батес Сыдыкова</dc:creator>
  <cp:lastModifiedBy>Windows 7</cp:lastModifiedBy>
  <cp:revision>58</cp:revision>
  <dcterms:created xsi:type="dcterms:W3CDTF">2017-11-24T07:14:57Z</dcterms:created>
  <dcterms:modified xsi:type="dcterms:W3CDTF">2020-04-07T07:29:26Z</dcterms:modified>
</cp:coreProperties>
</file>