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12" r:id="rId2"/>
    <p:sldId id="613" r:id="rId3"/>
    <p:sldId id="590" r:id="rId4"/>
    <p:sldId id="591" r:id="rId5"/>
    <p:sldId id="592" r:id="rId6"/>
    <p:sldId id="498" r:id="rId7"/>
    <p:sldId id="593" r:id="rId8"/>
    <p:sldId id="594" r:id="rId9"/>
    <p:sldId id="595" r:id="rId10"/>
    <p:sldId id="597" r:id="rId11"/>
    <p:sldId id="602" r:id="rId12"/>
    <p:sldId id="482" r:id="rId13"/>
    <p:sldId id="468" r:id="rId14"/>
    <p:sldId id="483" r:id="rId15"/>
    <p:sldId id="574" r:id="rId16"/>
    <p:sldId id="584" r:id="rId17"/>
    <p:sldId id="585" r:id="rId18"/>
    <p:sldId id="586" r:id="rId19"/>
    <p:sldId id="587" r:id="rId20"/>
    <p:sldId id="588" r:id="rId21"/>
    <p:sldId id="589" r:id="rId22"/>
    <p:sldId id="600" r:id="rId23"/>
    <p:sldId id="462" r:id="rId24"/>
    <p:sldId id="570" r:id="rId25"/>
    <p:sldId id="572" r:id="rId26"/>
    <p:sldId id="577" r:id="rId27"/>
    <p:sldId id="598" r:id="rId28"/>
    <p:sldId id="599" r:id="rId29"/>
    <p:sldId id="579" r:id="rId30"/>
    <p:sldId id="580" r:id="rId31"/>
    <p:sldId id="581" r:id="rId32"/>
    <p:sldId id="582" r:id="rId33"/>
    <p:sldId id="583" r:id="rId34"/>
    <p:sldId id="596" r:id="rId35"/>
    <p:sldId id="601" r:id="rId36"/>
    <p:sldId id="604" r:id="rId37"/>
    <p:sldId id="578" r:id="rId38"/>
    <p:sldId id="565" r:id="rId39"/>
    <p:sldId id="508" r:id="rId40"/>
    <p:sldId id="605" r:id="rId41"/>
    <p:sldId id="606" r:id="rId42"/>
    <p:sldId id="607" r:id="rId43"/>
    <p:sldId id="614" r:id="rId44"/>
    <p:sldId id="615" r:id="rId45"/>
    <p:sldId id="616" r:id="rId46"/>
    <p:sldId id="617" r:id="rId47"/>
    <p:sldId id="618" r:id="rId48"/>
    <p:sldId id="620" r:id="rId49"/>
    <p:sldId id="621" r:id="rId50"/>
    <p:sldId id="60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85A"/>
    <a:srgbClr val="80C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56" d="100"/>
          <a:sy n="56" d="100"/>
        </p:scale>
        <p:origin x="-1542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0">
              <a:schemeClr val="accent5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фессия: психолог | Фоксфорд.Меди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491" y="332656"/>
            <a:ext cx="7284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Профилактика техники безопасности </a:t>
            </a:r>
          </a:p>
          <a:p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время летних каникул </a:t>
            </a:r>
          </a:p>
          <a:p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 и подростков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5589240"/>
            <a:ext cx="5855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Алматинская область, Коксуский район, с.Балпык би.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СШ №1 имени Б.Кундакбаевой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Педагог-психолог:  Смайлова М.С.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68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техника құ\28NKBjn1B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0"/>
            <a:ext cx="963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техника құ\WiLdCeV9G5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" y="13494"/>
            <a:ext cx="9116061" cy="68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0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техника құ\DzAJCk9Ex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техника құ\GLXsjK7VX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техника құ\NGDftKLd4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техника құ\cuW5ki1d0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ехника құ\1Fs_0ScZs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50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ехника құ\3mZyxiEDQ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8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техника құ\coPmYe6XB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0"/>
            <a:ext cx="912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38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ехника құ\eu85KWmjnQ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" y="25299"/>
            <a:ext cx="9257848" cy="68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8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ехника құ\X_lcuUImCx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техника құ\F9cv-IJw1Q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42"/>
            <a:ext cx="9144000" cy="68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0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техника құ\4QwS888ycM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02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техника құ\DS7NTFf_6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техника құ\xq31pPGsK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техника құ\32416401_257448811481748_917328034867760332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техника құ\32621033_257449788148317_78424350134705848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техника құ\GuS3UVGZ8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16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техника құ\c3RdP1-kk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45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техника құ\cgtxnqEYz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" y="35107"/>
            <a:ext cx="9124280" cy="68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6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1hHYsRdt-9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" y="0"/>
            <a:ext cx="914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01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техника құ\IMabaO_cL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4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35iRYQ0Qq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39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wnloads\iwr6PKoYL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91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odDH3VJMSX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52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3or2JWvRJ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1440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3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техника құ\48UR9Rd_5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2" y="0"/>
            <a:ext cx="9158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43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техника құ\vwgYsYGfBn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548"/>
            <a:ext cx="9144000" cy="69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4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техника құ\DKbYcpDYs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4"/>
            <a:ext cx="9144000" cy="687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26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техника құ\2AmQDTH3h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7" y="-28352"/>
            <a:ext cx="9153707" cy="68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616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техника құ\i0L9ZAVct-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техника құ\QnsZiJvX_2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"/>
            <a:ext cx="9144000" cy="685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техника құ\_82emgFVM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76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2809"/>
          </a:xfrm>
        </p:spPr>
      </p:pic>
    </p:spTree>
    <p:extLst>
      <p:ext uri="{BB962C8B-B14F-4D97-AF65-F5344CB8AC3E}">
        <p14:creationId xmlns:p14="http://schemas.microsoft.com/office/powerpoint/2010/main" val="30584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6" y="0"/>
            <a:ext cx="91833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859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10659"/>
            <a:ext cx="3504227" cy="341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156081"/>
            <a:ext cx="48768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1787"/>
            <a:ext cx="4300984" cy="318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75" y="33949"/>
            <a:ext cx="4765065" cy="3176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1210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41"/>
            <a:ext cx="9119840" cy="6883250"/>
          </a:xfrm>
        </p:spPr>
      </p:pic>
    </p:spTree>
    <p:extLst>
      <p:ext uri="{BB962C8B-B14F-4D97-AF65-F5344CB8AC3E}">
        <p14:creationId xmlns:p14="http://schemas.microsoft.com/office/powerpoint/2010/main" val="1938487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0551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4935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2705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к узнать, заблокирован ли сайт в Казахстане, рассказал Абае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17"/>
            <a:ext cx="9208713" cy="682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04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начительное ухудшение» свободы Интернета. Казахстан в отчет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6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техника құ\_5aQGq2QGn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08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техника құ\wn6FknRdi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"/>
            <a:ext cx="9144000" cy="685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47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техника құ\1deb95fdfdcbf30e2a41b341b883f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5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техника құ\7NRDnvxIX8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" y="1736"/>
            <a:ext cx="9137600" cy="685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1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техника құ\Cj9eLVJkK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6" y="0"/>
            <a:ext cx="9123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1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техника құ\F_GqEUl7Zq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0" y="-1"/>
            <a:ext cx="9166200" cy="68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83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29</Words>
  <Application>Microsoft Office PowerPoint</Application>
  <PresentationFormat>Экран (4:3)</PresentationFormat>
  <Paragraphs>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Тақырыбы: “Елдің өрге басуы-Елбасының еңбегі”</dc:title>
  <cp:lastModifiedBy>admin</cp:lastModifiedBy>
  <cp:revision>378</cp:revision>
  <dcterms:modified xsi:type="dcterms:W3CDTF">2020-06-19T07:59:56Z</dcterms:modified>
</cp:coreProperties>
</file>