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612" r:id="rId2"/>
    <p:sldId id="613" r:id="rId3"/>
    <p:sldId id="590" r:id="rId4"/>
    <p:sldId id="591" r:id="rId5"/>
    <p:sldId id="592" r:id="rId6"/>
    <p:sldId id="498" r:id="rId7"/>
    <p:sldId id="593" r:id="rId8"/>
    <p:sldId id="594" r:id="rId9"/>
    <p:sldId id="595" r:id="rId10"/>
    <p:sldId id="597" r:id="rId11"/>
    <p:sldId id="602" r:id="rId12"/>
    <p:sldId id="482" r:id="rId13"/>
    <p:sldId id="468" r:id="rId14"/>
    <p:sldId id="483" r:id="rId15"/>
    <p:sldId id="574" r:id="rId16"/>
    <p:sldId id="584" r:id="rId17"/>
    <p:sldId id="585" r:id="rId18"/>
    <p:sldId id="586" r:id="rId19"/>
    <p:sldId id="587" r:id="rId20"/>
    <p:sldId id="588" r:id="rId21"/>
    <p:sldId id="589" r:id="rId22"/>
    <p:sldId id="600" r:id="rId23"/>
    <p:sldId id="462" r:id="rId24"/>
    <p:sldId id="570" r:id="rId25"/>
    <p:sldId id="572" r:id="rId26"/>
    <p:sldId id="577" r:id="rId27"/>
    <p:sldId id="598" r:id="rId28"/>
    <p:sldId id="599" r:id="rId29"/>
    <p:sldId id="579" r:id="rId30"/>
    <p:sldId id="580" r:id="rId31"/>
    <p:sldId id="581" r:id="rId32"/>
    <p:sldId id="582" r:id="rId33"/>
    <p:sldId id="583" r:id="rId34"/>
    <p:sldId id="596" r:id="rId35"/>
    <p:sldId id="601" r:id="rId36"/>
    <p:sldId id="604" r:id="rId37"/>
    <p:sldId id="578" r:id="rId38"/>
    <p:sldId id="565" r:id="rId39"/>
    <p:sldId id="508" r:id="rId40"/>
    <p:sldId id="605" r:id="rId41"/>
    <p:sldId id="606" r:id="rId42"/>
    <p:sldId id="607" r:id="rId43"/>
    <p:sldId id="614" r:id="rId44"/>
    <p:sldId id="615" r:id="rId45"/>
    <p:sldId id="616" r:id="rId46"/>
    <p:sldId id="617" r:id="rId47"/>
    <p:sldId id="618" r:id="rId48"/>
    <p:sldId id="620" r:id="rId49"/>
    <p:sldId id="621" r:id="rId50"/>
    <p:sldId id="603" r:id="rId5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85A"/>
    <a:srgbClr val="80C6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>
        <p:scale>
          <a:sx n="56" d="100"/>
          <a:sy n="56" d="100"/>
        </p:scale>
        <p:origin x="-1542" y="-3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</a:schemeClr>
            </a:gs>
            <a:gs pos="0">
              <a:schemeClr val="accent5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jp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Профессия: психолог | Фоксфорд.Меди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4491" y="332656"/>
            <a:ext cx="728455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Профилактика техники безопасности </a:t>
            </a:r>
          </a:p>
          <a:p>
            <a:r>
              <a:rPr lang="kk-KZ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 время летних каникул </a:t>
            </a:r>
          </a:p>
          <a:p>
            <a:r>
              <a:rPr lang="kk-KZ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детей и подростков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59832" y="5589240"/>
            <a:ext cx="58556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Алматинская область, Коксуский район, с.Балпык би.</a:t>
            </a:r>
          </a:p>
          <a:p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СШ №1 имени Б.Кундакбаевой</a:t>
            </a:r>
          </a:p>
          <a:p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Педагог-психолог:  Смайлова М.С.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4680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User\Desktop\техника құ\28NKBjn1BE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7650" y="0"/>
            <a:ext cx="96393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9824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User\Desktop\техника құ\WiLdCeV9G5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9" y="13494"/>
            <a:ext cx="9116061" cy="6844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28098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User\Desktop\техника құ\DzAJCk9ExS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944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User\Desktop\техника құ\GLXsjK7VXR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19050"/>
            <a:ext cx="9753600" cy="689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96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User\Desktop\техника құ\NGDftKLd4i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19050"/>
            <a:ext cx="9753600" cy="689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954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User\Desktop\техника құ\cuW5ki1d0M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19050"/>
            <a:ext cx="9753600" cy="689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58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техника құ\1Fs_0ScZsY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82507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техника құ\3mZyxiEDQO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24873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User\Desktop\техника құ\coPmYe6XBv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2" y="0"/>
            <a:ext cx="91232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37387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техника құ\eu85KWmjnQ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28" y="25299"/>
            <a:ext cx="9257848" cy="6832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7085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техника құ\X_lcuUImCx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369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техника құ\F9cv-IJw1Q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5542"/>
            <a:ext cx="9144000" cy="6893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07074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User\Desktop\техника құ\4QwS888ycM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71029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User\Desktop\техника құ\DS7NTFf_6y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19050"/>
            <a:ext cx="9753600" cy="689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4200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User\Desktop\техника құ\xq31pPGsKx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718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техника құ\32416401_257448811481748_9173280348677603328_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132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техника құ\32621033_257449788148317_7842435013470584832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1438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\Desktop\техника құ\GuS3UVGZ8d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14168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User\Desktop\техника құ\c3RdP1-kkP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25459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User\Desktop\техника құ\cgtxnqEYzE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20" y="35107"/>
            <a:ext cx="9124280" cy="6822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92607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1hHYsRdt-9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" y="0"/>
            <a:ext cx="914005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1017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техника құ\IMabaO_cLM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45464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35iRYQ0Qq_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44391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Downloads\iwr6PKoYL0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14910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ownloads\odDH3VJMSX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19050"/>
            <a:ext cx="9753600" cy="689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9521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ownloads\3or2JWvRJ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6700"/>
            <a:ext cx="9144000" cy="739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6530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User\Desktop\техника құ\48UR9Rd_5l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12" y="0"/>
            <a:ext cx="91583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16437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User\Desktop\техника құ\vwgYsYGfBn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2548"/>
            <a:ext cx="9144000" cy="692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4146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User\Desktop\техника құ\DKbYcpDYso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934"/>
            <a:ext cx="9144000" cy="6874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00267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User\Desktop\техника құ\2AmQDTH3hl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07" y="-28352"/>
            <a:ext cx="9153707" cy="6886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36163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User\Desktop\техника құ\i0L9ZAVct-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95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User\Desktop\техника құ\QnsZiJvX_2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84"/>
            <a:ext cx="9144000" cy="685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техника құ\_82emgFVMy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13763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82809"/>
          </a:xfrm>
        </p:spPr>
      </p:pic>
    </p:spTree>
    <p:extLst>
      <p:ext uri="{BB962C8B-B14F-4D97-AF65-F5344CB8AC3E}">
        <p14:creationId xmlns:p14="http://schemas.microsoft.com/office/powerpoint/2010/main" val="3058402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356" y="0"/>
            <a:ext cx="9183356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558592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210659"/>
            <a:ext cx="3504227" cy="34172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3156081"/>
            <a:ext cx="4876800" cy="3600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21787"/>
            <a:ext cx="4300984" cy="3188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8275" y="33949"/>
            <a:ext cx="4765065" cy="31767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04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26121091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741"/>
            <a:ext cx="9119840" cy="6883250"/>
          </a:xfrm>
        </p:spPr>
      </p:pic>
    </p:spTree>
    <p:extLst>
      <p:ext uri="{BB962C8B-B14F-4D97-AF65-F5344CB8AC3E}">
        <p14:creationId xmlns:p14="http://schemas.microsoft.com/office/powerpoint/2010/main" val="193848705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09055185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98493570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54270534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к узнать, заблокирован ли сайт в Казахстане, рассказал Абаев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17"/>
            <a:ext cx="9208713" cy="6829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380413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Значительное ухудшение» свободы Интернета. Казахстан в отчете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07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2862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техника құ\_5aQGq2QGn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13081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User\Desktop\техника құ\wn6FknRdiy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84"/>
            <a:ext cx="9144000" cy="685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4447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техника құ\1deb95fdfdcbf30e2a41b341b883f0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76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455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Desktop\техника құ\7NRDnvxIX8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" y="1736"/>
            <a:ext cx="9137600" cy="685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113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ser\Desktop\техника құ\Cj9eLVJkKv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6" y="0"/>
            <a:ext cx="912345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59101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\Desktop\техника құ\F_GqEUl7Zq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00" y="-1"/>
            <a:ext cx="9166200" cy="6891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47839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1086</TotalTime>
  <Words>29</Words>
  <Application>Microsoft Office PowerPoint</Application>
  <PresentationFormat>Экран (4:3)</PresentationFormat>
  <Paragraphs>6</Paragraphs>
  <Slides>50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Тақырыбы: “Елдің өрге басуы-Елбасының еңбегі”</dc:title>
  <cp:lastModifiedBy>admin</cp:lastModifiedBy>
  <cp:revision>378</cp:revision>
  <dcterms:modified xsi:type="dcterms:W3CDTF">2020-06-19T07:59:56Z</dcterms:modified>
</cp:coreProperties>
</file>