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98" r:id="rId3"/>
    <p:sldId id="287" r:id="rId4"/>
    <p:sldId id="279" r:id="rId5"/>
    <p:sldId id="280" r:id="rId6"/>
    <p:sldId id="281" r:id="rId7"/>
    <p:sldId id="282" r:id="rId8"/>
    <p:sldId id="283" r:id="rId9"/>
    <p:sldId id="288" r:id="rId10"/>
    <p:sldId id="289" r:id="rId11"/>
    <p:sldId id="284" r:id="rId12"/>
    <p:sldId id="285" r:id="rId13"/>
    <p:sldId id="295" r:id="rId14"/>
    <p:sldId id="296" r:id="rId15"/>
    <p:sldId id="290" r:id="rId16"/>
    <p:sldId id="291" r:id="rId17"/>
    <p:sldId id="292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72" d="100"/>
          <a:sy n="72" d="100"/>
        </p:scale>
        <p:origin x="-46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67A3B-1C94-42BE-8FDA-93D666C8ACC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D74A-0573-4DD4-888B-AA2D6ECA0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82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6D74A-0573-4DD4-888B-AA2D6ECA03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34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2;&#1083;&#1072;&#1083;&#1072;&#1088;&#1075;&#1072;%20&#1072;&#1088;&#1085;&#1072;&#1083;&#1075;&#1072;&#1085;%20&#1072;&#1085;&#1076;&#1077;&#1088;.%20&#1040;&#1103;&#1082;&#1087;&#1077;&#1085;&#1077;&#1085;%20&#1090;&#1086;&#1087;-&#1090;&#1086;&#1087;-&#1090;&#1086;&#1087;.wmv.mp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Жазық фигуралардың </a:t>
            </a:r>
            <a:b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модельдері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µÑÑ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81" t="19181" r="24425"/>
          <a:stretch/>
        </p:blipFill>
        <p:spPr bwMode="auto">
          <a:xfrm>
            <a:off x="533400" y="685800"/>
            <a:ext cx="2133600" cy="22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¾ÒÑÐ»ÑÒ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6686"/>
            <a:ext cx="1828800" cy="20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ÑÐ¾Ð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957" y="71727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ÑÓ©ÑÐµÐ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543" y="35814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Ð´Ð¾ÑÐº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2362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8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icrobik.ru/dosta/%D0%A3%D1%80%D0%BE%D0%BA+%D0%BC%D0%B0%D1%82%D0%B5%D0%BC%D0%B0%D1%82%D0%B8%D0%BA%D0%B0+1+%D0%BA%D0%BB%D0%B0%D1%81%D1%81+%D0%A7%D0%B8%D1%81%D0%BB%D0%BE+%D0%A6%D0%B8%D1%84%D1%80%D0%B0+4+%D0%A8%D0%B8%D0%BD%D0%B4%D0%B8%D0%BD%D0%B0+%D0%9E.+%D0%90.+%D0%A3%D1%87%D0%B8%D1%82%D0%B5%D0%BB%D1%8C+%D0%BD%D0%B0%D1%87%D0%B0%D0%BB%D1%8C%D0%BD%D1%8B%D1%85+%D0%BA%D0%BB%D0%B0%D1%81%D1%81%D0%BE%D0%B2+%D0%BC%D0%BE%D1%83+%D1%81%D0%BE%D1%88+%E2%84%962+%D0%B3.+%D0%9A%D0%BE%D0%BB%D0%BF%D0%B0%D1%88%D0%B5%D0%B2%D0%BE+%D0%9D%D0%B0%D0%B9%D0%B4%D0%B8+%D0%BF%D0%B0%D1%80%D1%83+1+2a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23300" cy="6467475"/>
          </a:xfrm>
          <a:prstGeom prst="rect">
            <a:avLst/>
          </a:prstGeom>
          <a:noFill/>
        </p:spPr>
      </p:pic>
      <p:pic>
        <p:nvPicPr>
          <p:cNvPr id="3" name="Picture 4" descr="http://images.myshared.ru/5/473176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9080500" cy="15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5klass.net/datas/geometrija/Prizma-10-klass/0011-011-Primenenie-prizmy-v-by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http://images.myshared.ru/5/473176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9080500" cy="15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4306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ÐÐ°ÑÑÐ¸Ð½ÐºÐ¸ Ð¿Ð¾ Ð·Ð°Ð¿ÑÐ¾ÑÑ Ð°Ð¹ Ð¼ÐµÐºÑÐµÐ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478" y="1185760"/>
            <a:ext cx="2310042" cy="23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7400" y="3178959"/>
            <a:ext cx="45233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solidFill>
                  <a:schemeClr val="accent1"/>
                </a:solidFill>
              </a:rPr>
              <a:t>https</a:t>
            </a:r>
            <a:r>
              <a:rPr lang="en-US" sz="3200" dirty="0">
                <a:solidFill>
                  <a:schemeClr val="accent1"/>
                </a:solidFill>
              </a:rPr>
              <a:t>://imektep.kz/kz/figuralar-pan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1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261/26622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2362200"/>
            <a:ext cx="5867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600" b="1" dirty="0" smtClean="0">
                <a:hlinkClick r:id="rId3" action="ppaction://hlinkfile"/>
              </a:rPr>
              <a:t>Сергіту сәті</a:t>
            </a:r>
            <a:endParaRPr lang="kk-KZ" sz="6600" b="1" dirty="0"/>
          </a:p>
        </p:txBody>
      </p:sp>
    </p:spTree>
    <p:extLst>
      <p:ext uri="{BB962C8B-B14F-4D97-AF65-F5344CB8AC3E}">
        <p14:creationId xmlns:p14="http://schemas.microsoft.com/office/powerpoint/2010/main" xmlns="" val="24320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323461" cy="685800"/>
          </a:xfrm>
        </p:spPr>
        <p:txBody>
          <a:bodyPr/>
          <a:lstStyle/>
          <a:p>
            <a:pPr marL="0" indent="0" algn="ctr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3" t="31709" r="28641" b="20915"/>
          <a:stretch/>
        </p:blipFill>
        <p:spPr bwMode="auto">
          <a:xfrm>
            <a:off x="685800" y="1454427"/>
            <a:ext cx="4191001" cy="272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0" t="19611" r="27959" b="31331"/>
          <a:stretch/>
        </p:blipFill>
        <p:spPr bwMode="auto">
          <a:xfrm>
            <a:off x="702365" y="4230757"/>
            <a:ext cx="4943061" cy="262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27342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54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2" t="26852" r="32862" b="38940"/>
          <a:stretch/>
        </p:blipFill>
        <p:spPr bwMode="auto">
          <a:xfrm>
            <a:off x="2438400" y="1371600"/>
            <a:ext cx="6042991" cy="25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16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Жұппен жұмыс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0" t="37816" r="28211" b="34777"/>
          <a:stretch/>
        </p:blipFill>
        <p:spPr bwMode="auto">
          <a:xfrm>
            <a:off x="762000" y="4191000"/>
            <a:ext cx="5064044" cy="193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3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3400"/>
            <a:ext cx="6512511" cy="838200"/>
          </a:xfrm>
        </p:spPr>
        <p:txBody>
          <a:bodyPr/>
          <a:lstStyle/>
          <a:p>
            <a:pPr marL="0" indent="0" algn="ctr">
              <a:buNone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Топтық жұмыс</a:t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9" t="17975" r="31126" b="36546"/>
          <a:stretch/>
        </p:blipFill>
        <p:spPr bwMode="auto">
          <a:xfrm>
            <a:off x="685800" y="1828800"/>
            <a:ext cx="7848600" cy="44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82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924" y="838200"/>
            <a:ext cx="42862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86199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924" y="3885603"/>
            <a:ext cx="3911876" cy="22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62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anews.com/media/posts/images/20150123/0bf2a5d4b2e7473790f8d8e3fa8752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2222500" cy="22225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7166"/>
            <a:ext cx="214394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714488"/>
            <a:ext cx="2316298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mybibliotekas.ru/wp-content/uploads/2015/05/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14818"/>
            <a:ext cx="373380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anews.com/media/posts/images/20150123/0bf2a5d4b2e7473790f8d8e3fa8752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48006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19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hop.kostyor.ru/images/9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627187" cy="1627187"/>
          </a:xfrm>
          <a:prstGeom prst="rect">
            <a:avLst/>
          </a:prstGeom>
          <a:noFill/>
        </p:spPr>
      </p:pic>
      <p:pic>
        <p:nvPicPr>
          <p:cNvPr id="26628" name="Picture 4" descr="http://stroygigant.ru/uploads/goods/18161/krug-otreznoj-multiconstruct-125x1-6mm-2608602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1000"/>
            <a:ext cx="1752600" cy="1741447"/>
          </a:xfrm>
          <a:prstGeom prst="rect">
            <a:avLst/>
          </a:prstGeom>
          <a:noFill/>
        </p:spPr>
      </p:pic>
      <p:pic>
        <p:nvPicPr>
          <p:cNvPr id="26630" name="Picture 6" descr="http://24kater.ru/d/475377/d/krug-spasatelnyy-legkiy-2-5-kg__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"/>
            <a:ext cx="1828800" cy="1856935"/>
          </a:xfrm>
          <a:prstGeom prst="rect">
            <a:avLst/>
          </a:prstGeom>
          <a:noFill/>
        </p:spPr>
      </p:pic>
      <p:pic>
        <p:nvPicPr>
          <p:cNvPr id="26632" name="Picture 8" descr="http://kovervdom.ru/upload/iblock/83d/209_4519_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429000"/>
            <a:ext cx="2244725" cy="2244725"/>
          </a:xfrm>
          <a:prstGeom prst="rect">
            <a:avLst/>
          </a:prstGeom>
          <a:noFill/>
        </p:spPr>
      </p:pic>
      <p:pic>
        <p:nvPicPr>
          <p:cNvPr id="26634" name="Picture 10" descr="http://cdn.e96.ru/assets/images/catalog/household_appliances/furniture/stoly_obedennye/795881/_37315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461" y="3527425"/>
            <a:ext cx="2251025" cy="19208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09950"/>
            <a:ext cx="20383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lipartbest.com/cliparts/dT7/e8g/dT7e8gdL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419600" cy="383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rfodu.ru/upload/medialibrary/6c3/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238500" cy="2428875"/>
          </a:xfrm>
          <a:prstGeom prst="rect">
            <a:avLst/>
          </a:prstGeom>
          <a:noFill/>
        </p:spPr>
      </p:pic>
      <p:pic>
        <p:nvPicPr>
          <p:cNvPr id="28676" name="Picture 4" descr="http://video.viws.ru/upload/video/0RhgieCdn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3810000" cy="2857500"/>
          </a:xfrm>
          <a:prstGeom prst="rect">
            <a:avLst/>
          </a:prstGeom>
          <a:noFill/>
        </p:spPr>
      </p:pic>
      <p:pic>
        <p:nvPicPr>
          <p:cNvPr id="28678" name="Picture 6" descr="http://skrepka-dv.ru/files/project_3230/good/1381233696_1_min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38600"/>
            <a:ext cx="3438033" cy="2054225"/>
          </a:xfrm>
          <a:prstGeom prst="rect">
            <a:avLst/>
          </a:prstGeom>
          <a:noFill/>
        </p:spPr>
      </p:pic>
      <p:pic>
        <p:nvPicPr>
          <p:cNvPr id="28680" name="Picture 8" descr="http://www.playing-field.ru/img/2015/052104/18503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1981200" cy="2801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bibliotekas.ru/wp-content/uploads/2015/05/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3810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arapulmama.ru/wp-content/uploads/2012/08/hitryie-predmetyi-Kvad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640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1022"/>
            <a:ext cx="67818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80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196</TotalTime>
  <Words>14</Words>
  <Application>Microsoft Office PowerPoint</Application>
  <PresentationFormat>Экран (4:3)</PresentationFormat>
  <Paragraphs>15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Жазық фигуралардың  модельдері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Оқулықпен жұмыс</vt:lpstr>
      <vt:lpstr>Жұппен жұмыс</vt:lpstr>
      <vt:lpstr>Топтық жұмыс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ГАУХАР</dc:creator>
  <cp:lastModifiedBy>admin</cp:lastModifiedBy>
  <cp:revision>28</cp:revision>
  <dcterms:created xsi:type="dcterms:W3CDTF">2016-08-30T14:15:55Z</dcterms:created>
  <dcterms:modified xsi:type="dcterms:W3CDTF">2018-10-17T04:31:50Z</dcterms:modified>
</cp:coreProperties>
</file>