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0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420888"/>
            <a:ext cx="6400800" cy="1473200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Grade: 4</a:t>
            </a:r>
          </a:p>
          <a:p>
            <a:r>
              <a:rPr lang="en-US" sz="5400" dirty="0">
                <a:solidFill>
                  <a:schemeClr val="tx1"/>
                </a:solidFill>
              </a:rPr>
              <a:t>Theme: Planets 1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65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/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Task 1</a:t>
            </a:r>
            <a:r>
              <a:rPr lang="en-US" dirty="0">
                <a:solidFill>
                  <a:schemeClr val="tx1"/>
                </a:solidFill>
              </a:rPr>
              <a:t>. Look at the picture . Do you know names of the planets?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Solar+system+planets: изображения, стоковые фотографии и векторная ...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344816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98636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Task 3. Look at the picture and write the names of the planets.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 descr="The Eight Planets | Cut and Past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840760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53340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Home task: Learn new words . Complete the crossword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Dinosaurpooped-act-puz-115567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4"/>
            <a:ext cx="4680520" cy="4785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67223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</TotalTime>
  <Words>22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Слайд 1</vt:lpstr>
      <vt:lpstr> Task 1. Look at the picture . Do you know names of the planets? </vt:lpstr>
      <vt:lpstr>Task 3. Look at the picture and write the names of the planets. </vt:lpstr>
      <vt:lpstr> Home task: Learn new words . Complete the crossword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</dc:creator>
  <cp:lastModifiedBy>Sony</cp:lastModifiedBy>
  <cp:revision>3</cp:revision>
  <dcterms:created xsi:type="dcterms:W3CDTF">2020-03-28T13:00:42Z</dcterms:created>
  <dcterms:modified xsi:type="dcterms:W3CDTF">2020-04-12T13:31:58Z</dcterms:modified>
</cp:coreProperties>
</file>