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1109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12.04.2020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624" y="2420888"/>
            <a:ext cx="6400800" cy="1473200"/>
          </a:xfrm>
        </p:spPr>
        <p:txBody>
          <a:bodyPr>
            <a:noAutofit/>
          </a:bodyPr>
          <a:lstStyle/>
          <a:p>
            <a:r>
              <a:rPr lang="en-US" sz="5400" dirty="0">
                <a:solidFill>
                  <a:schemeClr val="tx1"/>
                </a:solidFill>
              </a:rPr>
              <a:t>Grade: 4</a:t>
            </a:r>
          </a:p>
          <a:p>
            <a:r>
              <a:rPr lang="en-US" sz="5400" dirty="0">
                <a:solidFill>
                  <a:schemeClr val="tx1"/>
                </a:solidFill>
              </a:rPr>
              <a:t>Theme: Planets 1</a:t>
            </a:r>
            <a:endParaRPr lang="ru-RU" sz="5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36659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1"/>
                </a:solidFill>
              </a:rPr>
              <a:t/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Task 1</a:t>
            </a:r>
            <a:r>
              <a:rPr lang="en-US" dirty="0">
                <a:solidFill>
                  <a:schemeClr val="tx1"/>
                </a:solidFill>
              </a:rPr>
              <a:t>. Look at the picture . Do you know names of the planets?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4" name="Объект 3" descr="Solar+system+planets: изображения, стоковые фотографии и векторная ...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3568" y="1772816"/>
            <a:ext cx="7344816" cy="48245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898636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</a:rPr>
              <a:t>Task 3. Look at the picture and write the names of the planets.</a:t>
            </a: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4" name="Объект 3" descr="The Eight Planets | Cut and Paste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412776"/>
            <a:ext cx="6840760" cy="51125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853340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Home task: Learn new words . Complete the crossword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4" name="Объект 3" descr="Dinosaurpooped-act-puz-1155675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844824"/>
            <a:ext cx="4680520" cy="47853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3672233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</TotalTime>
  <Words>22</Words>
  <Application>Microsoft Office PowerPoint</Application>
  <PresentationFormat>Экран (4:3)</PresentationFormat>
  <Paragraphs>5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Волна</vt:lpstr>
      <vt:lpstr>Слайд 1</vt:lpstr>
      <vt:lpstr> Task 1. Look at the picture . Do you know names of the planets? </vt:lpstr>
      <vt:lpstr>Task 3. Look at the picture and write the names of the planets. </vt:lpstr>
      <vt:lpstr> Home task: Learn new words . Complete the crossword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Julia</dc:creator>
  <cp:lastModifiedBy>Sony</cp:lastModifiedBy>
  <cp:revision>3</cp:revision>
  <dcterms:created xsi:type="dcterms:W3CDTF">2020-03-28T13:00:42Z</dcterms:created>
  <dcterms:modified xsi:type="dcterms:W3CDTF">2020-04-12T13:31:58Z</dcterms:modified>
</cp:coreProperties>
</file>