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48" r:id="rId1"/>
    <p:sldMasterId id="2147483660" r:id="rId2"/>
  </p:sldMasterIdLst>
  <p:sldIdLst>
    <p:sldId id="290" r:id="rId3"/>
    <p:sldId id="289" r:id="rId4"/>
    <p:sldId id="257" r:id="rId5"/>
    <p:sldId id="271" r:id="rId6"/>
    <p:sldId id="259" r:id="rId7"/>
    <p:sldId id="256" r:id="rId8"/>
    <p:sldId id="266" r:id="rId9"/>
    <p:sldId id="278" r:id="rId10"/>
    <p:sldId id="268" r:id="rId11"/>
    <p:sldId id="273" r:id="rId12"/>
    <p:sldId id="265" r:id="rId13"/>
    <p:sldId id="269" r:id="rId14"/>
    <p:sldId id="260" r:id="rId15"/>
    <p:sldId id="270" r:id="rId16"/>
    <p:sldId id="262" r:id="rId17"/>
    <p:sldId id="282" r:id="rId18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</p:embeddedFont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24" autoAdjust="0"/>
    <p:restoredTop sz="90929"/>
  </p:normalViewPr>
  <p:slideViewPr>
    <p:cSldViewPr>
      <p:cViewPr varScale="1">
        <p:scale>
          <a:sx n="72" d="100"/>
          <a:sy n="72" d="100"/>
        </p:scale>
        <p:origin x="119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B79189-092E-4E45-9672-D931249F413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AA79B8-B769-4558-B5FB-5B993CCA8C1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4674DC-3429-4DC6-B456-BCA7C2505A8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7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BD12-5398-473F-A092-DE71CA1FFE55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EA05D-D5EC-4C25-BC38-D019552BB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251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BD12-5398-473F-A092-DE71CA1FFE55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EA05D-D5EC-4C25-BC38-D019552BB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6548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BD12-5398-473F-A092-DE71CA1FFE55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EA05D-D5EC-4C25-BC38-D019552BB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55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BD12-5398-473F-A092-DE71CA1FFE55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EA05D-D5EC-4C25-BC38-D019552BB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1080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BD12-5398-473F-A092-DE71CA1FFE55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EA05D-D5EC-4C25-BC38-D019552BB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024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BD12-5398-473F-A092-DE71CA1FFE55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EA05D-D5EC-4C25-BC38-D019552BB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9720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BD12-5398-473F-A092-DE71CA1FFE55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EA05D-D5EC-4C25-BC38-D019552BB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6637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BD12-5398-473F-A092-DE71CA1FFE55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EA05D-D5EC-4C25-BC38-D019552BB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733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94276B-B141-404C-BB59-001649484C4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700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BD12-5398-473F-A092-DE71CA1FFE55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EA05D-D5EC-4C25-BC38-D019552BB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2366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BD12-5398-473F-A092-DE71CA1FFE55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EA05D-D5EC-4C25-BC38-D019552BB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9871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CBD12-5398-473F-A092-DE71CA1FFE55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EA05D-D5EC-4C25-BC38-D019552BB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311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BE279C-CE10-4279-A837-DA236C62EEC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1BFC46-4DDB-4D31-8ADA-A69EFE5391D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C2D25D-C7DE-47A5-AD39-A961BDF1958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1C7317-0743-47CE-BEA3-F0B4E5637E9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AF0228-3128-4E4C-A737-79A5F80D215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05D17D-41CC-4576-8FE7-91A17A48572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324AB-B222-46DA-8D87-C0B0DF6A21D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Щелчок правит 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Щелчок правит 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E64274D3-6E28-4C08-BDF3-20059F65C9B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7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CBD12-5398-473F-A092-DE71CA1FFE55}" type="datetimeFigureOut">
              <a:rPr lang="ru-RU" smtClean="0"/>
              <a:t>02.05.2020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EA05D-D5EC-4C25-BC38-D019552BB1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47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1052736"/>
            <a:ext cx="59766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5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Әдептілік әлеміне      саяхат</a:t>
            </a:r>
            <a:endParaRPr kumimoji="0" lang="ru-RU" sz="5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961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6" descr="C:\Documents and Settings\Яна Савина\Мои документы\Развитие\Материал для презентаций\Урок вежливости\асибо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685800"/>
            <a:ext cx="3087688" cy="4248150"/>
          </a:xfrm>
          <a:prstGeom prst="rect">
            <a:avLst/>
          </a:prstGeom>
          <a:noFill/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0F30297D-CB2A-4110-ADEA-306D1BD16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125" y="5156537"/>
            <a:ext cx="56197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6000" b="1" dirty="0">
                <a:solidFill>
                  <a:srgbClr val="000066"/>
                </a:solidFill>
                <a:latin typeface="+mj-lt"/>
                <a:cs typeface="Times New Roman" pitchFamily="18" charset="0"/>
              </a:rPr>
              <a:t>Ас болсын</a:t>
            </a:r>
          </a:p>
          <a:p>
            <a:pPr algn="ctr"/>
            <a:r>
              <a:rPr lang="ru-RU" sz="1600" b="1" dirty="0">
                <a:solidFill>
                  <a:srgbClr val="000066"/>
                </a:solidFill>
                <a:latin typeface="+mj-lt"/>
                <a:cs typeface="Times New Roman" pitchFamily="18" charset="0"/>
              </a:rPr>
              <a:t>Тамақ ішкенде</a:t>
            </a:r>
            <a:endParaRPr lang="ru-RU" sz="1600" dirty="0">
              <a:latin typeface="+mj-lt"/>
            </a:endParaRPr>
          </a:p>
        </p:txBody>
      </p:sp>
    </p:spTree>
  </p:cSld>
  <p:clrMapOvr>
    <a:masterClrMapping/>
  </p:clrMapOvr>
  <p:transition advTm="7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Picture 5" descr="C:\Documents and Settings\Яна Савина\Мои документы\Развитие\Материал для презентаций\Урок вежливости\ай пожалуйст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685800"/>
            <a:ext cx="4343400" cy="4221163"/>
          </a:xfrm>
          <a:prstGeom prst="rect">
            <a:avLst/>
          </a:prstGeom>
          <a:noFill/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9A43B69E-4DDF-4368-9F69-98B86F97A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125" y="5085184"/>
            <a:ext cx="56197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6000" b="1" dirty="0">
                <a:solidFill>
                  <a:srgbClr val="000066"/>
                </a:solidFill>
                <a:latin typeface="+mj-lt"/>
                <a:cs typeface="Times New Roman" pitchFamily="18" charset="0"/>
              </a:rPr>
              <a:t>Бере тұршы</a:t>
            </a:r>
          </a:p>
          <a:p>
            <a:pPr algn="ctr"/>
            <a:r>
              <a:rPr lang="ru-RU" sz="1600" dirty="0">
                <a:latin typeface="+mj-lt"/>
              </a:rPr>
              <a:t>Бір затты сұрағанда</a:t>
            </a:r>
          </a:p>
        </p:txBody>
      </p:sp>
    </p:spTree>
  </p:cSld>
  <p:clrMapOvr>
    <a:masterClrMapping/>
  </p:clrMapOvr>
  <p:transition advTm="7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8" name="Picture 8" descr="C:\Documents and Settings\Яна Савина\Мои документы\Развитие\Материал для презентаций\Урок вежливости\изви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16341"/>
            <a:ext cx="4516462" cy="4712746"/>
          </a:xfrm>
          <a:prstGeom prst="rect">
            <a:avLst/>
          </a:prstGeom>
          <a:noFill/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CCA719ED-C1B1-4CED-84C4-BD9C591DE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5600" y="5021717"/>
            <a:ext cx="56197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6000" b="1" dirty="0">
                <a:solidFill>
                  <a:srgbClr val="000066"/>
                </a:solidFill>
                <a:latin typeface="+mj-lt"/>
                <a:cs typeface="Times New Roman" pitchFamily="18" charset="0"/>
              </a:rPr>
              <a:t>Кешірші</a:t>
            </a:r>
          </a:p>
          <a:p>
            <a:pPr algn="ctr"/>
            <a:endParaRPr lang="ru-RU" sz="1600" dirty="0">
              <a:latin typeface="+mj-lt"/>
            </a:endParaRPr>
          </a:p>
        </p:txBody>
      </p:sp>
    </p:spTree>
  </p:cSld>
  <p:clrMapOvr>
    <a:masterClrMapping/>
  </p:clrMapOvr>
  <p:transition advTm="7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C:\Documents and Settings\Яна Савина\Мои документы\Развитие\Материал для презентаций\Урок вежливости\Будте добр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762000"/>
            <a:ext cx="4495800" cy="4135438"/>
          </a:xfrm>
          <a:prstGeom prst="rect">
            <a:avLst/>
          </a:prstGeom>
          <a:noFill/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DA753F84-80E8-4DAB-B1CC-389E38048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125" y="5229200"/>
            <a:ext cx="56197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6000" b="1" dirty="0">
                <a:solidFill>
                  <a:srgbClr val="000066"/>
                </a:solidFill>
                <a:latin typeface="+mj-lt"/>
                <a:cs typeface="Times New Roman" pitchFamily="18" charset="0"/>
              </a:rPr>
              <a:t>Беріңізші</a:t>
            </a:r>
          </a:p>
          <a:p>
            <a:pPr algn="ctr"/>
            <a:r>
              <a:rPr lang="ru-RU" sz="1600" dirty="0">
                <a:latin typeface="+mj-lt"/>
              </a:rPr>
              <a:t>Бір затты сұрағанда</a:t>
            </a:r>
          </a:p>
        </p:txBody>
      </p:sp>
    </p:spTree>
  </p:cSld>
  <p:clrMapOvr>
    <a:masterClrMapping/>
  </p:clrMapOvr>
  <p:transition advTm="7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5" name="Picture 7" descr="C:\Documents and Settings\Яна Савина\Мои документы\Развитие\Материал для презентаций\Урок вежливости\обро пожаловат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533400"/>
            <a:ext cx="4724400" cy="4676775"/>
          </a:xfrm>
          <a:prstGeom prst="rect">
            <a:avLst/>
          </a:prstGeom>
          <a:noFill/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61AFAC1A-2B6C-4328-8C8A-91929751B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5233502"/>
            <a:ext cx="56197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6000" b="1" dirty="0">
                <a:solidFill>
                  <a:srgbClr val="000066"/>
                </a:solidFill>
                <a:latin typeface="+mj-lt"/>
                <a:cs typeface="Times New Roman" pitchFamily="18" charset="0"/>
              </a:rPr>
              <a:t>Қош келдіңіз</a:t>
            </a:r>
          </a:p>
          <a:p>
            <a:pPr algn="ctr"/>
            <a:r>
              <a:rPr lang="ru-RU" sz="1600" b="1" dirty="0">
                <a:solidFill>
                  <a:srgbClr val="000066"/>
                </a:solidFill>
                <a:latin typeface="+mj-lt"/>
                <a:cs typeface="Times New Roman" pitchFamily="18" charset="0"/>
              </a:rPr>
              <a:t>Қонақтар келгенде</a:t>
            </a:r>
            <a:endParaRPr lang="ru-RU" sz="1600" dirty="0">
              <a:latin typeface="+mj-lt"/>
            </a:endParaRPr>
          </a:p>
        </p:txBody>
      </p:sp>
    </p:spTree>
  </p:cSld>
  <p:clrMapOvr>
    <a:masterClrMapping/>
  </p:clrMapOvr>
  <p:transition advTm="7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3" name="Picture 11" descr="C:\Documents and Settings\Яна Савина\Мои документы\Развитие\Материал для презентаций\Урок вежливости\освидань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762000"/>
            <a:ext cx="3995738" cy="4343400"/>
          </a:xfrm>
          <a:prstGeom prst="rect">
            <a:avLst/>
          </a:prstGeom>
          <a:noFill/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49379D16-C4CE-437C-8DC9-D9099CE6A5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125" y="5562600"/>
            <a:ext cx="56197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6000" b="1" dirty="0">
                <a:solidFill>
                  <a:srgbClr val="000066"/>
                </a:solidFill>
                <a:latin typeface="+mj-lt"/>
                <a:cs typeface="Times New Roman" pitchFamily="18" charset="0"/>
              </a:rPr>
              <a:t>Сау болыңыз</a:t>
            </a:r>
          </a:p>
          <a:p>
            <a:pPr algn="ctr"/>
            <a:r>
              <a:rPr lang="ru-RU" sz="1600" b="1" dirty="0">
                <a:solidFill>
                  <a:srgbClr val="000066"/>
                </a:solidFill>
                <a:latin typeface="+mj-lt"/>
                <a:cs typeface="Times New Roman" pitchFamily="18" charset="0"/>
              </a:rPr>
              <a:t>Қоштасар кезде</a:t>
            </a:r>
            <a:endParaRPr lang="ru-RU" sz="1600" dirty="0">
              <a:latin typeface="+mj-lt"/>
            </a:endParaRPr>
          </a:p>
        </p:txBody>
      </p:sp>
    </p:spTree>
  </p:cSld>
  <p:clrMapOvr>
    <a:masterClrMapping/>
  </p:clrMapOvr>
  <p:transition advTm="7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Picture 5" descr="C:\Documents and Settings\Яна Савина\Мои документы\Развитие\Материал для презентаций\Урок вежливости\астливого пут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914400"/>
            <a:ext cx="5562600" cy="3984625"/>
          </a:xfrm>
          <a:prstGeom prst="rect">
            <a:avLst/>
          </a:prstGeom>
          <a:noFill/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A72766A3-C425-45CD-9B3C-B7BEB21987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5189547"/>
            <a:ext cx="561975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6000" b="1" dirty="0">
                <a:solidFill>
                  <a:srgbClr val="000066"/>
                </a:solidFill>
                <a:latin typeface="+mj-lt"/>
                <a:cs typeface="Times New Roman" pitchFamily="18" charset="0"/>
              </a:rPr>
              <a:t>Сәтті сапар</a:t>
            </a:r>
          </a:p>
          <a:p>
            <a:pPr algn="ctr"/>
            <a:r>
              <a:rPr lang="ru-RU" sz="1600" b="1" dirty="0" err="1">
                <a:solidFill>
                  <a:srgbClr val="000066"/>
                </a:solidFill>
                <a:latin typeface="+mj-lt"/>
                <a:cs typeface="Times New Roman" pitchFamily="18" charset="0"/>
              </a:rPr>
              <a:t>Жол</a:t>
            </a:r>
            <a:r>
              <a:rPr lang="ru-RU" sz="1600" b="1" dirty="0">
                <a:solidFill>
                  <a:srgbClr val="000066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0066"/>
                </a:solidFill>
                <a:latin typeface="+mj-lt"/>
                <a:cs typeface="Times New Roman" pitchFamily="18" charset="0"/>
              </a:rPr>
              <a:t>жүргенде</a:t>
            </a:r>
            <a:endParaRPr lang="ru-RU" sz="1600" b="1" dirty="0">
              <a:solidFill>
                <a:srgbClr val="000066"/>
              </a:solidFill>
              <a:latin typeface="+mj-lt"/>
              <a:cs typeface="Times New Roman" pitchFamily="18" charset="0"/>
            </a:endParaRPr>
          </a:p>
          <a:p>
            <a:pPr algn="ctr"/>
            <a:endParaRPr lang="ru-RU" sz="1600" dirty="0">
              <a:latin typeface="+mj-lt"/>
            </a:endParaRPr>
          </a:p>
        </p:txBody>
      </p:sp>
    </p:spTree>
  </p:cSld>
  <p:clrMapOvr>
    <a:masterClrMapping/>
  </p:clrMapOvr>
  <p:transition advTm="7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kk-KZ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Мақсаты:</a:t>
            </a:r>
            <a:endParaRPr lang="ru-RU" sz="5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sz="3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3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Балаларға</a:t>
            </a:r>
            <a:r>
              <a:rPr lang="ru-RU" sz="3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әрдайым</a:t>
            </a:r>
            <a:r>
              <a:rPr lang="ru-RU" sz="3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үлкендерді</a:t>
            </a:r>
            <a:r>
              <a:rPr lang="ru-RU" sz="3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сыйлауға</a:t>
            </a:r>
            <a:endParaRPr lang="ru-RU" sz="3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үйрету</a:t>
            </a:r>
            <a:r>
              <a:rPr lang="ru-RU" sz="3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3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Танымдық</a:t>
            </a:r>
            <a:r>
              <a:rPr lang="ru-RU" sz="3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3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қабілеттерін</a:t>
            </a:r>
            <a:r>
              <a:rPr lang="ru-RU" sz="3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ой-</a:t>
            </a:r>
            <a:r>
              <a:rPr lang="ru-RU" sz="3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өрістерін</a:t>
            </a:r>
            <a:r>
              <a:rPr lang="ru-RU" sz="3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жан-жақты</a:t>
            </a:r>
            <a:r>
              <a:rPr lang="ru-RU" sz="3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білімдерін</a:t>
            </a:r>
            <a:r>
              <a:rPr lang="ru-RU" sz="3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ru-RU" sz="3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3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Адамгершілікке</a:t>
            </a:r>
            <a:r>
              <a:rPr lang="ru-RU" sz="3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ізгілікке</a:t>
            </a:r>
            <a:r>
              <a:rPr lang="ru-RU" sz="3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ru-RU" sz="3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инабаттылыққа</a:t>
            </a:r>
            <a:r>
              <a:rPr lang="ru-RU" sz="3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әдептілікке</a:t>
            </a:r>
            <a:r>
              <a:rPr lang="ru-RU" sz="3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тәрбиелеу</a:t>
            </a:r>
            <a:r>
              <a:rPr lang="ru-RU" sz="3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2867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301387" y="4941168"/>
            <a:ext cx="836344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latin typeface="+mj-lt"/>
              </a:rPr>
              <a:t>Балалар бүгін әдептілік әлеміне</a:t>
            </a:r>
          </a:p>
          <a:p>
            <a:pPr algn="ctr"/>
            <a:r>
              <a:rPr lang="ru-RU" sz="4400" b="1" dirty="0">
                <a:latin typeface="+mj-lt"/>
              </a:rPr>
              <a:t> саяхат жасаймыз</a:t>
            </a:r>
            <a:endParaRPr lang="ru-RU" sz="4400" dirty="0">
              <a:latin typeface="+mj-lt"/>
            </a:endParaRPr>
          </a:p>
        </p:txBody>
      </p:sp>
      <p:pic>
        <p:nvPicPr>
          <p:cNvPr id="3081" name="Picture 9" descr="C:\Documents and Settings\Яна Савина\Мои документы\Развитие\Материал для презентаций\Урок вежливости\ачал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01090" y="294382"/>
            <a:ext cx="4364038" cy="4495800"/>
          </a:xfrm>
          <a:prstGeom prst="rect">
            <a:avLst/>
          </a:prstGeom>
          <a:noFill/>
        </p:spPr>
      </p:pic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1762125" y="5234454"/>
            <a:ext cx="56197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6000" b="1" dirty="0">
                <a:solidFill>
                  <a:srgbClr val="000066"/>
                </a:solidFill>
                <a:latin typeface="+mj-lt"/>
                <a:cs typeface="Times New Roman" pitchFamily="18" charset="0"/>
              </a:rPr>
              <a:t>Сәлеметсіз бе</a:t>
            </a:r>
          </a:p>
          <a:p>
            <a:pPr algn="ctr"/>
            <a:r>
              <a:rPr lang="ru-RU" sz="1600" dirty="0">
                <a:latin typeface="+mj-lt"/>
              </a:rPr>
              <a:t>Өзіңнен үлкен кісімен кездескен кезде</a:t>
            </a:r>
          </a:p>
        </p:txBody>
      </p:sp>
      <p:pic>
        <p:nvPicPr>
          <p:cNvPr id="18439" name="Picture 7" descr="C:\Documents and Settings\Яна Савина\Мои документы\Развитие\Материал для презентаций\Урок вежливости\good d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63056" y="361662"/>
            <a:ext cx="3417888" cy="5181600"/>
          </a:xfrm>
          <a:prstGeom prst="rect">
            <a:avLst/>
          </a:prstGeom>
          <a:noFill/>
        </p:spPr>
      </p:pic>
    </p:spTree>
  </p:cSld>
  <p:clrMapOvr>
    <a:masterClrMapping/>
  </p:clrMapOvr>
  <p:transition advTm="7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C:\Documents and Settings\Яна Савина\Мои документы\Развитие\Материал для презентаций\Урок вежливости\priv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533400"/>
            <a:ext cx="3617913" cy="4876800"/>
          </a:xfrm>
          <a:prstGeom prst="rect">
            <a:avLst/>
          </a:prstGeom>
          <a:noFill/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28459323-A518-4435-982D-ABAF61E98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125" y="5401275"/>
            <a:ext cx="56197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6000" b="1" dirty="0">
                <a:solidFill>
                  <a:srgbClr val="000066"/>
                </a:solidFill>
                <a:latin typeface="+mj-lt"/>
                <a:cs typeface="Times New Roman" pitchFamily="18" charset="0"/>
              </a:rPr>
              <a:t>Сәлем</a:t>
            </a:r>
          </a:p>
          <a:p>
            <a:pPr algn="ctr"/>
            <a:r>
              <a:rPr lang="ru-RU" sz="1600" dirty="0">
                <a:latin typeface="+mj-lt"/>
              </a:rPr>
              <a:t>Достарыңмен кездескенде </a:t>
            </a:r>
          </a:p>
        </p:txBody>
      </p:sp>
    </p:spTree>
  </p:cSld>
  <p:clrMapOvr>
    <a:masterClrMapping/>
  </p:clrMapOvr>
  <p:transition advTm="7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C:\Documents and Settings\Яна Савина\Мои документы\Развитие\Материал для презентаций\Урок вежливости\оброе утр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457200"/>
            <a:ext cx="3897313" cy="4495800"/>
          </a:xfrm>
          <a:prstGeom prst="rect">
            <a:avLst/>
          </a:prstGeom>
          <a:noFill/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BB80AF4A-9101-4176-B48D-743037C0D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125" y="5138916"/>
            <a:ext cx="56197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6000" b="1" dirty="0">
                <a:solidFill>
                  <a:srgbClr val="000066"/>
                </a:solidFill>
                <a:latin typeface="+mj-lt"/>
                <a:cs typeface="Times New Roman" pitchFamily="18" charset="0"/>
              </a:rPr>
              <a:t>Қайырлы таң</a:t>
            </a:r>
          </a:p>
          <a:p>
            <a:pPr algn="ctr"/>
            <a:r>
              <a:rPr lang="ru-RU" sz="1600" dirty="0">
                <a:latin typeface="+mj-lt"/>
              </a:rPr>
              <a:t>Ұйқыдан тұрғанда</a:t>
            </a:r>
          </a:p>
        </p:txBody>
      </p:sp>
    </p:spTree>
  </p:cSld>
  <p:clrMapOvr>
    <a:masterClrMapping/>
  </p:clrMapOvr>
  <p:transition advTm="7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6" name="Picture 8" descr="C:\Documents and Settings\Яна Савина\Мои документы\Развитие\Материал для презентаций\Урок вежливости\обрый вече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6970" y="908720"/>
            <a:ext cx="5638800" cy="3690938"/>
          </a:xfrm>
          <a:prstGeom prst="rect">
            <a:avLst/>
          </a:prstGeom>
          <a:noFill/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1C089AB1-E763-4D33-909D-75F916795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8325" y="4797152"/>
            <a:ext cx="561975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6000" b="1" dirty="0">
                <a:solidFill>
                  <a:srgbClr val="000066"/>
                </a:solidFill>
                <a:latin typeface="+mj-lt"/>
                <a:cs typeface="Times New Roman" pitchFamily="18" charset="0"/>
              </a:rPr>
              <a:t>Кеш жарық</a:t>
            </a:r>
          </a:p>
          <a:p>
            <a:pPr algn="ctr"/>
            <a:endParaRPr lang="ru-RU" sz="1600" b="1" dirty="0">
              <a:solidFill>
                <a:srgbClr val="000066"/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ru-RU" sz="1600" b="1" dirty="0">
                <a:solidFill>
                  <a:srgbClr val="000066"/>
                </a:solidFill>
                <a:latin typeface="+mj-lt"/>
                <a:cs typeface="Times New Roman" pitchFamily="18" charset="0"/>
              </a:rPr>
              <a:t>Кеш түскенде</a:t>
            </a:r>
          </a:p>
        </p:txBody>
      </p:sp>
    </p:spTree>
  </p:cSld>
  <p:clrMapOvr>
    <a:masterClrMapping/>
  </p:clrMapOvr>
  <p:transition advTm="7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7" name="Picture 7" descr="C:\Documents and Settings\Яна Савина\Мои документы\Развитие\Материал для презентаций\Урок вежливости\окойной ноч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685800"/>
            <a:ext cx="3106738" cy="3995738"/>
          </a:xfrm>
          <a:prstGeom prst="rect">
            <a:avLst/>
          </a:prstGeom>
          <a:noFill/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6D0334D4-D94A-45AE-B6F4-699D18984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125" y="4929654"/>
            <a:ext cx="56197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6000" b="1" dirty="0">
                <a:solidFill>
                  <a:srgbClr val="000066"/>
                </a:solidFill>
                <a:latin typeface="+mj-lt"/>
                <a:cs typeface="Times New Roman" pitchFamily="18" charset="0"/>
              </a:rPr>
              <a:t>Қайырлы түн</a:t>
            </a:r>
          </a:p>
          <a:p>
            <a:pPr algn="ctr"/>
            <a:r>
              <a:rPr lang="ru-RU" sz="1600" b="1" dirty="0">
                <a:solidFill>
                  <a:srgbClr val="000066"/>
                </a:solidFill>
                <a:latin typeface="+mj-lt"/>
                <a:cs typeface="Times New Roman" pitchFamily="18" charset="0"/>
              </a:rPr>
              <a:t>Ұйықтар алдында</a:t>
            </a:r>
            <a:endParaRPr lang="ru-RU" sz="1600" dirty="0">
              <a:latin typeface="+mj-lt"/>
            </a:endParaRPr>
          </a:p>
        </p:txBody>
      </p:sp>
    </p:spTree>
  </p:cSld>
  <p:clrMapOvr>
    <a:masterClrMapping/>
  </p:clrMapOvr>
  <p:transition advTm="7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C:\Documents and Settings\Яна Савина\Мои документы\Развитие\Материал для презентаций\Урок вежливости\Спасиб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9045" y="1066800"/>
            <a:ext cx="5582830" cy="4216568"/>
          </a:xfrm>
          <a:prstGeom prst="rect">
            <a:avLst/>
          </a:prstGeom>
          <a:noFill/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13104933-3CBB-44DD-A01A-7189D4E32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4678" y="5160258"/>
            <a:ext cx="56197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6000" b="1" dirty="0">
                <a:solidFill>
                  <a:srgbClr val="000066"/>
                </a:solidFill>
                <a:latin typeface="+mj-lt"/>
                <a:cs typeface="Times New Roman" pitchFamily="18" charset="0"/>
              </a:rPr>
              <a:t>Рахмет</a:t>
            </a:r>
          </a:p>
          <a:p>
            <a:pPr algn="ctr"/>
            <a:r>
              <a:rPr lang="ru-RU" sz="1600" b="1" dirty="0">
                <a:solidFill>
                  <a:srgbClr val="000066"/>
                </a:solidFill>
                <a:latin typeface="+mj-lt"/>
                <a:cs typeface="Times New Roman" pitchFamily="18" charset="0"/>
              </a:rPr>
              <a:t>Алығыс </a:t>
            </a:r>
            <a:r>
              <a:rPr lang="ru-RU" sz="1600" b="1" dirty="0" err="1">
                <a:solidFill>
                  <a:srgbClr val="000066"/>
                </a:solidFill>
                <a:latin typeface="+mj-lt"/>
                <a:cs typeface="Times New Roman" pitchFamily="18" charset="0"/>
              </a:rPr>
              <a:t>айту</a:t>
            </a:r>
            <a:endParaRPr lang="ru-RU" sz="1600" dirty="0">
              <a:latin typeface="+mj-lt"/>
            </a:endParaRPr>
          </a:p>
        </p:txBody>
      </p:sp>
    </p:spTree>
  </p:cSld>
  <p:clrMapOvr>
    <a:masterClrMapping/>
  </p:clrMapOvr>
  <p:transition advTm="7000"/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75</Words>
  <Application>Microsoft Office PowerPoint</Application>
  <PresentationFormat>Экран (4:3)</PresentationFormat>
  <Paragraphs>34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Times New Roman</vt:lpstr>
      <vt:lpstr>Arial</vt:lpstr>
      <vt:lpstr>Calibri</vt:lpstr>
      <vt:lpstr>Оформление по умолчанию</vt:lpstr>
      <vt:lpstr>Тема Office</vt:lpstr>
      <vt:lpstr>Презентация PowerPoint</vt:lpstr>
      <vt:lpstr>Мақсаты: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DIMA</dc:creator>
  <cp:lastModifiedBy>Айка</cp:lastModifiedBy>
  <cp:revision>50</cp:revision>
  <dcterms:created xsi:type="dcterms:W3CDTF">2003-05-18T10:12:03Z</dcterms:created>
  <dcterms:modified xsi:type="dcterms:W3CDTF">2020-05-02T09:15:39Z</dcterms:modified>
</cp:coreProperties>
</file>