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  <p:sldMasterId id="2147483657" r:id="rId2"/>
  </p:sldMasterIdLst>
  <p:notesMasterIdLst>
    <p:notesMasterId r:id="rId32"/>
  </p:notesMasterIdLst>
  <p:handoutMasterIdLst>
    <p:handoutMasterId r:id="rId33"/>
  </p:handoutMasterIdLst>
  <p:sldIdLst>
    <p:sldId id="319" r:id="rId3"/>
    <p:sldId id="320" r:id="rId4"/>
    <p:sldId id="303" r:id="rId5"/>
    <p:sldId id="330" r:id="rId6"/>
    <p:sldId id="332" r:id="rId7"/>
    <p:sldId id="333" r:id="rId8"/>
    <p:sldId id="321" r:id="rId9"/>
    <p:sldId id="322" r:id="rId10"/>
    <p:sldId id="329" r:id="rId11"/>
    <p:sldId id="324" r:id="rId12"/>
    <p:sldId id="326" r:id="rId13"/>
    <p:sldId id="307" r:id="rId14"/>
    <p:sldId id="309" r:id="rId15"/>
    <p:sldId id="311" r:id="rId16"/>
    <p:sldId id="313" r:id="rId17"/>
    <p:sldId id="334" r:id="rId18"/>
    <p:sldId id="346" r:id="rId19"/>
    <p:sldId id="336" r:id="rId20"/>
    <p:sldId id="349" r:id="rId21"/>
    <p:sldId id="339" r:id="rId22"/>
    <p:sldId id="338" r:id="rId23"/>
    <p:sldId id="337" r:id="rId24"/>
    <p:sldId id="340" r:id="rId25"/>
    <p:sldId id="341" r:id="rId26"/>
    <p:sldId id="342" r:id="rId27"/>
    <p:sldId id="345" r:id="rId28"/>
    <p:sldId id="343" r:id="rId29"/>
    <p:sldId id="347" r:id="rId30"/>
    <p:sldId id="348" r:id="rId31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FF0066"/>
    <a:srgbClr val="FF6600"/>
    <a:srgbClr val="CC3399"/>
    <a:srgbClr val="00FFFF"/>
    <a:srgbClr val="33CC33"/>
    <a:srgbClr val="CC66FF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83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29.png"/><Relationship Id="rId4" Type="http://schemas.openxmlformats.org/officeDocument/2006/relationships/image" Target="../media/image3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546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546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546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D7943F8-C6A5-48DB-847F-0DBD901EC9C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652179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187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1187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187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761A4F5-5478-4433-BE4D-E9456C8F44B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179407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19088" y="1752600"/>
            <a:ext cx="8824912" cy="5129213"/>
            <a:chOff x="201" y="1104"/>
            <a:chExt cx="5559" cy="3231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210" y="1104"/>
              <a:ext cx="5550" cy="3216"/>
            </a:xfrm>
            <a:custGeom>
              <a:avLst/>
              <a:gdLst>
                <a:gd name="T0" fmla="*/ 335 w 5550"/>
                <a:gd name="T1" fmla="*/ 0 h 3216"/>
                <a:gd name="T2" fmla="*/ 333 w 5550"/>
                <a:gd name="T3" fmla="*/ 1290 h 3216"/>
                <a:gd name="T4" fmla="*/ 0 w 5550"/>
                <a:gd name="T5" fmla="*/ 1290 h 3216"/>
                <a:gd name="T6" fmla="*/ 6 w 5550"/>
                <a:gd name="T7" fmla="*/ 3210 h 3216"/>
                <a:gd name="T8" fmla="*/ 5550 w 5550"/>
                <a:gd name="T9" fmla="*/ 3216 h 3216"/>
                <a:gd name="T10" fmla="*/ 5550 w 5550"/>
                <a:gd name="T11" fmla="*/ 0 h 3216"/>
                <a:gd name="T12" fmla="*/ 335 w 5550"/>
                <a:gd name="T13" fmla="*/ 0 h 3216"/>
                <a:gd name="T14" fmla="*/ 335 w 5550"/>
                <a:gd name="T15" fmla="*/ 0 h 32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550" h="3216">
                  <a:moveTo>
                    <a:pt x="335" y="0"/>
                  </a:moveTo>
                  <a:lnTo>
                    <a:pt x="333" y="1290"/>
                  </a:lnTo>
                  <a:lnTo>
                    <a:pt x="0" y="1290"/>
                  </a:lnTo>
                  <a:lnTo>
                    <a:pt x="6" y="3210"/>
                  </a:lnTo>
                  <a:lnTo>
                    <a:pt x="5550" y="3216"/>
                  </a:lnTo>
                  <a:lnTo>
                    <a:pt x="5550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ltGray">
            <a:xfrm>
              <a:off x="528" y="2400"/>
              <a:ext cx="5232" cy="1920"/>
            </a:xfrm>
            <a:custGeom>
              <a:avLst/>
              <a:gdLst>
                <a:gd name="T0" fmla="*/ 0 w 4897"/>
                <a:gd name="T1" fmla="*/ 0 h 2182"/>
                <a:gd name="T2" fmla="*/ 0 w 4897"/>
                <a:gd name="T3" fmla="*/ 1151 h 2182"/>
                <a:gd name="T4" fmla="*/ 6818 w 4897"/>
                <a:gd name="T5" fmla="*/ 1151 h 2182"/>
                <a:gd name="T6" fmla="*/ 6818 w 4897"/>
                <a:gd name="T7" fmla="*/ 0 h 2182"/>
                <a:gd name="T8" fmla="*/ 0 w 4897"/>
                <a:gd name="T9" fmla="*/ 0 h 2182"/>
                <a:gd name="T10" fmla="*/ 0 w 4897"/>
                <a:gd name="T11" fmla="*/ 0 h 21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196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201" y="2377"/>
              <a:ext cx="3455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528" y="1104"/>
              <a:ext cx="4894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ltGray">
            <a:xfrm>
              <a:off x="201" y="2377"/>
              <a:ext cx="30" cy="1958"/>
            </a:xfrm>
            <a:custGeom>
              <a:avLst/>
              <a:gdLst>
                <a:gd name="T0" fmla="*/ 0 w 30"/>
                <a:gd name="T1" fmla="*/ 0 h 1416"/>
                <a:gd name="T2" fmla="*/ 0 w 30"/>
                <a:gd name="T3" fmla="*/ 1416 h 1416"/>
                <a:gd name="T4" fmla="*/ 29 w 30"/>
                <a:gd name="T5" fmla="*/ 1416 h 1416"/>
                <a:gd name="T6" fmla="*/ 30 w 30"/>
                <a:gd name="T7" fmla="*/ 27 h 1416"/>
                <a:gd name="T8" fmla="*/ 0 w 30"/>
                <a:gd name="T9" fmla="*/ 0 h 1416"/>
                <a:gd name="T10" fmla="*/ 0 w 30"/>
                <a:gd name="T11" fmla="*/ 0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ltGray">
            <a:xfrm>
              <a:off x="528" y="1104"/>
              <a:ext cx="29" cy="3225"/>
            </a:xfrm>
            <a:custGeom>
              <a:avLst/>
              <a:gdLst>
                <a:gd name="T0" fmla="*/ 0 w 29"/>
                <a:gd name="T1" fmla="*/ 0 h 2161"/>
                <a:gd name="T2" fmla="*/ 0 w 29"/>
                <a:gd name="T3" fmla="*/ 2161 h 2161"/>
                <a:gd name="T4" fmla="*/ 29 w 29"/>
                <a:gd name="T5" fmla="*/ 2161 h 2161"/>
                <a:gd name="T6" fmla="*/ 27 w 29"/>
                <a:gd name="T7" fmla="*/ 27 h 2161"/>
                <a:gd name="T8" fmla="*/ 0 w 29"/>
                <a:gd name="T9" fmla="*/ 0 h 2161"/>
                <a:gd name="T10" fmla="*/ 0 w 29"/>
                <a:gd name="T11" fmla="*/ 0 h 2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ru-RU"/>
            </a:p>
          </p:txBody>
        </p:sp>
      </p:grpSp>
      <p:sp>
        <p:nvSpPr>
          <p:cNvPr id="13321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990600" y="1905000"/>
            <a:ext cx="7772400" cy="1736725"/>
          </a:xfrm>
        </p:spPr>
        <p:txBody>
          <a:bodyPr anchor="t"/>
          <a:lstStyle>
            <a:lvl1pPr>
              <a:defRPr sz="5400"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13322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90600" y="3962400"/>
            <a:ext cx="67818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dt" sz="quarter" idx="10"/>
          </p:nvPr>
        </p:nvSpPr>
        <p:spPr>
          <a:xfrm>
            <a:off x="990600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468688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880EEA-04A5-4B49-BFF1-B311A39CDE4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39168577"/>
      </p:ext>
    </p:extLst>
  </p:cSld>
  <p:clrMapOvr>
    <a:masterClrMapping/>
  </p:clrMapOvr>
  <p:transition spd="slow"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C3F5A9-26CF-45CC-9A0E-A42E9C9FFA4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59801001"/>
      </p:ext>
    </p:extLst>
  </p:cSld>
  <p:clrMapOvr>
    <a:masterClrMapping/>
  </p:clrMapOvr>
  <p:transition spd="slow"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8463" y="244475"/>
            <a:ext cx="2097087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44475"/>
            <a:ext cx="6138863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62D425-CDC8-40B0-9B9F-6F7FBA6F3AA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18882010"/>
      </p:ext>
    </p:extLst>
  </p:cSld>
  <p:clrMapOvr>
    <a:masterClrMapping/>
  </p:clrMapOvr>
  <p:transition spd="slow">
    <p:circl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458200" cy="5943600"/>
            <a:chOff x="0" y="0"/>
            <a:chExt cx="5328" cy="3744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440"/>
              <a:ext cx="5155" cy="2304"/>
            </a:xfrm>
            <a:custGeom>
              <a:avLst/>
              <a:gdLst>
                <a:gd name="T0" fmla="*/ 5154 w 5155"/>
                <a:gd name="T1" fmla="*/ 1769 h 2304"/>
                <a:gd name="T2" fmla="*/ 0 w 5155"/>
                <a:gd name="T3" fmla="*/ 2304 h 2304"/>
                <a:gd name="T4" fmla="*/ 0 w 5155"/>
                <a:gd name="T5" fmla="*/ 1252 h 2304"/>
                <a:gd name="T6" fmla="*/ 5155 w 5155"/>
                <a:gd name="T7" fmla="*/ 0 h 2304"/>
                <a:gd name="T8" fmla="*/ 5155 w 5155"/>
                <a:gd name="T9" fmla="*/ 1416 h 2304"/>
                <a:gd name="T10" fmla="*/ 5154 w 5155"/>
                <a:gd name="T11" fmla="*/ 1769 h 2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55" h="2304">
                  <a:moveTo>
                    <a:pt x="5154" y="1769"/>
                  </a:moveTo>
                  <a:lnTo>
                    <a:pt x="0" y="2304"/>
                  </a:lnTo>
                  <a:lnTo>
                    <a:pt x="0" y="1252"/>
                  </a:lnTo>
                  <a:lnTo>
                    <a:pt x="5155" y="0"/>
                  </a:lnTo>
                  <a:lnTo>
                    <a:pt x="5155" y="1416"/>
                  </a:lnTo>
                  <a:lnTo>
                    <a:pt x="5154" y="176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328" cy="3689"/>
            </a:xfrm>
            <a:custGeom>
              <a:avLst/>
              <a:gdLst>
                <a:gd name="T0" fmla="*/ 5311 w 5328"/>
                <a:gd name="T1" fmla="*/ 3209 h 3689"/>
                <a:gd name="T2" fmla="*/ 0 w 5328"/>
                <a:gd name="T3" fmla="*/ 3689 h 3689"/>
                <a:gd name="T4" fmla="*/ 0 w 5328"/>
                <a:gd name="T5" fmla="*/ 9 h 3689"/>
                <a:gd name="T6" fmla="*/ 5328 w 5328"/>
                <a:gd name="T7" fmla="*/ 0 h 3689"/>
                <a:gd name="T8" fmla="*/ 5311 w 5328"/>
                <a:gd name="T9" fmla="*/ 3209 h 36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328" h="3689">
                  <a:moveTo>
                    <a:pt x="5311" y="3209"/>
                  </a:moveTo>
                  <a:lnTo>
                    <a:pt x="0" y="3689"/>
                  </a:lnTo>
                  <a:lnTo>
                    <a:pt x="0" y="9"/>
                  </a:lnTo>
                  <a:lnTo>
                    <a:pt x="5328" y="0"/>
                  </a:lnTo>
                  <a:lnTo>
                    <a:pt x="5311" y="320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7413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17417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466E7F-23FC-4F26-8977-A55E5B9FF6B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70357474"/>
      </p:ext>
    </p:extLst>
  </p:cSld>
  <p:clrMapOvr>
    <a:masterClrMapping/>
  </p:clrMapOvr>
  <p:transition spd="slow">
    <p:circl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44F88E-9995-4685-BB48-99F5AC0D891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77998535"/>
      </p:ext>
    </p:extLst>
  </p:cSld>
  <p:clrMapOvr>
    <a:masterClrMapping/>
  </p:clrMapOvr>
  <p:transition spd="slow">
    <p:circl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46EAAF-5487-4CFF-89DF-093084C3553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86454771"/>
      </p:ext>
    </p:extLst>
  </p:cSld>
  <p:clrMapOvr>
    <a:masterClrMapping/>
  </p:clrMapOvr>
  <p:transition spd="slow">
    <p:circl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85AED2-CD77-4D92-B70E-95FD051AB9F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58290847"/>
      </p:ext>
    </p:extLst>
  </p:cSld>
  <p:clrMapOvr>
    <a:masterClrMapping/>
  </p:clrMapOvr>
  <p:transition spd="slow">
    <p:circl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779340-1320-438A-8989-C7E7AB89B0C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4969442"/>
      </p:ext>
    </p:extLst>
  </p:cSld>
  <p:clrMapOvr>
    <a:masterClrMapping/>
  </p:clrMapOvr>
  <p:transition spd="slow">
    <p:circl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31149F-6415-48EE-A694-5618D733455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22537831"/>
      </p:ext>
    </p:extLst>
  </p:cSld>
  <p:clrMapOvr>
    <a:masterClrMapping/>
  </p:clrMapOvr>
  <p:transition spd="slow">
    <p:circl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76DCBF-ADCD-4757-BA5D-13D3DEEE899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68378102"/>
      </p:ext>
    </p:extLst>
  </p:cSld>
  <p:clrMapOvr>
    <a:masterClrMapping/>
  </p:clrMapOvr>
  <p:transition spd="slow">
    <p:circl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B61765-B1C1-43F0-B26B-54FC3A9A41B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46351645"/>
      </p:ext>
    </p:extLst>
  </p:cSld>
  <p:clrMapOvr>
    <a:masterClrMapping/>
  </p:clrMapOvr>
  <p:transition spd="slow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D79817-A599-4D2F-8951-9635262B49C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69369815"/>
      </p:ext>
    </p:extLst>
  </p:cSld>
  <p:clrMapOvr>
    <a:masterClrMapping/>
  </p:clrMapOvr>
  <p:transition spd="slow">
    <p:circl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A6AAC0-92D7-4DEF-8535-393653846F7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52378606"/>
      </p:ext>
    </p:extLst>
  </p:cSld>
  <p:clrMapOvr>
    <a:masterClrMapping/>
  </p:clrMapOvr>
  <p:transition spd="slow">
    <p:circl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A884E0-865A-4305-950E-FB7C61F30FF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79409234"/>
      </p:ext>
    </p:extLst>
  </p:cSld>
  <p:clrMapOvr>
    <a:masterClrMapping/>
  </p:clrMapOvr>
  <p:transition spd="slow">
    <p:circl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8408B5-5E7C-46B0-84C6-2EFD53FA8C3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82820101"/>
      </p:ext>
    </p:extLst>
  </p:cSld>
  <p:clrMapOvr>
    <a:masterClrMapping/>
  </p:clrMapOvr>
  <p:transition spd="slow">
    <p:circl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57200" y="39243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8200" y="39243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20E7A2-953D-429D-B213-7F3AD03EB7E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52184636"/>
      </p:ext>
    </p:extLst>
  </p:cSld>
  <p:clrMapOvr>
    <a:masterClrMapping/>
  </p:clrMapOvr>
  <p:transition spd="slow">
    <p:circl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495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975A32-F0E7-4B27-9DDC-26115034EA6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65962990"/>
      </p:ext>
    </p:extLst>
  </p:cSld>
  <p:clrMapOvr>
    <a:masterClrMapping/>
  </p:clrMapOvr>
  <p:transition spd="slow">
    <p:circl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62BAC5-F7EE-4B0C-8123-684CF3CAD4A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83985576"/>
      </p:ext>
    </p:extLst>
  </p:cSld>
  <p:clrMapOvr>
    <a:masterClrMapping/>
  </p:clrMapOvr>
  <p:transition spd="slow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4329FA-A542-4DDE-948E-ACD1AA73808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10038768"/>
      </p:ext>
    </p:extLst>
  </p:cSld>
  <p:clrMapOvr>
    <a:masterClrMapping/>
  </p:clrMapOvr>
  <p:transition spd="slow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7D6EF2-3146-4D68-87FC-C6C5E54CB30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637953"/>
      </p:ext>
    </p:extLst>
  </p:cSld>
  <p:clrMapOvr>
    <a:masterClrMapping/>
  </p:clrMapOvr>
  <p:transition spd="slow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2592F2-839C-44B2-B34B-65485000700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37212705"/>
      </p:ext>
    </p:extLst>
  </p:cSld>
  <p:clrMapOvr>
    <a:masterClrMapping/>
  </p:clrMapOvr>
  <p:transition spd="slow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3EE50A-817B-4236-BA36-C12DF19DC3E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80550498"/>
      </p:ext>
    </p:extLst>
  </p:cSld>
  <p:clrMapOvr>
    <a:masterClrMapping/>
  </p:clrMapOvr>
  <p:transition spd="slow"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308E9-E293-46AB-B8D5-E1523462B73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96932700"/>
      </p:ext>
    </p:extLst>
  </p:cSld>
  <p:clrMapOvr>
    <a:masterClrMapping/>
  </p:clrMapOvr>
  <p:transition spd="slow"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14AED0-7BD6-473B-AC8F-294BCEE37CF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8134373"/>
      </p:ext>
    </p:extLst>
  </p:cSld>
  <p:clrMapOvr>
    <a:masterClrMapping/>
  </p:clrMapOvr>
  <p:transition spd="slow"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350C62-097B-4827-8D59-E1FEEB4FF5A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03333010"/>
      </p:ext>
    </p:extLst>
  </p:cSld>
  <p:clrMapOvr>
    <a:masterClrMapping/>
  </p:clrMapOvr>
  <p:transition spd="slow"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319088" y="1828800"/>
            <a:ext cx="8824912" cy="5029200"/>
            <a:chOff x="201" y="1152"/>
            <a:chExt cx="5559" cy="3168"/>
          </a:xfrm>
        </p:grpSpPr>
        <p:sp>
          <p:nvSpPr>
            <p:cNvPr id="1032" name="Freeform 3"/>
            <p:cNvSpPr>
              <a:spLocks/>
            </p:cNvSpPr>
            <p:nvPr/>
          </p:nvSpPr>
          <p:spPr bwMode="ltGray">
            <a:xfrm>
              <a:off x="528" y="2909"/>
              <a:ext cx="5232" cy="1411"/>
            </a:xfrm>
            <a:custGeom>
              <a:avLst/>
              <a:gdLst>
                <a:gd name="T0" fmla="*/ 0 w 4897"/>
                <a:gd name="T1" fmla="*/ 0 h 2182"/>
                <a:gd name="T2" fmla="*/ 0 w 4897"/>
                <a:gd name="T3" fmla="*/ 247 h 2182"/>
                <a:gd name="T4" fmla="*/ 6818 w 4897"/>
                <a:gd name="T5" fmla="*/ 247 h 2182"/>
                <a:gd name="T6" fmla="*/ 6818 w 4897"/>
                <a:gd name="T7" fmla="*/ 0 h 2182"/>
                <a:gd name="T8" fmla="*/ 0 w 4897"/>
                <a:gd name="T9" fmla="*/ 0 h 2182"/>
                <a:gd name="T10" fmla="*/ 0 w 4897"/>
                <a:gd name="T11" fmla="*/ 0 h 21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196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ltGray">
            <a:xfrm>
              <a:off x="210" y="1152"/>
              <a:ext cx="5550" cy="3168"/>
            </a:xfrm>
            <a:custGeom>
              <a:avLst/>
              <a:gdLst>
                <a:gd name="T0" fmla="*/ 330 w 5550"/>
                <a:gd name="T1" fmla="*/ 1764 h 3168"/>
                <a:gd name="T2" fmla="*/ 0 w 5550"/>
                <a:gd name="T3" fmla="*/ 1764 h 3168"/>
                <a:gd name="T4" fmla="*/ 0 w 5550"/>
                <a:gd name="T5" fmla="*/ 3168 h 3168"/>
                <a:gd name="T6" fmla="*/ 5550 w 5550"/>
                <a:gd name="T7" fmla="*/ 3168 h 3168"/>
                <a:gd name="T8" fmla="*/ 5550 w 5550"/>
                <a:gd name="T9" fmla="*/ 0 h 3168"/>
                <a:gd name="T10" fmla="*/ 330 w 5550"/>
                <a:gd name="T11" fmla="*/ 0 h 3168"/>
                <a:gd name="T12" fmla="*/ 330 w 5550"/>
                <a:gd name="T13" fmla="*/ 1764 h 31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550" h="3168">
                  <a:moveTo>
                    <a:pt x="330" y="1764"/>
                  </a:moveTo>
                  <a:lnTo>
                    <a:pt x="0" y="1764"/>
                  </a:lnTo>
                  <a:lnTo>
                    <a:pt x="0" y="3168"/>
                  </a:lnTo>
                  <a:lnTo>
                    <a:pt x="5550" y="3168"/>
                  </a:lnTo>
                  <a:lnTo>
                    <a:pt x="5550" y="0"/>
                  </a:lnTo>
                  <a:lnTo>
                    <a:pt x="330" y="0"/>
                  </a:lnTo>
                  <a:lnTo>
                    <a:pt x="330" y="1764"/>
                  </a:lnTo>
                  <a:close/>
                </a:path>
              </a:pathLst>
            </a:custGeom>
            <a:solidFill>
              <a:schemeClr val="bg2">
                <a:alpha val="30196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4" name="Freeform 5"/>
            <p:cNvSpPr>
              <a:spLocks/>
            </p:cNvSpPr>
            <p:nvPr/>
          </p:nvSpPr>
          <p:spPr bwMode="ltGray">
            <a:xfrm>
              <a:off x="528" y="2932"/>
              <a:ext cx="5232" cy="1388"/>
            </a:xfrm>
            <a:custGeom>
              <a:avLst/>
              <a:gdLst>
                <a:gd name="T0" fmla="*/ 0 w 4897"/>
                <a:gd name="T1" fmla="*/ 0 h 2182"/>
                <a:gd name="T2" fmla="*/ 0 w 4897"/>
                <a:gd name="T3" fmla="*/ 227 h 2182"/>
                <a:gd name="T4" fmla="*/ 6818 w 4897"/>
                <a:gd name="T5" fmla="*/ 227 h 2182"/>
                <a:gd name="T6" fmla="*/ 6818 w 4897"/>
                <a:gd name="T7" fmla="*/ 0 h 2182"/>
                <a:gd name="T8" fmla="*/ 0 w 4897"/>
                <a:gd name="T9" fmla="*/ 0 h 2182"/>
                <a:gd name="T10" fmla="*/ 0 w 4897"/>
                <a:gd name="T11" fmla="*/ 0 h 21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294" name="Freeform 6"/>
            <p:cNvSpPr>
              <a:spLocks/>
            </p:cNvSpPr>
            <p:nvPr/>
          </p:nvSpPr>
          <p:spPr bwMode="ltGray">
            <a:xfrm>
              <a:off x="528" y="1152"/>
              <a:ext cx="4607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12295" name="Freeform 7"/>
            <p:cNvSpPr>
              <a:spLocks/>
            </p:cNvSpPr>
            <p:nvPr/>
          </p:nvSpPr>
          <p:spPr bwMode="ltGray">
            <a:xfrm>
              <a:off x="528" y="1152"/>
              <a:ext cx="29" cy="1785"/>
            </a:xfrm>
            <a:custGeom>
              <a:avLst/>
              <a:gdLst>
                <a:gd name="T0" fmla="*/ 0 w 29"/>
                <a:gd name="T1" fmla="*/ 0 h 2161"/>
                <a:gd name="T2" fmla="*/ 0 w 29"/>
                <a:gd name="T3" fmla="*/ 2161 h 2161"/>
                <a:gd name="T4" fmla="*/ 29 w 29"/>
                <a:gd name="T5" fmla="*/ 2161 h 2161"/>
                <a:gd name="T6" fmla="*/ 27 w 29"/>
                <a:gd name="T7" fmla="*/ 27 h 2161"/>
                <a:gd name="T8" fmla="*/ 0 w 29"/>
                <a:gd name="T9" fmla="*/ 0 h 2161"/>
                <a:gd name="T10" fmla="*/ 0 w 29"/>
                <a:gd name="T11" fmla="*/ 0 h 2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12296" name="Freeform 8"/>
            <p:cNvSpPr>
              <a:spLocks/>
            </p:cNvSpPr>
            <p:nvPr/>
          </p:nvSpPr>
          <p:spPr bwMode="ltGray">
            <a:xfrm>
              <a:off x="527" y="2904"/>
              <a:ext cx="29" cy="1416"/>
            </a:xfrm>
            <a:custGeom>
              <a:avLst/>
              <a:gdLst>
                <a:gd name="T0" fmla="*/ 0 w 29"/>
                <a:gd name="T1" fmla="*/ 1416 h 1416"/>
                <a:gd name="T2" fmla="*/ 29 w 29"/>
                <a:gd name="T3" fmla="*/ 1416 h 1416"/>
                <a:gd name="T4" fmla="*/ 28 w 29"/>
                <a:gd name="T5" fmla="*/ 24 h 1416"/>
                <a:gd name="T6" fmla="*/ 0 w 29"/>
                <a:gd name="T7" fmla="*/ 0 h 1416"/>
                <a:gd name="T8" fmla="*/ 0 w 29"/>
                <a:gd name="T9" fmla="*/ 1416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416">
                  <a:moveTo>
                    <a:pt x="0" y="1416"/>
                  </a:moveTo>
                  <a:lnTo>
                    <a:pt x="29" y="1416"/>
                  </a:lnTo>
                  <a:lnTo>
                    <a:pt x="28" y="24"/>
                  </a:lnTo>
                  <a:lnTo>
                    <a:pt x="0" y="0"/>
                  </a:lnTo>
                  <a:lnTo>
                    <a:pt x="0" y="1416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12297" name="Freeform 9"/>
            <p:cNvSpPr>
              <a:spLocks/>
            </p:cNvSpPr>
            <p:nvPr/>
          </p:nvSpPr>
          <p:spPr bwMode="ltGray">
            <a:xfrm>
              <a:off x="201" y="2904"/>
              <a:ext cx="2879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12298" name="Freeform 10"/>
            <p:cNvSpPr>
              <a:spLocks/>
            </p:cNvSpPr>
            <p:nvPr/>
          </p:nvSpPr>
          <p:spPr bwMode="ltGray">
            <a:xfrm>
              <a:off x="201" y="2904"/>
              <a:ext cx="30" cy="1416"/>
            </a:xfrm>
            <a:custGeom>
              <a:avLst/>
              <a:gdLst>
                <a:gd name="T0" fmla="*/ 0 w 30"/>
                <a:gd name="T1" fmla="*/ 0 h 1416"/>
                <a:gd name="T2" fmla="*/ 0 w 30"/>
                <a:gd name="T3" fmla="*/ 1416 h 1416"/>
                <a:gd name="T4" fmla="*/ 29 w 30"/>
                <a:gd name="T5" fmla="*/ 1416 h 1416"/>
                <a:gd name="T6" fmla="*/ 30 w 30"/>
                <a:gd name="T7" fmla="*/ 27 h 1416"/>
                <a:gd name="T8" fmla="*/ 0 w 30"/>
                <a:gd name="T9" fmla="*/ 0 h 1416"/>
                <a:gd name="T10" fmla="*/ 0 w 30"/>
                <a:gd name="T11" fmla="*/ 0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10001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ru-RU"/>
            </a:p>
          </p:txBody>
        </p:sp>
      </p:grpSp>
      <p:sp>
        <p:nvSpPr>
          <p:cNvPr id="1229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245225"/>
            <a:ext cx="190182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230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230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7375" y="6245225"/>
            <a:ext cx="190182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432857BC-7260-45C7-9A2A-742869AE8DF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2302" name="Rectangle 14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44475"/>
            <a:ext cx="8385175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2303" name="Rectangle 15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838200" y="1905000"/>
            <a:ext cx="800735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72" r:id="rId1"/>
    <p:sldLayoutId id="2147483927" r:id="rId2"/>
    <p:sldLayoutId id="2147483928" r:id="rId3"/>
    <p:sldLayoutId id="2147483929" r:id="rId4"/>
    <p:sldLayoutId id="2147483930" r:id="rId5"/>
    <p:sldLayoutId id="2147483931" r:id="rId6"/>
    <p:sldLayoutId id="2147483932" r:id="rId7"/>
    <p:sldLayoutId id="2147483933" r:id="rId8"/>
    <p:sldLayoutId id="2147483934" r:id="rId9"/>
    <p:sldLayoutId id="2147483935" r:id="rId10"/>
    <p:sldLayoutId id="2147483936" r:id="rId11"/>
  </p:sldLayoutIdLst>
  <p:transition spd="slow">
    <p:circl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0"/>
            <a:ext cx="7242175" cy="1981200"/>
            <a:chOff x="0" y="0"/>
            <a:chExt cx="4562" cy="1248"/>
          </a:xfrm>
        </p:grpSpPr>
        <p:sp>
          <p:nvSpPr>
            <p:cNvPr id="16387" name="Freeform 3"/>
            <p:cNvSpPr>
              <a:spLocks/>
            </p:cNvSpPr>
            <p:nvPr/>
          </p:nvSpPr>
          <p:spPr bwMode="hidden">
            <a:xfrm>
              <a:off x="0" y="583"/>
              <a:ext cx="4487" cy="665"/>
            </a:xfrm>
            <a:custGeom>
              <a:avLst/>
              <a:gdLst>
                <a:gd name="T0" fmla="*/ 4800 w 4806"/>
                <a:gd name="T1" fmla="*/ 299 h 665"/>
                <a:gd name="T2" fmla="*/ 0 w 4806"/>
                <a:gd name="T3" fmla="*/ 665 h 665"/>
                <a:gd name="T4" fmla="*/ 0 w 4806"/>
                <a:gd name="T5" fmla="*/ 0 h 665"/>
                <a:gd name="T6" fmla="*/ 4806 w 4806"/>
                <a:gd name="T7" fmla="*/ 1 h 665"/>
                <a:gd name="T8" fmla="*/ 4800 w 4806"/>
                <a:gd name="T9" fmla="*/ 153 h 665"/>
                <a:gd name="T10" fmla="*/ 4800 w 4806"/>
                <a:gd name="T11" fmla="*/ 299 h 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06" h="665">
                  <a:moveTo>
                    <a:pt x="4800" y="299"/>
                  </a:moveTo>
                  <a:lnTo>
                    <a:pt x="0" y="665"/>
                  </a:lnTo>
                  <a:lnTo>
                    <a:pt x="0" y="0"/>
                  </a:lnTo>
                  <a:lnTo>
                    <a:pt x="4806" y="1"/>
                  </a:lnTo>
                  <a:lnTo>
                    <a:pt x="4800" y="153"/>
                  </a:lnTo>
                  <a:lnTo>
                    <a:pt x="4800" y="29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2057" name="Freeform 4"/>
            <p:cNvSpPr>
              <a:spLocks/>
            </p:cNvSpPr>
            <p:nvPr/>
          </p:nvSpPr>
          <p:spPr bwMode="hidden">
            <a:xfrm>
              <a:off x="0" y="0"/>
              <a:ext cx="4562" cy="1199"/>
            </a:xfrm>
            <a:custGeom>
              <a:avLst/>
              <a:gdLst>
                <a:gd name="T0" fmla="*/ 4560 w 4562"/>
                <a:gd name="T1" fmla="*/ 932 h 1199"/>
                <a:gd name="T2" fmla="*/ 0 w 4562"/>
                <a:gd name="T3" fmla="*/ 1199 h 1199"/>
                <a:gd name="T4" fmla="*/ 0 w 4562"/>
                <a:gd name="T5" fmla="*/ 0 h 1199"/>
                <a:gd name="T6" fmla="*/ 4562 w 4562"/>
                <a:gd name="T7" fmla="*/ 0 h 1199"/>
                <a:gd name="T8" fmla="*/ 4560 w 4562"/>
                <a:gd name="T9" fmla="*/ 932 h 1199"/>
                <a:gd name="T10" fmla="*/ 4560 w 4562"/>
                <a:gd name="T11" fmla="*/ 932 h 119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562" h="1199">
                  <a:moveTo>
                    <a:pt x="4560" y="932"/>
                  </a:moveTo>
                  <a:lnTo>
                    <a:pt x="0" y="1199"/>
                  </a:lnTo>
                  <a:lnTo>
                    <a:pt x="0" y="0"/>
                  </a:lnTo>
                  <a:lnTo>
                    <a:pt x="4562" y="0"/>
                  </a:lnTo>
                  <a:lnTo>
                    <a:pt x="4560" y="93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638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639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639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71434893-D425-419D-9F0A-D0BF5C3A961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73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  <p:sldLayoutId id="2147483947" r:id="rId12"/>
    <p:sldLayoutId id="2147483948" r:id="rId13"/>
    <p:sldLayoutId id="2147483949" r:id="rId14"/>
  </p:sldLayoutIdLst>
  <p:transition spd="slow">
    <p:circl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n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8.xml"/><Relationship Id="rId1" Type="http://schemas.openxmlformats.org/officeDocument/2006/relationships/slideLayout" Target="../slideLayouts/slideLayout24.xml"/><Relationship Id="rId5" Type="http://schemas.openxmlformats.org/officeDocument/2006/relationships/slide" Target="slide7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9.xml"/><Relationship Id="rId1" Type="http://schemas.openxmlformats.org/officeDocument/2006/relationships/slideLayout" Target="../slideLayouts/slideLayout13.xml"/><Relationship Id="rId4" Type="http://schemas.openxmlformats.org/officeDocument/2006/relationships/slide" Target="slid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9.xml"/><Relationship Id="rId1" Type="http://schemas.openxmlformats.org/officeDocument/2006/relationships/slideLayout" Target="../slideLayouts/slideLayout13.xml"/><Relationship Id="rId5" Type="http://schemas.openxmlformats.org/officeDocument/2006/relationships/slide" Target="slide7.xml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slide" Target="slide7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&#1057;&#1077;&#1088;&#1075;&#1110;&#1090;&#1091;%20&#1089;&#1241;&#1090;&#1110;.%20&#1052;&#1077;&#1085;%20&#1179;&#1072;&#1079;&#1072;&#1179;&#1087;&#1099;&#1085;..mp4" TargetMode="Externa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2.png"/><Relationship Id="rId3" Type="http://schemas.openxmlformats.org/officeDocument/2006/relationships/image" Target="../media/image33.png"/><Relationship Id="rId7" Type="http://schemas.openxmlformats.org/officeDocument/2006/relationships/oleObject" Target="../embeddings/oleObject2.bin"/><Relationship Id="rId12" Type="http://schemas.openxmlformats.org/officeDocument/2006/relationships/oleObject" Target="../embeddings/oleObject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4.png"/><Relationship Id="rId11" Type="http://schemas.openxmlformats.org/officeDocument/2006/relationships/image" Target="../media/image31.png"/><Relationship Id="rId5" Type="http://schemas.openxmlformats.org/officeDocument/2006/relationships/image" Target="../media/image29.png"/><Relationship Id="rId10" Type="http://schemas.openxmlformats.org/officeDocument/2006/relationships/oleObject" Target="../embeddings/oleObject3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slide" Target="slide14.xml"/><Relationship Id="rId3" Type="http://schemas.openxmlformats.org/officeDocument/2006/relationships/slide" Target="slide9.xml"/><Relationship Id="rId7" Type="http://schemas.openxmlformats.org/officeDocument/2006/relationships/slide" Target="slide11.xml"/><Relationship Id="rId12" Type="http://schemas.openxmlformats.org/officeDocument/2006/relationships/image" Target="../media/image16.jpeg"/><Relationship Id="rId2" Type="http://schemas.openxmlformats.org/officeDocument/2006/relationships/image" Target="../media/image11.png"/><Relationship Id="rId16" Type="http://schemas.openxmlformats.org/officeDocument/2006/relationships/image" Target="../media/image18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jpeg"/><Relationship Id="rId11" Type="http://schemas.openxmlformats.org/officeDocument/2006/relationships/slide" Target="slide13.xml"/><Relationship Id="rId5" Type="http://schemas.openxmlformats.org/officeDocument/2006/relationships/slide" Target="slide10.xml"/><Relationship Id="rId15" Type="http://schemas.openxmlformats.org/officeDocument/2006/relationships/slide" Target="slide15.xml"/><Relationship Id="rId10" Type="http://schemas.openxmlformats.org/officeDocument/2006/relationships/image" Target="../media/image15.jpeg"/><Relationship Id="rId4" Type="http://schemas.openxmlformats.org/officeDocument/2006/relationships/image" Target="../media/image12.jpeg"/><Relationship Id="rId9" Type="http://schemas.openxmlformats.org/officeDocument/2006/relationships/slide" Target="slide12.xml"/><Relationship Id="rId1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kk-KZ" altLang="ru-RU" smtClean="0"/>
              <a:t>Информатика </a:t>
            </a:r>
            <a:endParaRPr lang="ru-RU" altLang="ru-RU" smtClean="0"/>
          </a:p>
        </p:txBody>
      </p:sp>
      <p:sp>
        <p:nvSpPr>
          <p:cNvPr id="18329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250825" y="1905000"/>
            <a:ext cx="8424863" cy="4191000"/>
          </a:xfrm>
          <a:solidFill>
            <a:srgbClr val="FFFF00"/>
          </a:solidFill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kk-KZ" altLang="ru-RU" b="1" i="1" dirty="0" smtClean="0"/>
              <a:t>3а-сынып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kk-KZ" altLang="ru-RU" b="1" i="1" dirty="0" smtClean="0"/>
              <a:t>Пән мұғалімі: Камалова Мария Саламатқызы</a:t>
            </a:r>
            <a:endParaRPr lang="ru-RU" altLang="ru-RU" b="1" i="1" dirty="0" smtClean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981075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kk-KZ" sz="4800" b="1" dirty="0" smtClean="0">
                <a:solidFill>
                  <a:srgbClr val="FF0000"/>
                </a:solidFill>
              </a:rPr>
              <a:t>«</a:t>
            </a:r>
            <a:r>
              <a:rPr lang="en-US" sz="4800" b="1" dirty="0" smtClean="0">
                <a:solidFill>
                  <a:srgbClr val="FF0000"/>
                </a:solidFill>
              </a:rPr>
              <a:t>Paint</a:t>
            </a:r>
            <a:r>
              <a:rPr lang="kk-KZ" sz="4800" b="1" dirty="0" smtClean="0">
                <a:solidFill>
                  <a:srgbClr val="FF0000"/>
                </a:solidFill>
              </a:rPr>
              <a:t>»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kk-KZ" sz="4800" b="1" dirty="0" smtClean="0">
                <a:solidFill>
                  <a:srgbClr val="FF0000"/>
                </a:solidFill>
              </a:rPr>
              <a:t>қандай жұмыс атқаруға арналған редактор?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750" y="3933825"/>
            <a:ext cx="8229600" cy="1468438"/>
          </a:xfrm>
        </p:spPr>
        <p:txBody>
          <a:bodyPr/>
          <a:lstStyle/>
          <a:p>
            <a:pPr marL="0" indent="0" algn="ctr">
              <a:buFont typeface="Wingdings" panose="05000000000000000000" pitchFamily="2" charset="2"/>
              <a:buNone/>
              <a:defRPr/>
            </a:pPr>
            <a:r>
              <a:rPr lang="kk-KZ" sz="4000" b="1" dirty="0" smtClean="0">
                <a:solidFill>
                  <a:srgbClr val="33CC33"/>
                </a:solidFill>
              </a:rPr>
              <a:t>Расторлық бейнелермен жұмыстануға арналған графикалық редактор</a:t>
            </a:r>
            <a:endParaRPr lang="ru-RU" sz="4000" b="1" dirty="0">
              <a:solidFill>
                <a:srgbClr val="33CC33"/>
              </a:solidFill>
            </a:endParaRPr>
          </a:p>
        </p:txBody>
      </p:sp>
      <p:sp>
        <p:nvSpPr>
          <p:cNvPr id="19460" name="Стрелка вправо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7812088" y="5949950"/>
            <a:ext cx="792162" cy="647700"/>
          </a:xfrm>
          <a:prstGeom prst="rightArrow">
            <a:avLst>
              <a:gd name="adj1" fmla="val 50000"/>
              <a:gd name="adj2" fmla="val 50031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981075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kk-KZ" sz="4800" b="1" dirty="0" smtClean="0">
                <a:solidFill>
                  <a:srgbClr val="FF0000"/>
                </a:solidFill>
              </a:rPr>
              <a:t>«</a:t>
            </a:r>
            <a:r>
              <a:rPr lang="en-US" sz="4800" b="1" dirty="0" smtClean="0">
                <a:solidFill>
                  <a:srgbClr val="FF0000"/>
                </a:solidFill>
              </a:rPr>
              <a:t>Paint</a:t>
            </a:r>
            <a:r>
              <a:rPr lang="kk-KZ" sz="4800" b="1" dirty="0" smtClean="0">
                <a:solidFill>
                  <a:srgbClr val="FF0000"/>
                </a:solidFill>
              </a:rPr>
              <a:t>»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kk-KZ" sz="4800" b="1" dirty="0" smtClean="0">
                <a:solidFill>
                  <a:srgbClr val="FF0000"/>
                </a:solidFill>
              </a:rPr>
              <a:t>графикалық редакторын қалай іске қосамыз?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750" y="3933825"/>
            <a:ext cx="8229600" cy="1468438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kk-KZ" b="1" dirty="0" smtClean="0">
                <a:solidFill>
                  <a:srgbClr val="33CC33"/>
                </a:solidFill>
              </a:rPr>
              <a:t>Іске қосу (Пуск)        Барлық бағдарламалар (Все программы)      Стандартты (Стандартные)      </a:t>
            </a:r>
            <a:r>
              <a:rPr lang="en-US" b="1" dirty="0" smtClean="0">
                <a:solidFill>
                  <a:srgbClr val="FF0000"/>
                </a:solidFill>
              </a:rPr>
              <a:t>Paint</a:t>
            </a:r>
            <a:endParaRPr lang="ru-RU" b="1" dirty="0">
              <a:solidFill>
                <a:srgbClr val="33CC33"/>
              </a:solidFill>
            </a:endParaRPr>
          </a:p>
        </p:txBody>
      </p:sp>
      <p:sp>
        <p:nvSpPr>
          <p:cNvPr id="20484" name="Стрелка вправо 5"/>
          <p:cNvSpPr>
            <a:spLocks noChangeArrowheads="1"/>
          </p:cNvSpPr>
          <p:nvPr/>
        </p:nvSpPr>
        <p:spPr bwMode="auto">
          <a:xfrm>
            <a:off x="4294188" y="4149725"/>
            <a:ext cx="576262" cy="215900"/>
          </a:xfrm>
          <a:prstGeom prst="rightArrow">
            <a:avLst>
              <a:gd name="adj1" fmla="val 50000"/>
              <a:gd name="adj2" fmla="val 50046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20485" name="Стрелка вправо 6"/>
          <p:cNvSpPr>
            <a:spLocks noChangeArrowheads="1"/>
          </p:cNvSpPr>
          <p:nvPr/>
        </p:nvSpPr>
        <p:spPr bwMode="auto">
          <a:xfrm>
            <a:off x="7740650" y="4667250"/>
            <a:ext cx="576263" cy="215900"/>
          </a:xfrm>
          <a:prstGeom prst="rightArrow">
            <a:avLst>
              <a:gd name="adj1" fmla="val 50000"/>
              <a:gd name="adj2" fmla="val 50046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20486" name="Стрелка вправо 7"/>
          <p:cNvSpPr>
            <a:spLocks noChangeArrowheads="1"/>
          </p:cNvSpPr>
          <p:nvPr/>
        </p:nvSpPr>
        <p:spPr bwMode="auto">
          <a:xfrm>
            <a:off x="6516688" y="5132388"/>
            <a:ext cx="576262" cy="215900"/>
          </a:xfrm>
          <a:prstGeom prst="rightArrow">
            <a:avLst>
              <a:gd name="adj1" fmla="val 50000"/>
              <a:gd name="adj2" fmla="val 50046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20487" name="Стрелка вправо 8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7812088" y="5949950"/>
            <a:ext cx="792162" cy="647700"/>
          </a:xfrm>
          <a:prstGeom prst="rightArrow">
            <a:avLst>
              <a:gd name="adj1" fmla="val 50000"/>
              <a:gd name="adj2" fmla="val 50031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Cloud">
            <a:hlinkClick r:id="rId2" action="ppaction://hlinksldjump" highlightClick="1"/>
          </p:cNvPr>
          <p:cNvSpPr>
            <a:spLocks noChangeAspect="1" noEditPoints="1" noChangeArrowheads="1"/>
          </p:cNvSpPr>
          <p:nvPr/>
        </p:nvSpPr>
        <p:spPr bwMode="auto">
          <a:xfrm rot="-565840">
            <a:off x="323850" y="2205038"/>
            <a:ext cx="3816350" cy="118745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0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1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300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7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7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0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0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50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2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10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kk-KZ" altLang="ru-RU" sz="900" b="1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2800" b="1">
                <a:latin typeface="Times New Roman" panose="02020603050405020304" pitchFamily="18" charset="0"/>
              </a:rPr>
              <a:t>         жазу</a:t>
            </a:r>
            <a:endParaRPr lang="ru-RU" altLang="ru-RU" sz="2800" b="1">
              <a:latin typeface="Times New Roman" panose="02020603050405020304" pitchFamily="18" charset="0"/>
            </a:endParaRPr>
          </a:p>
        </p:txBody>
      </p:sp>
      <p:sp>
        <p:nvSpPr>
          <p:cNvPr id="21507" name="Cloud">
            <a:hlinkClick r:id="rId3" action="ppaction://hlinksldjump" highlightClick="1"/>
          </p:cNvPr>
          <p:cNvSpPr>
            <a:spLocks noChangeAspect="1" noEditPoints="1" noChangeArrowheads="1"/>
          </p:cNvSpPr>
          <p:nvPr/>
        </p:nvSpPr>
        <p:spPr bwMode="auto">
          <a:xfrm rot="-449282">
            <a:off x="827088" y="4076700"/>
            <a:ext cx="3613150" cy="1208088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0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1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300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7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7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0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0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50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2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10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folHlink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kk-KZ" altLang="ru-RU" sz="800" b="1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2400" b="1">
                <a:latin typeface="Arial" panose="020B0604020202020204" pitchFamily="34" charset="0"/>
              </a:rPr>
              <a:t>    Сурет салу </a:t>
            </a:r>
            <a:endParaRPr lang="ru-RU" altLang="ru-RU" sz="2400" b="1">
              <a:latin typeface="Arial" panose="020B0604020202020204" pitchFamily="34" charset="0"/>
            </a:endParaRPr>
          </a:p>
        </p:txBody>
      </p:sp>
      <p:sp>
        <p:nvSpPr>
          <p:cNvPr id="21508" name="Cloud">
            <a:hlinkClick r:id="rId3" action="ppaction://hlinksldjump" highlightClick="1"/>
          </p:cNvPr>
          <p:cNvSpPr>
            <a:spLocks noChangeAspect="1" noEditPoints="1" noChangeArrowheads="1"/>
          </p:cNvSpPr>
          <p:nvPr/>
        </p:nvSpPr>
        <p:spPr bwMode="auto">
          <a:xfrm rot="986049">
            <a:off x="4643438" y="2133600"/>
            <a:ext cx="3810000" cy="1211263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0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1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300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7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7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0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0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50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2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10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kk-KZ" altLang="ru-RU" sz="800" b="1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2400" b="1">
                <a:latin typeface="Arial" panose="020B0604020202020204" pitchFamily="34" charset="0"/>
              </a:rPr>
              <a:t>құю</a:t>
            </a:r>
            <a:endParaRPr lang="ru-RU" altLang="ru-RU" sz="2400" b="1">
              <a:latin typeface="Arial" panose="020B0604020202020204" pitchFamily="34" charset="0"/>
            </a:endParaRPr>
          </a:p>
        </p:txBody>
      </p:sp>
      <p:sp>
        <p:nvSpPr>
          <p:cNvPr id="21509" name="Cloud">
            <a:hlinkClick r:id="rId3" action="ppaction://hlinksldjump" highlightClick="1"/>
          </p:cNvPr>
          <p:cNvSpPr>
            <a:spLocks noChangeAspect="1" noEditPoints="1" noChangeArrowheads="1"/>
          </p:cNvSpPr>
          <p:nvPr/>
        </p:nvSpPr>
        <p:spPr bwMode="auto">
          <a:xfrm rot="894004">
            <a:off x="4643438" y="4076700"/>
            <a:ext cx="3975100" cy="1220788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0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1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300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7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7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0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0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50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2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10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00FFFF"/>
          </a:solidFill>
          <a:ln>
            <a:noFill/>
          </a:ln>
          <a:effectLst>
            <a:outerShdw dist="107763" dir="27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2400" b="1">
                <a:latin typeface="Arial" panose="020B0604020202020204" pitchFamily="34" charset="0"/>
              </a:rPr>
              <a:t>         қылқалам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2200" b="1">
                <a:latin typeface="Arial" panose="020B0604020202020204" pitchFamily="34" charset="0"/>
              </a:rPr>
              <a:t>       </a:t>
            </a:r>
            <a:endParaRPr lang="kk-KZ" altLang="ru-RU" sz="2000" b="1">
              <a:latin typeface="Arial" panose="020B0604020202020204" pitchFamily="34" charset="0"/>
            </a:endParaRPr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1014413" y="268288"/>
            <a:ext cx="7489825" cy="129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kk-KZ" altLang="ru-RU" sz="40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Verdana" panose="020B0604030504040204" pitchFamily="34" charset="0"/>
              </a:rPr>
              <a:t>       </a:t>
            </a:r>
            <a:r>
              <a:rPr lang="kk-KZ" altLang="ru-RU" sz="4000" b="1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</a:rPr>
              <a:t>-</a:t>
            </a:r>
            <a:r>
              <a:rPr lang="kk-KZ" altLang="ru-RU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kk-KZ" altLang="ru-RU" sz="4000" b="1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</a:rPr>
              <a:t>құралының қызметі қандай?</a:t>
            </a:r>
            <a:endParaRPr lang="ru-RU" altLang="ru-RU" sz="4000" b="1" dirty="0" smtClean="0">
              <a:solidFill>
                <a:schemeClr val="bg1">
                  <a:lumMod val="60000"/>
                  <a:lumOff val="40000"/>
                </a:schemeClr>
              </a:solidFill>
              <a:latin typeface="Times New Roman" panose="02020603050405020304" pitchFamily="18" charset="0"/>
            </a:endParaRPr>
          </a:p>
        </p:txBody>
      </p:sp>
      <p:pic>
        <p:nvPicPr>
          <p:cNvPr id="21511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63" y="334963"/>
            <a:ext cx="1511300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2" name="Стрелка вправо 7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7812088" y="5949950"/>
            <a:ext cx="792162" cy="647700"/>
          </a:xfrm>
          <a:prstGeom prst="rightArrow">
            <a:avLst>
              <a:gd name="adj1" fmla="val 50000"/>
              <a:gd name="adj2" fmla="val 50031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6914" name="Group 60"/>
          <p:cNvGrpSpPr>
            <a:grpSpLocks/>
          </p:cNvGrpSpPr>
          <p:nvPr/>
        </p:nvGrpSpPr>
        <p:grpSpPr bwMode="auto">
          <a:xfrm>
            <a:off x="3870325" y="2547938"/>
            <a:ext cx="1997075" cy="1673225"/>
            <a:chOff x="1968" y="1488"/>
            <a:chExt cx="1776" cy="1766"/>
          </a:xfrm>
        </p:grpSpPr>
        <p:sp>
          <p:nvSpPr>
            <p:cNvPr id="22538" name="AutoShape 61"/>
            <p:cNvSpPr>
              <a:spLocks noChangeArrowheads="1"/>
            </p:cNvSpPr>
            <p:nvPr/>
          </p:nvSpPr>
          <p:spPr bwMode="gray">
            <a:xfrm rot="6774404">
              <a:off x="2004" y="1578"/>
              <a:ext cx="1688" cy="166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3161 w 21600"/>
                <a:gd name="T19" fmla="*/ 3167 h 21600"/>
                <a:gd name="T20" fmla="*/ 18439 w 21600"/>
                <a:gd name="T21" fmla="*/ 18433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8093" y="7698"/>
                  </a:moveTo>
                  <a:cubicBezTo>
                    <a:pt x="16849" y="4772"/>
                    <a:pt x="13978" y="2874"/>
                    <a:pt x="10800" y="2874"/>
                  </a:cubicBezTo>
                  <a:cubicBezTo>
                    <a:pt x="10759" y="2873"/>
                    <a:pt x="10719" y="2874"/>
                    <a:pt x="10679" y="2874"/>
                  </a:cubicBezTo>
                  <a:lnTo>
                    <a:pt x="10635" y="1"/>
                  </a:lnTo>
                  <a:cubicBezTo>
                    <a:pt x="10690" y="0"/>
                    <a:pt x="10745" y="-1"/>
                    <a:pt x="10800" y="0"/>
                  </a:cubicBezTo>
                  <a:cubicBezTo>
                    <a:pt x="15131" y="0"/>
                    <a:pt x="19043" y="2587"/>
                    <a:pt x="20738" y="6573"/>
                  </a:cubicBezTo>
                  <a:lnTo>
                    <a:pt x="23223" y="5516"/>
                  </a:lnTo>
                  <a:lnTo>
                    <a:pt x="21035" y="10942"/>
                  </a:lnTo>
                  <a:lnTo>
                    <a:pt x="15609" y="8754"/>
                  </a:lnTo>
                  <a:lnTo>
                    <a:pt x="18093" y="7698"/>
                  </a:lnTo>
                  <a:close/>
                </a:path>
              </a:pathLst>
            </a:custGeom>
            <a:solidFill>
              <a:srgbClr val="FF00FF"/>
            </a:solidFill>
            <a:ln w="9525"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176200" prstMaterial="legacyMatte">
              <a:bevelT w="13500" h="13500" prst="angle"/>
              <a:bevelB w="13500" h="13500" prst="angle"/>
              <a:extrusionClr>
                <a:schemeClr val="hlink"/>
              </a:extrusionClr>
              <a:contourClr>
                <a:srgbClr val="FF00FF"/>
              </a:contourClr>
            </a:sp3d>
          </p:spPr>
          <p:txBody>
            <a:bodyPr rot="10800000" vert="eaVert"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22539" name="AutoShape 62"/>
            <p:cNvSpPr>
              <a:spLocks noChangeArrowheads="1"/>
            </p:cNvSpPr>
            <p:nvPr/>
          </p:nvSpPr>
          <p:spPr bwMode="gray">
            <a:xfrm rot="-9425596">
              <a:off x="1968" y="1567"/>
              <a:ext cx="1688" cy="166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3161 w 21600"/>
                <a:gd name="T19" fmla="*/ 3167 h 21600"/>
                <a:gd name="T20" fmla="*/ 18439 w 21600"/>
                <a:gd name="T21" fmla="*/ 18433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8093" y="7698"/>
                  </a:moveTo>
                  <a:cubicBezTo>
                    <a:pt x="16849" y="4772"/>
                    <a:pt x="13978" y="2874"/>
                    <a:pt x="10800" y="2874"/>
                  </a:cubicBezTo>
                  <a:cubicBezTo>
                    <a:pt x="10759" y="2873"/>
                    <a:pt x="10719" y="2874"/>
                    <a:pt x="10679" y="2874"/>
                  </a:cubicBezTo>
                  <a:lnTo>
                    <a:pt x="10635" y="1"/>
                  </a:lnTo>
                  <a:cubicBezTo>
                    <a:pt x="10690" y="0"/>
                    <a:pt x="10745" y="-1"/>
                    <a:pt x="10800" y="0"/>
                  </a:cubicBezTo>
                  <a:cubicBezTo>
                    <a:pt x="15131" y="0"/>
                    <a:pt x="19043" y="2587"/>
                    <a:pt x="20738" y="6573"/>
                  </a:cubicBezTo>
                  <a:lnTo>
                    <a:pt x="23223" y="5516"/>
                  </a:lnTo>
                  <a:lnTo>
                    <a:pt x="21035" y="10942"/>
                  </a:lnTo>
                  <a:lnTo>
                    <a:pt x="15609" y="8754"/>
                  </a:lnTo>
                  <a:lnTo>
                    <a:pt x="18093" y="7698"/>
                  </a:lnTo>
                  <a:close/>
                </a:path>
              </a:pathLst>
            </a:custGeom>
            <a:solidFill>
              <a:srgbClr val="0000FF"/>
            </a:solidFill>
            <a:ln w="9525"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176200" prstMaterial="legacyMatte">
              <a:bevelT w="13500" h="13500" prst="angle"/>
              <a:bevelB w="13500" h="13500" prst="angle"/>
              <a:extrusionClr>
                <a:schemeClr val="accent1"/>
              </a:extrusionClr>
              <a:contourClr>
                <a:srgbClr val="0000FF"/>
              </a:contourClr>
            </a:sp3d>
          </p:spPr>
          <p:txBody>
            <a:bodyPr rot="10800000"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22540" name="AutoShape 63"/>
            <p:cNvSpPr>
              <a:spLocks noChangeArrowheads="1"/>
            </p:cNvSpPr>
            <p:nvPr/>
          </p:nvSpPr>
          <p:spPr bwMode="gray">
            <a:xfrm rot="-4025596">
              <a:off x="2029" y="1500"/>
              <a:ext cx="1688" cy="166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3161 w 21600"/>
                <a:gd name="T19" fmla="*/ 3167 h 21600"/>
                <a:gd name="T20" fmla="*/ 18439 w 21600"/>
                <a:gd name="T21" fmla="*/ 18433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8093" y="7698"/>
                  </a:moveTo>
                  <a:cubicBezTo>
                    <a:pt x="16849" y="4772"/>
                    <a:pt x="13978" y="2874"/>
                    <a:pt x="10800" y="2874"/>
                  </a:cubicBezTo>
                  <a:cubicBezTo>
                    <a:pt x="10759" y="2873"/>
                    <a:pt x="10719" y="2874"/>
                    <a:pt x="10679" y="2874"/>
                  </a:cubicBezTo>
                  <a:lnTo>
                    <a:pt x="10635" y="1"/>
                  </a:lnTo>
                  <a:cubicBezTo>
                    <a:pt x="10690" y="0"/>
                    <a:pt x="10745" y="-1"/>
                    <a:pt x="10800" y="0"/>
                  </a:cubicBezTo>
                  <a:cubicBezTo>
                    <a:pt x="15131" y="0"/>
                    <a:pt x="19043" y="2587"/>
                    <a:pt x="20738" y="6573"/>
                  </a:cubicBezTo>
                  <a:lnTo>
                    <a:pt x="23223" y="5516"/>
                  </a:lnTo>
                  <a:lnTo>
                    <a:pt x="21035" y="10942"/>
                  </a:lnTo>
                  <a:lnTo>
                    <a:pt x="15609" y="8754"/>
                  </a:lnTo>
                  <a:lnTo>
                    <a:pt x="18093" y="7698"/>
                  </a:lnTo>
                  <a:close/>
                </a:path>
              </a:pathLst>
            </a:custGeom>
            <a:solidFill>
              <a:srgbClr val="FF0000"/>
            </a:solidFill>
            <a:ln w="9525"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176200" prstMaterial="legacyMatte">
              <a:bevelT w="13500" h="13500" prst="angle"/>
              <a:bevelB w="13500" h="13500" prst="angle"/>
              <a:extrusionClr>
                <a:schemeClr val="folHlink"/>
              </a:extrusionClr>
              <a:contourClr>
                <a:srgbClr val="FF0000"/>
              </a:contourClr>
            </a:sp3d>
          </p:spPr>
          <p:txBody>
            <a:bodyPr vert="eaVert"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22541" name="AutoShape 64"/>
            <p:cNvSpPr>
              <a:spLocks noChangeArrowheads="1"/>
            </p:cNvSpPr>
            <p:nvPr/>
          </p:nvSpPr>
          <p:spPr bwMode="gray">
            <a:xfrm rot="1374404">
              <a:off x="2056" y="1536"/>
              <a:ext cx="1688" cy="166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3161 w 21600"/>
                <a:gd name="T19" fmla="*/ 3167 h 21600"/>
                <a:gd name="T20" fmla="*/ 18439 w 21600"/>
                <a:gd name="T21" fmla="*/ 18433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8093" y="7698"/>
                  </a:moveTo>
                  <a:cubicBezTo>
                    <a:pt x="16849" y="4772"/>
                    <a:pt x="13978" y="2874"/>
                    <a:pt x="10800" y="2874"/>
                  </a:cubicBezTo>
                  <a:cubicBezTo>
                    <a:pt x="10759" y="2873"/>
                    <a:pt x="10719" y="2874"/>
                    <a:pt x="10679" y="2874"/>
                  </a:cubicBezTo>
                  <a:lnTo>
                    <a:pt x="10635" y="1"/>
                  </a:lnTo>
                  <a:cubicBezTo>
                    <a:pt x="10690" y="0"/>
                    <a:pt x="10745" y="-1"/>
                    <a:pt x="10800" y="0"/>
                  </a:cubicBezTo>
                  <a:cubicBezTo>
                    <a:pt x="15131" y="0"/>
                    <a:pt x="19043" y="2587"/>
                    <a:pt x="20738" y="6573"/>
                  </a:cubicBezTo>
                  <a:lnTo>
                    <a:pt x="23223" y="5516"/>
                  </a:lnTo>
                  <a:lnTo>
                    <a:pt x="21035" y="10942"/>
                  </a:lnTo>
                  <a:lnTo>
                    <a:pt x="15609" y="8754"/>
                  </a:lnTo>
                  <a:lnTo>
                    <a:pt x="18093" y="7698"/>
                  </a:lnTo>
                  <a:close/>
                </a:path>
              </a:pathLst>
            </a:custGeom>
            <a:solidFill>
              <a:srgbClr val="00FF00"/>
            </a:solidFill>
            <a:ln w="9525"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176200" prstMaterial="legacyMatte">
              <a:bevelT w="13500" h="13500" prst="angle"/>
              <a:bevelB w="13500" h="13500" prst="angle"/>
              <a:extrusionClr>
                <a:schemeClr val="accent2"/>
              </a:extrusionClr>
              <a:contourClr>
                <a:srgbClr val="00FF00"/>
              </a:contourClr>
            </a:sp3d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</p:grpSp>
      <p:sp>
        <p:nvSpPr>
          <p:cNvPr id="22531" name="Oval 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518275" y="706438"/>
            <a:ext cx="2446338" cy="1728787"/>
          </a:xfrm>
          <a:prstGeom prst="ellipse">
            <a:avLst/>
          </a:prstGeom>
          <a:solidFill>
            <a:srgbClr val="00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2000" b="1">
                <a:solidFill>
                  <a:srgbClr val="000000"/>
                </a:solidFill>
                <a:latin typeface="Times New Roman" panose="02020603050405020304" pitchFamily="18" charset="0"/>
              </a:rPr>
              <a:t>Файл </a:t>
            </a:r>
            <a:r>
              <a:rPr lang="kk-KZ" altLang="ru-RU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2000" b="1">
                <a:solidFill>
                  <a:srgbClr val="000000"/>
                </a:solidFill>
                <a:latin typeface="Times New Roman" panose="02020603050405020304" pitchFamily="18" charset="0"/>
              </a:rPr>
              <a:t>Сохранить как</a:t>
            </a:r>
            <a:endParaRPr lang="ru-RU" altLang="ru-RU" sz="2000" b="1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532" name="Oval 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93688" y="4459288"/>
            <a:ext cx="2520950" cy="1728787"/>
          </a:xfrm>
          <a:prstGeom prst="ellipse">
            <a:avLst/>
          </a:prstGeom>
          <a:solidFill>
            <a:srgbClr val="00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000" b="1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533" name="Oval 9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30200" y="706438"/>
            <a:ext cx="2447925" cy="1728787"/>
          </a:xfrm>
          <a:prstGeom prst="ellipse">
            <a:avLst/>
          </a:prstGeom>
          <a:solidFill>
            <a:srgbClr val="00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2000" b="1">
                <a:solidFill>
                  <a:srgbClr val="000000"/>
                </a:solidFill>
                <a:latin typeface="Times New Roman" panose="02020603050405020304" pitchFamily="18" charset="0"/>
              </a:rPr>
              <a:t>Файл </a:t>
            </a:r>
            <a:r>
              <a:rPr lang="kk-KZ" altLang="ru-RU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kk-KZ" altLang="ru-RU" sz="2000" b="1">
                <a:solidFill>
                  <a:srgbClr val="000000"/>
                </a:solidFill>
                <a:latin typeface="Times New Roman" panose="02020603050405020304" pitchFamily="18" charset="0"/>
              </a:rPr>
              <a:t>Открыть</a:t>
            </a:r>
            <a:endParaRPr lang="ru-RU" altLang="ru-RU" sz="2000" b="1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534" name="Oval 10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437313" y="4314825"/>
            <a:ext cx="2447925" cy="1873250"/>
          </a:xfrm>
          <a:prstGeom prst="ellipse">
            <a:avLst/>
          </a:prstGeom>
          <a:solidFill>
            <a:srgbClr val="00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2000" b="1">
                <a:solidFill>
                  <a:srgbClr val="000000"/>
                </a:solidFill>
                <a:latin typeface="Times New Roman" panose="02020603050405020304" pitchFamily="18" charset="0"/>
              </a:rPr>
              <a:t>Правка →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2000" b="1">
                <a:solidFill>
                  <a:srgbClr val="000000"/>
                </a:solidFill>
                <a:latin typeface="Times New Roman" panose="02020603050405020304" pitchFamily="18" charset="0"/>
              </a:rPr>
              <a:t>Отменить</a:t>
            </a:r>
            <a:endParaRPr lang="ru-RU" altLang="ru-RU" sz="2000" b="1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6923" name="WordArt 11"/>
          <p:cNvSpPr>
            <a:spLocks noChangeArrowheads="1" noChangeShapeType="1" noTextEdit="1"/>
          </p:cNvSpPr>
          <p:nvPr/>
        </p:nvSpPr>
        <p:spPr bwMode="auto">
          <a:xfrm rot="-5400000">
            <a:off x="2728912" y="1081088"/>
            <a:ext cx="4195763" cy="467518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CirclePour">
              <a:avLst>
                <a:gd name="adj1" fmla="val 11988244"/>
                <a:gd name="adj2" fmla="val 46333"/>
              </a:avLst>
            </a:prstTxWarp>
          </a:bodyPr>
          <a:lstStyle/>
          <a:p>
            <a:pPr algn="ctr"/>
            <a:r>
              <a:rPr lang="ru-RU" sz="3600" b="1" kern="10">
                <a:solidFill>
                  <a:srgbClr val="00FF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Суретті қалай сақтаймыз?</a:t>
            </a:r>
          </a:p>
        </p:txBody>
      </p:sp>
      <p:sp>
        <p:nvSpPr>
          <p:cNvPr id="22536" name="Rectangle 12"/>
          <p:cNvSpPr>
            <a:spLocks noChangeArrowheads="1"/>
          </p:cNvSpPr>
          <p:nvPr/>
        </p:nvSpPr>
        <p:spPr bwMode="auto">
          <a:xfrm>
            <a:off x="438150" y="5005388"/>
            <a:ext cx="22320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2000" b="1">
                <a:solidFill>
                  <a:srgbClr val="000000"/>
                </a:solidFill>
                <a:latin typeface="Times New Roman" panose="02020603050405020304" pitchFamily="18" charset="0"/>
              </a:rPr>
              <a:t>Правка →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2000" b="1">
                <a:solidFill>
                  <a:srgbClr val="000000"/>
                </a:solidFill>
                <a:latin typeface="Times New Roman" panose="02020603050405020304" pitchFamily="18" charset="0"/>
              </a:rPr>
              <a:t>Повторить</a:t>
            </a:r>
            <a:endParaRPr lang="ru-RU" altLang="ru-RU" sz="2000" b="1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537" name="Стрелка вправо 12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8172450" y="6210300"/>
            <a:ext cx="792163" cy="647700"/>
          </a:xfrm>
          <a:prstGeom prst="rightArrow">
            <a:avLst>
              <a:gd name="adj1" fmla="val 50000"/>
              <a:gd name="adj2" fmla="val 50031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166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166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2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5" name="Rectangle 5"/>
          <p:cNvSpPr>
            <a:spLocks noChangeArrowheads="1"/>
          </p:cNvSpPr>
          <p:nvPr/>
        </p:nvSpPr>
        <p:spPr bwMode="auto">
          <a:xfrm>
            <a:off x="2389188" y="603250"/>
            <a:ext cx="6727825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kk-KZ" altLang="ru-RU" sz="5400" b="1" dirty="0">
                <a:solidFill>
                  <a:schemeClr val="bg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- қандай құрал?</a:t>
            </a:r>
            <a:r>
              <a:rPr lang="kk-KZ" altLang="ru-RU" sz="2400" dirty="0">
                <a:solidFill>
                  <a:schemeClr val="bg1">
                    <a:lumMod val="60000"/>
                    <a:lumOff val="40000"/>
                  </a:schemeClr>
                </a:solidFill>
                <a:latin typeface="Verdana" panose="020B0604030504040204" pitchFamily="34" charset="0"/>
              </a:rPr>
              <a:t> </a:t>
            </a:r>
          </a:p>
        </p:txBody>
      </p:sp>
      <p:sp>
        <p:nvSpPr>
          <p:cNvPr id="168966" name="AutoShape 6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 rot="-5400000">
            <a:off x="3024188" y="3176587"/>
            <a:ext cx="4319588" cy="2233613"/>
          </a:xfrm>
          <a:prstGeom prst="triangle">
            <a:avLst>
              <a:gd name="adj" fmla="val 50000"/>
            </a:avLst>
          </a:prstGeom>
          <a:solidFill>
            <a:srgbClr val="FF99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2800">
                <a:solidFill>
                  <a:srgbClr val="000000"/>
                </a:solidFill>
                <a:latin typeface="Times New Roman" panose="02020603050405020304" pitchFamily="18" charset="0"/>
              </a:rPr>
              <a:t>көпбұрыш</a:t>
            </a:r>
            <a:endParaRPr lang="ru-RU" altLang="ru-RU" sz="28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8967" name="AutoShape 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 rot="34424" flipV="1">
            <a:off x="1801813" y="2116138"/>
            <a:ext cx="4530725" cy="2225675"/>
          </a:xfrm>
          <a:prstGeom prst="triangle">
            <a:avLst>
              <a:gd name="adj" fmla="val 49468"/>
            </a:avLst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2800">
                <a:solidFill>
                  <a:srgbClr val="000000"/>
                </a:solidFill>
                <a:latin typeface="Times New Roman" panose="02020603050405020304" pitchFamily="18" charset="0"/>
              </a:rPr>
              <a:t>бүріккіш</a:t>
            </a:r>
            <a:endParaRPr lang="ru-RU" altLang="ru-RU" sz="28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8968" name="AutoShape 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 rot="5400000">
            <a:off x="792956" y="3175794"/>
            <a:ext cx="4316413" cy="2232025"/>
          </a:xfrm>
          <a:prstGeom prst="triangle">
            <a:avLst>
              <a:gd name="adj" fmla="val 50769"/>
            </a:avLst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2800">
                <a:solidFill>
                  <a:srgbClr val="000000"/>
                </a:solidFill>
                <a:latin typeface="Times New Roman" panose="02020603050405020304" pitchFamily="18" charset="0"/>
              </a:rPr>
              <a:t>масштаб</a:t>
            </a:r>
            <a:endParaRPr lang="ru-RU" altLang="ru-RU" sz="28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8969" name="AutoShape 9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835150" y="4292600"/>
            <a:ext cx="4465638" cy="2160588"/>
          </a:xfrm>
          <a:prstGeom prst="triangle">
            <a:avLst>
              <a:gd name="adj" fmla="val 50000"/>
            </a:avLst>
          </a:prstGeom>
          <a:solidFill>
            <a:srgbClr val="33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2800">
                <a:solidFill>
                  <a:srgbClr val="000000"/>
                </a:solidFill>
                <a:latin typeface="Times New Roman" panose="02020603050405020304" pitchFamily="18" charset="0"/>
              </a:rPr>
              <a:t>өшіргіш</a:t>
            </a:r>
            <a:endParaRPr lang="ru-RU" altLang="ru-RU" sz="28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3559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3" y="165100"/>
            <a:ext cx="2138362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0" name="Стрелка вправо 11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7812088" y="5949950"/>
            <a:ext cx="792162" cy="647700"/>
          </a:xfrm>
          <a:prstGeom prst="rightArrow">
            <a:avLst>
              <a:gd name="adj1" fmla="val 50000"/>
              <a:gd name="adj2" fmla="val 50031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89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89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689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689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689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689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689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689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689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689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689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689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6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689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689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689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689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966" grpId="0" animBg="1"/>
      <p:bldP spid="168967" grpId="0" animBg="1"/>
      <p:bldP spid="168968" grpId="0" animBg="1"/>
      <p:bldP spid="16896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>
          <a:xfrm>
            <a:off x="2879725" y="1157288"/>
            <a:ext cx="3781425" cy="4143375"/>
          </a:xfrm>
        </p:spPr>
        <p:txBody>
          <a:bodyPr/>
          <a:lstStyle/>
          <a:p>
            <a:pPr eaLnBrk="1" hangingPunct="1">
              <a:defRPr/>
            </a:pPr>
            <a:r>
              <a:rPr lang="kk-KZ" altLang="ru-RU" sz="6000" b="1" i="1" dirty="0" smtClean="0">
                <a:solidFill>
                  <a:srgbClr val="FF0000"/>
                </a:solidFill>
              </a:rPr>
              <a:t>Түс таңдау құралын тап?</a:t>
            </a:r>
            <a:endParaRPr lang="ru-RU" altLang="ru-RU" sz="6000" b="1" i="1" dirty="0" smtClean="0">
              <a:solidFill>
                <a:srgbClr val="FF0000"/>
              </a:solidFill>
            </a:endParaRPr>
          </a:p>
        </p:txBody>
      </p:sp>
      <p:pic>
        <p:nvPicPr>
          <p:cNvPr id="24579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404813"/>
            <a:ext cx="2087563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1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FEBDE"/>
              </a:clrFrom>
              <a:clrTo>
                <a:srgbClr val="EFEBD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3" y="2468563"/>
            <a:ext cx="2376487" cy="176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850" y="4510088"/>
            <a:ext cx="2017713" cy="158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33375"/>
            <a:ext cx="2232025" cy="164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16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EFEBDE"/>
              </a:clrFrom>
              <a:clrTo>
                <a:srgbClr val="EFEBD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2509838"/>
            <a:ext cx="180022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4" name="Picture 1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388" y="4530725"/>
            <a:ext cx="1873250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5" name="Стрелка вправо 8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7847013" y="6092825"/>
            <a:ext cx="792162" cy="647700"/>
          </a:xfrm>
          <a:prstGeom prst="rightArrow">
            <a:avLst>
              <a:gd name="adj1" fmla="val 50000"/>
              <a:gd name="adj2" fmla="val 50031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D:\Мои рисунки\Картинки545\Water (2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25" y="2546350"/>
            <a:ext cx="2808288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2" descr="D:\Мои рисунки\Картинки545\Rivers_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4673600"/>
            <a:ext cx="2843212" cy="212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2" descr="D:\Мои рисунки\Картинки545\Constructions_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738" y="320675"/>
            <a:ext cx="2960687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3" descr="D:\Мои рисунки\Картинки545\Water (52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6463" y="2584450"/>
            <a:ext cx="2900362" cy="217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4" descr="D:\Мои рисунки\РАМКИ\Копия 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963" y="260350"/>
            <a:ext cx="2986087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2071688" y="320675"/>
            <a:ext cx="1824037" cy="12604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kk-KZ" sz="2000" b="1" i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Саяхатқа </a:t>
            </a:r>
          </a:p>
          <a:p>
            <a:pPr algn="ctr">
              <a:defRPr/>
            </a:pPr>
            <a:r>
              <a:rPr lang="kk-KZ" sz="2000" b="1" i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шығу алаңы</a:t>
            </a:r>
          </a:p>
          <a:p>
            <a:pPr algn="ctr">
              <a:defRPr/>
            </a:pPr>
            <a:r>
              <a:rPr lang="kk-KZ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Топтарға бөлу</a:t>
            </a:r>
            <a:endParaRPr lang="ru-RU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724525" y="252413"/>
            <a:ext cx="2198688" cy="1016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kk-KZ" sz="2400" b="1" i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Гүлді</a:t>
            </a:r>
            <a:r>
              <a:rPr lang="kk-KZ" b="1" i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k-KZ" sz="2400" b="1" i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алқап</a:t>
            </a:r>
            <a:endParaRPr lang="kk-KZ" b="1" i="1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kk-KZ" b="1" i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Өткенді қайталау</a:t>
            </a:r>
            <a:endParaRPr lang="ru-RU" b="1" i="1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9538" y="3671888"/>
            <a:ext cx="2849562" cy="8318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kk-KZ" sz="2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Қорытындылау шыңы </a:t>
            </a:r>
            <a:endParaRPr lang="ru-RU" sz="24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908425" y="4673600"/>
            <a:ext cx="1920875" cy="12001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k-KZ" sz="2400" b="1" i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«Қызықты</a:t>
            </a:r>
          </a:p>
          <a:p>
            <a:pPr algn="ctr">
              <a:defRPr/>
            </a:pPr>
            <a:r>
              <a:rPr lang="kk-KZ" sz="2400" b="1" i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лото»</a:t>
            </a:r>
          </a:p>
          <a:p>
            <a:pPr algn="ctr">
              <a:defRPr/>
            </a:pPr>
            <a:r>
              <a:rPr lang="kk-KZ" sz="2400" b="1" i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өзені</a:t>
            </a:r>
            <a:endParaRPr lang="ru-RU" sz="2400" b="1" i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572250" y="2546350"/>
            <a:ext cx="2387600" cy="12001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k-KZ" sz="2400" b="1" i="1" dirty="0">
                <a:solidFill>
                  <a:schemeClr val="bg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Тапсырмалар </a:t>
            </a:r>
          </a:p>
          <a:p>
            <a:pPr algn="ctr">
              <a:defRPr/>
            </a:pPr>
            <a:r>
              <a:rPr lang="kk-KZ" sz="2400" b="1" i="1" dirty="0">
                <a:solidFill>
                  <a:schemeClr val="bg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батпағы</a:t>
            </a:r>
          </a:p>
          <a:p>
            <a:pPr algn="ctr">
              <a:defRPr/>
            </a:pPr>
            <a:endParaRPr lang="ru-RU" sz="2400" b="1" i="1" dirty="0">
              <a:solidFill>
                <a:schemeClr val="bg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Стрелка влево 13"/>
          <p:cNvSpPr/>
          <p:nvPr/>
        </p:nvSpPr>
        <p:spPr>
          <a:xfrm rot="10800000">
            <a:off x="3935413" y="1181100"/>
            <a:ext cx="369887" cy="16668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Стрелка влево 15"/>
          <p:cNvSpPr/>
          <p:nvPr/>
        </p:nvSpPr>
        <p:spPr>
          <a:xfrm rot="10800000">
            <a:off x="4346575" y="1181100"/>
            <a:ext cx="369888" cy="16668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Стрелка влево 16"/>
          <p:cNvSpPr/>
          <p:nvPr/>
        </p:nvSpPr>
        <p:spPr>
          <a:xfrm rot="12752739">
            <a:off x="7773988" y="1401763"/>
            <a:ext cx="469900" cy="16668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Стрелка влево 17"/>
          <p:cNvSpPr/>
          <p:nvPr/>
        </p:nvSpPr>
        <p:spPr>
          <a:xfrm rot="16017016">
            <a:off x="8056563" y="1806575"/>
            <a:ext cx="369888" cy="16668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Стрелка влево 18"/>
          <p:cNvSpPr/>
          <p:nvPr/>
        </p:nvSpPr>
        <p:spPr>
          <a:xfrm rot="16200000">
            <a:off x="8059738" y="2257425"/>
            <a:ext cx="369888" cy="16668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2" descr="Картинки по запросу &quot;Абай Құнанбаев&quot;"/>
          <p:cNvSpPr>
            <a:spLocks noChangeAspect="1" noChangeArrowheads="1"/>
          </p:cNvSpPr>
          <p:nvPr/>
        </p:nvSpPr>
        <p:spPr bwMode="auto">
          <a:xfrm>
            <a:off x="1835150" y="981075"/>
            <a:ext cx="4392613" cy="439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pic>
        <p:nvPicPr>
          <p:cNvPr id="26627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8913"/>
            <a:ext cx="3557588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2738" y="188913"/>
            <a:ext cx="3557587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933825"/>
            <a:ext cx="3508375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3933825"/>
            <a:ext cx="3533775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950" y="2516188"/>
            <a:ext cx="9144000" cy="1754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b="1" i="1" dirty="0" err="1">
                <a:ln w="0"/>
                <a:solidFill>
                  <a:schemeClr val="bg1">
                    <a:lumMod val="60000"/>
                    <a:lumOff val="4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Компьютерде</a:t>
            </a:r>
            <a:r>
              <a:rPr lang="ru-RU" sz="3600" b="1" i="1" dirty="0">
                <a:ln w="0"/>
                <a:solidFill>
                  <a:schemeClr val="bg1">
                    <a:lumMod val="60000"/>
                    <a:lumOff val="4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b="1" i="1" dirty="0">
                <a:ln w="0"/>
                <a:solidFill>
                  <a:schemeClr val="bg1">
                    <a:lumMod val="60000"/>
                    <a:lumOff val="4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Paint </a:t>
            </a:r>
            <a:r>
              <a:rPr lang="ru-RU" sz="3600" b="1" i="1" dirty="0" err="1">
                <a:ln w="0"/>
                <a:solidFill>
                  <a:schemeClr val="bg1">
                    <a:lumMod val="60000"/>
                    <a:lumOff val="4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графикалық</a:t>
            </a:r>
            <a:r>
              <a:rPr lang="ru-RU" sz="3600" b="1" i="1" dirty="0">
                <a:ln w="0"/>
                <a:solidFill>
                  <a:schemeClr val="bg1">
                    <a:lumMod val="60000"/>
                    <a:lumOff val="4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3600" b="1" i="1" dirty="0" err="1">
                <a:ln w="0"/>
                <a:solidFill>
                  <a:schemeClr val="bg1">
                    <a:lumMod val="60000"/>
                    <a:lumOff val="4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редакторында</a:t>
            </a:r>
            <a:r>
              <a:rPr lang="ru-RU" sz="3600" b="1" i="1" dirty="0">
                <a:ln w="0"/>
                <a:solidFill>
                  <a:schemeClr val="bg1">
                    <a:lumMod val="60000"/>
                    <a:lumOff val="4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«</a:t>
            </a:r>
            <a:r>
              <a:rPr lang="ru-RU" sz="3600" b="1" i="1" dirty="0" err="1">
                <a:ln w="0"/>
                <a:solidFill>
                  <a:schemeClr val="bg1">
                    <a:lumMod val="60000"/>
                    <a:lumOff val="4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қыс</a:t>
            </a:r>
            <a:r>
              <a:rPr lang="ru-RU" sz="3600" b="1" i="1" dirty="0">
                <a:ln w="0"/>
                <a:solidFill>
                  <a:schemeClr val="bg1">
                    <a:lumMod val="60000"/>
                    <a:lumOff val="4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» </a:t>
            </a:r>
            <a:r>
              <a:rPr lang="ru-RU" sz="3600" b="1" i="1" dirty="0" err="1">
                <a:ln w="0"/>
                <a:solidFill>
                  <a:schemeClr val="bg1">
                    <a:lumMod val="60000"/>
                    <a:lumOff val="4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тақырыбына</a:t>
            </a:r>
            <a:r>
              <a:rPr lang="ru-RU" sz="3600" b="1" i="1" dirty="0">
                <a:ln w="0"/>
                <a:solidFill>
                  <a:schemeClr val="bg1">
                    <a:lumMod val="60000"/>
                    <a:lumOff val="4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3600" b="1" i="1" dirty="0" err="1">
                <a:ln w="0"/>
                <a:solidFill>
                  <a:schemeClr val="bg1">
                    <a:lumMod val="60000"/>
                    <a:lumOff val="4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сурет</a:t>
            </a:r>
            <a:r>
              <a:rPr lang="ru-RU" sz="3600" b="1" i="1" dirty="0">
                <a:ln w="0"/>
                <a:solidFill>
                  <a:schemeClr val="bg1">
                    <a:lumMod val="60000"/>
                    <a:lumOff val="4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салу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163" y="549275"/>
            <a:ext cx="8572500" cy="67389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dirty="0" err="1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Қыс</a:t>
            </a:r>
            <a:r>
              <a:rPr lang="ru-RU" sz="54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5400" dirty="0" err="1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мезгілін</a:t>
            </a:r>
            <a:r>
              <a:rPr lang="ru-RU" sz="54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5400" dirty="0" err="1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бейнелеу</a:t>
            </a:r>
            <a:r>
              <a:rPr lang="ru-RU" sz="54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</a:t>
            </a:r>
          </a:p>
          <a:p>
            <a:pPr>
              <a:defRPr/>
            </a:pPr>
            <a:r>
              <a:rPr lang="kk-KZ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1. Үй</a:t>
            </a:r>
          </a:p>
          <a:p>
            <a:pPr>
              <a:defRPr/>
            </a:pPr>
            <a:r>
              <a:rPr lang="kk-KZ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2. Аққала</a:t>
            </a:r>
          </a:p>
          <a:p>
            <a:pPr>
              <a:defRPr/>
            </a:pPr>
            <a:r>
              <a:rPr lang="kk-KZ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3. Жапалақтап жауған қар</a:t>
            </a:r>
          </a:p>
          <a:p>
            <a:pPr>
              <a:defRPr/>
            </a:pPr>
            <a:r>
              <a:rPr lang="kk-KZ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4. Боялуы керек</a:t>
            </a:r>
          </a:p>
          <a:p>
            <a:pPr>
              <a:defRPr/>
            </a:pPr>
            <a:r>
              <a:rPr lang="kk-KZ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5. Мәтін</a:t>
            </a:r>
          </a:p>
          <a:p>
            <a:pPr>
              <a:defRPr/>
            </a:pPr>
            <a:endParaRPr lang="kk-KZ" sz="5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>
              <a:defRPr/>
            </a:pPr>
            <a:endParaRPr lang="ru-RU" sz="5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/>
          <p:cNvSpPr>
            <a:spLocks noChangeArrowheads="1"/>
          </p:cNvSpPr>
          <p:nvPr/>
        </p:nvSpPr>
        <p:spPr bwMode="auto">
          <a:xfrm>
            <a:off x="468313" y="333375"/>
            <a:ext cx="8496300" cy="6335713"/>
          </a:xfrm>
          <a:prstGeom prst="star24">
            <a:avLst>
              <a:gd name="adj" fmla="val 37500"/>
            </a:avLst>
          </a:prstGeom>
          <a:solidFill>
            <a:srgbClr val="02C0CA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ru-RU" altLang="ru-RU" sz="1800"/>
          </a:p>
        </p:txBody>
      </p:sp>
      <p:sp>
        <p:nvSpPr>
          <p:cNvPr id="11267" name="WordArt 3"/>
          <p:cNvSpPr>
            <a:spLocks noChangeArrowheads="1" noChangeShapeType="1" noTextEdit="1"/>
          </p:cNvSpPr>
          <p:nvPr/>
        </p:nvSpPr>
        <p:spPr bwMode="auto">
          <a:xfrm>
            <a:off x="1403350" y="1916113"/>
            <a:ext cx="5473700" cy="2952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cs typeface="Arial" panose="020B0604020202020204" pitchFamily="34" charset="0"/>
              </a:rPr>
              <a:t>Түстер </a:t>
            </a:r>
          </a:p>
          <a:p>
            <a:pPr algn="ctr"/>
            <a:r>
              <a:rPr lang="ru-RU" sz="36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cs typeface="Arial" panose="020B0604020202020204" pitchFamily="34" charset="0"/>
              </a:rPr>
              <a:t>палитрасы</a:t>
            </a:r>
          </a:p>
        </p:txBody>
      </p:sp>
      <p:sp>
        <p:nvSpPr>
          <p:cNvPr id="11268" name="WordArt 4"/>
          <p:cNvSpPr>
            <a:spLocks noChangeArrowheads="1" noChangeShapeType="1" noTextEdit="1"/>
          </p:cNvSpPr>
          <p:nvPr/>
        </p:nvSpPr>
        <p:spPr bwMode="auto">
          <a:xfrm>
            <a:off x="250825" y="188913"/>
            <a:ext cx="3673475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 KZ"/>
              </a:rPr>
              <a:t>Сабақтың тақырыбы:</a:t>
            </a:r>
          </a:p>
        </p:txBody>
      </p:sp>
      <p:pic>
        <p:nvPicPr>
          <p:cNvPr id="11269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115888"/>
            <a:ext cx="3095625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215318" y="5774036"/>
            <a:ext cx="3647152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13.02.2020</a:t>
            </a: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2700338" y="188913"/>
            <a:ext cx="8035926" cy="74787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60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С</a:t>
            </a:r>
          </a:p>
          <a:p>
            <a:pPr algn="ctr">
              <a:defRPr/>
            </a:pPr>
            <a:r>
              <a:rPr lang="ru-RU" sz="60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        Е</a:t>
            </a:r>
          </a:p>
          <a:p>
            <a:pPr algn="ctr">
              <a:defRPr/>
            </a:pPr>
            <a:r>
              <a:rPr lang="ru-RU" sz="60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              Р</a:t>
            </a:r>
          </a:p>
          <a:p>
            <a:pPr algn="ctr">
              <a:defRPr/>
            </a:pPr>
            <a:r>
              <a:rPr lang="ru-RU" sz="60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                    Г</a:t>
            </a:r>
          </a:p>
          <a:p>
            <a:pPr algn="ctr">
              <a:defRPr/>
            </a:pPr>
            <a:r>
              <a:rPr lang="ru-RU" sz="60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                       І</a:t>
            </a:r>
          </a:p>
          <a:p>
            <a:pPr algn="ctr">
              <a:defRPr/>
            </a:pPr>
            <a:r>
              <a:rPr lang="ru-RU" sz="60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                             Т</a:t>
            </a:r>
          </a:p>
          <a:p>
            <a:pPr algn="ctr">
              <a:defRPr/>
            </a:pPr>
            <a:r>
              <a:rPr lang="ru-RU" sz="60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                                 У</a:t>
            </a:r>
          </a:p>
          <a:p>
            <a:pPr algn="ctr">
              <a:defRPr/>
            </a:pPr>
            <a:r>
              <a:rPr lang="ru-RU" sz="60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019675" y="260350"/>
            <a:ext cx="744538" cy="93265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60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С</a:t>
            </a:r>
          </a:p>
          <a:p>
            <a:pPr algn="ctr">
              <a:defRPr/>
            </a:pPr>
            <a:r>
              <a:rPr lang="kk-KZ" sz="60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Ә</a:t>
            </a:r>
          </a:p>
          <a:p>
            <a:pPr algn="ctr">
              <a:defRPr/>
            </a:pPr>
            <a:r>
              <a:rPr lang="kk-KZ" sz="60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Т</a:t>
            </a:r>
          </a:p>
          <a:p>
            <a:pPr algn="ctr">
              <a:defRPr/>
            </a:pPr>
            <a:r>
              <a:rPr lang="kk-KZ" sz="60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І</a:t>
            </a:r>
            <a:endParaRPr lang="ru-RU" sz="6000" b="1" dirty="0">
              <a:ln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  <a:p>
            <a:pPr algn="ctr">
              <a:defRPr/>
            </a:pPr>
            <a:endParaRPr lang="ru-RU" sz="6000" b="1" dirty="0">
              <a:ln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  <a:p>
            <a:pPr algn="ctr">
              <a:defRPr/>
            </a:pPr>
            <a:endParaRPr lang="ru-RU" sz="6000" b="1" dirty="0">
              <a:ln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  <a:p>
            <a:pPr algn="ctr">
              <a:defRPr/>
            </a:pPr>
            <a:endParaRPr lang="ru-RU" sz="6000" b="1" dirty="0">
              <a:ln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  <a:p>
            <a:pPr algn="ctr">
              <a:defRPr/>
            </a:pPr>
            <a:endParaRPr lang="ru-RU" sz="6000" b="1" dirty="0">
              <a:ln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  <a:p>
            <a:pPr algn="ctr">
              <a:defRPr/>
            </a:pPr>
            <a:endParaRPr lang="ru-RU" sz="6000" b="1" dirty="0">
              <a:ln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  <a:p>
            <a:pPr algn="ctr">
              <a:defRPr/>
            </a:pPr>
            <a:r>
              <a:rPr lang="ru-RU" sz="60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6" name="5-конечная звезда 5">
            <a:hlinkClick r:id="rId2" action="ppaction://hlinkfile"/>
          </p:cNvPr>
          <p:cNvSpPr/>
          <p:nvPr/>
        </p:nvSpPr>
        <p:spPr bwMode="auto">
          <a:xfrm>
            <a:off x="6156325" y="3771900"/>
            <a:ext cx="2411413" cy="2303463"/>
          </a:xfrm>
          <a:prstGeom prst="star5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ru-R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pPr>
              <a:defRPr/>
            </a:pPr>
            <a:r>
              <a:rPr lang="kk-KZ" sz="5400" b="1" dirty="0" smtClean="0">
                <a:solidFill>
                  <a:srgbClr val="00B0F0"/>
                </a:solidFill>
              </a:rPr>
              <a:t>Дескриптор</a:t>
            </a:r>
            <a:r>
              <a:rPr lang="kk-KZ" b="1" dirty="0" smtClean="0">
                <a:solidFill>
                  <a:srgbClr val="00B0F0"/>
                </a:solidFill>
              </a:rPr>
              <a:t>:</a:t>
            </a:r>
            <a:endParaRPr lang="ru-RU" b="1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defRPr/>
            </a:pPr>
            <a:r>
              <a:rPr lang="kk-KZ" b="1" dirty="0" smtClean="0">
                <a:solidFill>
                  <a:srgbClr val="FF0066"/>
                </a:solidFill>
              </a:rPr>
              <a:t>Фигураларды қолданып жұмыстанды</a:t>
            </a:r>
            <a:endParaRPr lang="ru-RU" b="1" dirty="0">
              <a:solidFill>
                <a:srgbClr val="FF0066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244975" cy="2171700"/>
          </a:xfrm>
        </p:spPr>
        <p:txBody>
          <a:bodyPr/>
          <a:lstStyle/>
          <a:p>
            <a:pPr>
              <a:defRPr/>
            </a:pPr>
            <a:r>
              <a:rPr lang="kk-KZ" b="1" dirty="0" smtClean="0">
                <a:solidFill>
                  <a:srgbClr val="FF0066"/>
                </a:solidFill>
              </a:rPr>
              <a:t>Көшіру, қою, қиып алу командаларын қолданданды</a:t>
            </a:r>
            <a:endParaRPr lang="ru-RU" b="1" dirty="0">
              <a:solidFill>
                <a:srgbClr val="FF0066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57200" y="4087813"/>
            <a:ext cx="4038600" cy="2171700"/>
          </a:xfrm>
        </p:spPr>
        <p:txBody>
          <a:bodyPr/>
          <a:lstStyle/>
          <a:p>
            <a:pPr>
              <a:defRPr/>
            </a:pPr>
            <a:r>
              <a:rPr lang="kk-KZ" b="1" dirty="0" smtClean="0">
                <a:solidFill>
                  <a:srgbClr val="FF0066"/>
                </a:solidFill>
              </a:rPr>
              <a:t>Түстер палитрасын қолданды</a:t>
            </a:r>
            <a:endParaRPr lang="ru-RU" b="1" dirty="0" smtClean="0">
              <a:solidFill>
                <a:srgbClr val="FF0066"/>
              </a:solidFill>
            </a:endParaRPr>
          </a:p>
          <a:p>
            <a:pPr>
              <a:defRPr/>
            </a:pPr>
            <a:endParaRPr lang="ru-RU" b="1" dirty="0">
              <a:solidFill>
                <a:srgbClr val="FF0066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8200" y="4076700"/>
            <a:ext cx="4038600" cy="2171700"/>
          </a:xfrm>
        </p:spPr>
        <p:txBody>
          <a:bodyPr/>
          <a:lstStyle/>
          <a:p>
            <a:pPr>
              <a:defRPr/>
            </a:pPr>
            <a:r>
              <a:rPr lang="kk-KZ" b="1" dirty="0" smtClean="0">
                <a:solidFill>
                  <a:srgbClr val="FF0066"/>
                </a:solidFill>
              </a:rPr>
              <a:t>Суретке мәтін қойды</a:t>
            </a:r>
            <a:endParaRPr lang="ru-RU" b="1" dirty="0">
              <a:solidFill>
                <a:srgbClr val="FF0066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D:\Мои рисунки\Картинки545\Water (2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25" y="2546350"/>
            <a:ext cx="2808288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Picture 2" descr="D:\Мои рисунки\Картинки545\Rivers_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4673600"/>
            <a:ext cx="2843212" cy="212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2" descr="D:\Мои рисунки\Картинки545\Constructions_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738" y="320675"/>
            <a:ext cx="2960687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3" descr="D:\Мои рисунки\Картинки545\Water (52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6463" y="2584450"/>
            <a:ext cx="2900362" cy="217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4" descr="D:\Мои рисунки\РАМКИ\Копия 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963" y="260350"/>
            <a:ext cx="2986087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2071688" y="320675"/>
            <a:ext cx="1824037" cy="12604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kk-KZ" sz="2000" b="1" i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Саяхатқа </a:t>
            </a:r>
          </a:p>
          <a:p>
            <a:pPr algn="ctr">
              <a:defRPr/>
            </a:pPr>
            <a:r>
              <a:rPr lang="kk-KZ" sz="2000" b="1" i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шығу алаңы</a:t>
            </a:r>
          </a:p>
          <a:p>
            <a:pPr algn="ctr">
              <a:defRPr/>
            </a:pPr>
            <a:r>
              <a:rPr lang="kk-KZ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Топтарға бөлу</a:t>
            </a:r>
            <a:endParaRPr lang="ru-RU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724525" y="252413"/>
            <a:ext cx="2198688" cy="1016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kk-KZ" sz="2400" b="1" i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Гүлді</a:t>
            </a:r>
            <a:r>
              <a:rPr lang="kk-KZ" b="1" i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k-KZ" sz="2400" b="1" i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алқап</a:t>
            </a:r>
            <a:endParaRPr lang="kk-KZ" b="1" i="1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kk-KZ" b="1" i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Өткенді қайталау</a:t>
            </a:r>
            <a:endParaRPr lang="ru-RU" b="1" i="1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9538" y="3671888"/>
            <a:ext cx="2849562" cy="8318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kk-KZ" sz="2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Қорытындылау шыңы </a:t>
            </a:r>
            <a:endParaRPr lang="ru-RU" sz="24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908425" y="4673600"/>
            <a:ext cx="1920875" cy="12001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k-KZ" sz="2400" b="1" i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«Қызықты</a:t>
            </a:r>
          </a:p>
          <a:p>
            <a:pPr algn="ctr">
              <a:defRPr/>
            </a:pPr>
            <a:r>
              <a:rPr lang="kk-KZ" sz="2400" b="1" i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лото»</a:t>
            </a:r>
          </a:p>
          <a:p>
            <a:pPr algn="ctr">
              <a:defRPr/>
            </a:pPr>
            <a:r>
              <a:rPr lang="kk-KZ" sz="2400" b="1" i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өзені</a:t>
            </a:r>
            <a:endParaRPr lang="ru-RU" sz="2400" b="1" i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572250" y="2546350"/>
            <a:ext cx="2387600" cy="12001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k-KZ" sz="2400" b="1" i="1" dirty="0">
                <a:solidFill>
                  <a:schemeClr val="bg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Тапсырмалар </a:t>
            </a:r>
          </a:p>
          <a:p>
            <a:pPr algn="ctr">
              <a:defRPr/>
            </a:pPr>
            <a:r>
              <a:rPr lang="kk-KZ" sz="2400" b="1" i="1" dirty="0">
                <a:solidFill>
                  <a:schemeClr val="bg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батпағы</a:t>
            </a:r>
          </a:p>
          <a:p>
            <a:pPr algn="ctr">
              <a:defRPr/>
            </a:pPr>
            <a:endParaRPr lang="ru-RU" sz="2400" b="1" i="1" dirty="0">
              <a:solidFill>
                <a:schemeClr val="bg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Стрелка влево 13"/>
          <p:cNvSpPr/>
          <p:nvPr/>
        </p:nvSpPr>
        <p:spPr>
          <a:xfrm rot="10800000">
            <a:off x="3935413" y="1181100"/>
            <a:ext cx="369887" cy="16668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Стрелка влево 15"/>
          <p:cNvSpPr/>
          <p:nvPr/>
        </p:nvSpPr>
        <p:spPr>
          <a:xfrm rot="10800000">
            <a:off x="4346575" y="1181100"/>
            <a:ext cx="369888" cy="16668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Стрелка влево 16"/>
          <p:cNvSpPr/>
          <p:nvPr/>
        </p:nvSpPr>
        <p:spPr>
          <a:xfrm rot="12752739">
            <a:off x="7773988" y="1401763"/>
            <a:ext cx="469900" cy="16668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Стрелка влево 17"/>
          <p:cNvSpPr/>
          <p:nvPr/>
        </p:nvSpPr>
        <p:spPr>
          <a:xfrm rot="16017016">
            <a:off x="8056563" y="1806575"/>
            <a:ext cx="369888" cy="16668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Стрелка влево 18"/>
          <p:cNvSpPr/>
          <p:nvPr/>
        </p:nvSpPr>
        <p:spPr>
          <a:xfrm rot="16200000">
            <a:off x="8059738" y="2257425"/>
            <a:ext cx="369888" cy="16668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Стрелка влево 19"/>
          <p:cNvSpPr/>
          <p:nvPr/>
        </p:nvSpPr>
        <p:spPr>
          <a:xfrm rot="19174083">
            <a:off x="7688263" y="5324475"/>
            <a:ext cx="369887" cy="16668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Стрелка влево 20"/>
          <p:cNvSpPr/>
          <p:nvPr/>
        </p:nvSpPr>
        <p:spPr>
          <a:xfrm rot="20128369">
            <a:off x="7289800" y="5545138"/>
            <a:ext cx="369888" cy="16668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Стрелка влево 22"/>
          <p:cNvSpPr/>
          <p:nvPr/>
        </p:nvSpPr>
        <p:spPr>
          <a:xfrm rot="20736090">
            <a:off x="6854825" y="5715000"/>
            <a:ext cx="369888" cy="15557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4" name="Стрелка влево 23"/>
          <p:cNvSpPr/>
          <p:nvPr/>
        </p:nvSpPr>
        <p:spPr>
          <a:xfrm rot="20820405">
            <a:off x="6423025" y="5821363"/>
            <a:ext cx="369888" cy="16668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" name="Стрелка влево 24"/>
          <p:cNvSpPr/>
          <p:nvPr/>
        </p:nvSpPr>
        <p:spPr>
          <a:xfrm rot="21425210">
            <a:off x="5989638" y="5880100"/>
            <a:ext cx="369887" cy="16827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" name="Стрелка влево 25"/>
          <p:cNvSpPr/>
          <p:nvPr/>
        </p:nvSpPr>
        <p:spPr>
          <a:xfrm rot="16919125">
            <a:off x="7921626" y="4941887"/>
            <a:ext cx="368300" cy="16827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Text Box 3"/>
          <p:cNvSpPr txBox="1">
            <a:spLocks noChangeArrowheads="1"/>
          </p:cNvSpPr>
          <p:nvPr/>
        </p:nvSpPr>
        <p:spPr bwMode="auto">
          <a:xfrm>
            <a:off x="2771775" y="1196975"/>
            <a:ext cx="39608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ru-RU" altLang="ru-RU" sz="2800" b="1">
              <a:latin typeface="Arial" panose="020B0604020202020204" pitchFamily="34" charset="0"/>
            </a:endParaRPr>
          </a:p>
        </p:txBody>
      </p:sp>
      <p:sp>
        <p:nvSpPr>
          <p:cNvPr id="8397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1938338" y="165100"/>
            <a:ext cx="4906962" cy="1223963"/>
          </a:xfrm>
        </p:spPr>
        <p:txBody>
          <a:bodyPr/>
          <a:lstStyle/>
          <a:p>
            <a:pPr eaLnBrk="1" hangingPunct="1">
              <a:defRPr/>
            </a:pPr>
            <a:r>
              <a:rPr lang="kk-KZ" altLang="ru-RU" sz="4000" b="1" dirty="0" smtClean="0">
                <a:solidFill>
                  <a:srgbClr val="00B0F0"/>
                </a:solidFill>
              </a:rPr>
              <a:t>Қызықты ЛОТО</a:t>
            </a:r>
            <a:endParaRPr lang="ru-RU" altLang="ru-RU" sz="4000" b="1" dirty="0" smtClean="0">
              <a:solidFill>
                <a:srgbClr val="00B0F0"/>
              </a:solidFill>
            </a:endParaRPr>
          </a:p>
        </p:txBody>
      </p:sp>
      <p:graphicFrame>
        <p:nvGraphicFramePr>
          <p:cNvPr id="84211" name="Group 243"/>
          <p:cNvGraphicFramePr>
            <a:graphicFrameLocks noGrp="1"/>
          </p:cNvGraphicFramePr>
          <p:nvPr/>
        </p:nvGraphicFramePr>
        <p:xfrm>
          <a:off x="1258888" y="1557338"/>
          <a:ext cx="6076950" cy="4414837"/>
        </p:xfrm>
        <a:graphic>
          <a:graphicData uri="http://schemas.openxmlformats.org/drawingml/2006/table">
            <a:tbl>
              <a:tblPr/>
              <a:tblGrid>
                <a:gridCol w="2025650"/>
                <a:gridCol w="2025650"/>
                <a:gridCol w="2025650"/>
              </a:tblGrid>
              <a:tr h="1463675"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0000"/>
                        <a:buFont typeface="Arial" panose="020B0604020202020204" pitchFamily="34" charset="0"/>
                        <a:buNone/>
                        <a:tabLst/>
                      </a:pP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0000"/>
                        <a:buFont typeface="Arial" panose="020B0604020202020204" pitchFamily="34" charset="0"/>
                        <a:buNone/>
                        <a:tabLst/>
                      </a:pP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0000"/>
                        <a:buFont typeface="Arial" panose="020B0604020202020204" pitchFamily="34" charset="0"/>
                        <a:buNone/>
                        <a:tabLst/>
                      </a:pP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</a:tr>
              <a:tr h="1487488"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0000"/>
                        <a:buFont typeface="Arial" panose="020B0604020202020204" pitchFamily="34" charset="0"/>
                        <a:buNone/>
                        <a:tabLst/>
                      </a:pP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0000"/>
                        <a:buFont typeface="Arial" panose="020B0604020202020204" pitchFamily="34" charset="0"/>
                        <a:buNone/>
                        <a:tabLst/>
                      </a:pP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0000"/>
                        <a:buFont typeface="Arial" panose="020B0604020202020204" pitchFamily="34" charset="0"/>
                        <a:buNone/>
                        <a:tabLst/>
                      </a:pP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</a:tr>
              <a:tr h="1463675"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ru-RU" altLang="ru-RU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kumimoji="0" lang="ru-RU" altLang="ru-RU" sz="7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А</a:t>
                      </a: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0000"/>
                        <a:buFont typeface="Arial" panose="020B0604020202020204" pitchFamily="34" charset="0"/>
                        <a:buNone/>
                        <a:tabLst/>
                      </a:pP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0000"/>
                        <a:buFont typeface="Arial" panose="020B0604020202020204" pitchFamily="34" charset="0"/>
                        <a:buNone/>
                        <a:tabLst/>
                      </a:pP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</a:tr>
            </a:tbl>
          </a:graphicData>
        </a:graphic>
      </p:graphicFrame>
      <p:pic>
        <p:nvPicPr>
          <p:cNvPr id="32790" name="Picture 2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1916113"/>
            <a:ext cx="1295400" cy="89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91" name="Rectangle 222"/>
          <p:cNvSpPr>
            <a:spLocks noChangeArrowheads="1"/>
          </p:cNvSpPr>
          <p:nvPr/>
        </p:nvSpPr>
        <p:spPr bwMode="auto">
          <a:xfrm>
            <a:off x="0" y="30765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graphicFrame>
        <p:nvGraphicFramePr>
          <p:cNvPr id="32792" name="Object 221"/>
          <p:cNvGraphicFramePr>
            <a:graphicFrameLocks noChangeAspect="1"/>
          </p:cNvGraphicFramePr>
          <p:nvPr/>
        </p:nvGraphicFramePr>
        <p:xfrm>
          <a:off x="3635375" y="1916113"/>
          <a:ext cx="1512888" cy="804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19" name="Точечный рисунок" r:id="rId4" imgW="809738" imgH="428798" progId="Paint.Picture">
                  <p:embed/>
                </p:oleObj>
              </mc:Choice>
              <mc:Fallback>
                <p:oleObj name="Точечный рисунок" r:id="rId4" imgW="809738" imgH="428798" progId="Paint.Picture">
                  <p:embed/>
                  <p:pic>
                    <p:nvPicPr>
                      <p:cNvPr id="0" name="Object 2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375" y="1916113"/>
                        <a:ext cx="1512888" cy="804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2793" name="Picture 22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541" t="250" r="2492" b="97128"/>
          <a:stretch>
            <a:fillRect/>
          </a:stretch>
        </p:blipFill>
        <p:spPr bwMode="auto">
          <a:xfrm>
            <a:off x="6084888" y="1916113"/>
            <a:ext cx="86360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94" name="Rectangle 225"/>
          <p:cNvSpPr>
            <a:spLocks noChangeArrowheads="1"/>
          </p:cNvSpPr>
          <p:nvPr/>
        </p:nvSpPr>
        <p:spPr bwMode="auto">
          <a:xfrm>
            <a:off x="0" y="29956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graphicFrame>
        <p:nvGraphicFramePr>
          <p:cNvPr id="32795" name="Object 224"/>
          <p:cNvGraphicFramePr>
            <a:graphicFrameLocks noChangeAspect="1"/>
          </p:cNvGraphicFramePr>
          <p:nvPr/>
        </p:nvGraphicFramePr>
        <p:xfrm>
          <a:off x="1619250" y="3284538"/>
          <a:ext cx="1371600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20" name="Точечный рисунок" r:id="rId7" imgW="647619" imgH="409632" progId="Paint.Picture">
                  <p:embed/>
                </p:oleObj>
              </mc:Choice>
              <mc:Fallback>
                <p:oleObj name="Точечный рисунок" r:id="rId7" imgW="647619" imgH="409632" progId="Paint.Picture">
                  <p:embed/>
                  <p:pic>
                    <p:nvPicPr>
                      <p:cNvPr id="0" name="Object 2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0" y="3284538"/>
                        <a:ext cx="1371600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2796" name="Picture 226"/>
          <p:cNvPicPr>
            <a:picLocks noChangeAspect="1" noChangeArrowheads="1"/>
          </p:cNvPicPr>
          <p:nvPr/>
        </p:nvPicPr>
        <p:blipFill>
          <a:blip r:embed="rId9">
            <a:lum bright="-4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943" t="74271" r="2510" b="22394"/>
          <a:stretch>
            <a:fillRect/>
          </a:stretch>
        </p:blipFill>
        <p:spPr bwMode="auto">
          <a:xfrm>
            <a:off x="3776663" y="3216275"/>
            <a:ext cx="935037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97" name="Rectangle 228"/>
          <p:cNvSpPr>
            <a:spLocks noChangeArrowheads="1"/>
          </p:cNvSpPr>
          <p:nvPr/>
        </p:nvSpPr>
        <p:spPr bwMode="auto">
          <a:xfrm>
            <a:off x="0" y="30813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graphicFrame>
        <p:nvGraphicFramePr>
          <p:cNvPr id="32798" name="Object 227"/>
          <p:cNvGraphicFramePr>
            <a:graphicFrameLocks noChangeAspect="1"/>
          </p:cNvGraphicFramePr>
          <p:nvPr/>
        </p:nvGraphicFramePr>
        <p:xfrm>
          <a:off x="5724525" y="3357563"/>
          <a:ext cx="1323975" cy="69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21" name="Точечный рисунок" r:id="rId10" imgW="819048" imgH="428798" progId="Paint.Picture">
                  <p:embed/>
                </p:oleObj>
              </mc:Choice>
              <mc:Fallback>
                <p:oleObj name="Точечный рисунок" r:id="rId10" imgW="819048" imgH="428798" progId="Paint.Picture">
                  <p:embed/>
                  <p:pic>
                    <p:nvPicPr>
                      <p:cNvPr id="0" name="Object 2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4525" y="3357563"/>
                        <a:ext cx="1323975" cy="695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99" name="Rectangle 230"/>
          <p:cNvSpPr>
            <a:spLocks noChangeArrowheads="1"/>
          </p:cNvSpPr>
          <p:nvPr/>
        </p:nvSpPr>
        <p:spPr bwMode="auto">
          <a:xfrm>
            <a:off x="0" y="30384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graphicFrame>
        <p:nvGraphicFramePr>
          <p:cNvPr id="32800" name="Object 229"/>
          <p:cNvGraphicFramePr>
            <a:graphicFrameLocks noChangeAspect="1"/>
          </p:cNvGraphicFramePr>
          <p:nvPr/>
        </p:nvGraphicFramePr>
        <p:xfrm>
          <a:off x="3708400" y="4724400"/>
          <a:ext cx="1352550" cy="781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22" name="Точечный рисунок" r:id="rId12" imgW="876190" imgH="504762" progId="Paint.Picture">
                  <p:embed/>
                </p:oleObj>
              </mc:Choice>
              <mc:Fallback>
                <p:oleObj name="Точечный рисунок" r:id="rId12" imgW="876190" imgH="504762" progId="Paint.Picture">
                  <p:embed/>
                  <p:pic>
                    <p:nvPicPr>
                      <p:cNvPr id="0" name="Object 2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400" y="4724400"/>
                        <a:ext cx="1352550" cy="781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2801" name="Picture 23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97" t="-101" b="96895"/>
          <a:stretch>
            <a:fillRect/>
          </a:stretch>
        </p:blipFill>
        <p:spPr bwMode="auto">
          <a:xfrm>
            <a:off x="6011863" y="4724400"/>
            <a:ext cx="93662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802" name="AutoShape 232"/>
          <p:cNvSpPr>
            <a:spLocks noChangeArrowheads="1"/>
          </p:cNvSpPr>
          <p:nvPr/>
        </p:nvSpPr>
        <p:spPr bwMode="auto">
          <a:xfrm>
            <a:off x="971550" y="6092825"/>
            <a:ext cx="792163" cy="649288"/>
          </a:xfrm>
          <a:prstGeom prst="hexagon">
            <a:avLst>
              <a:gd name="adj" fmla="val 30501"/>
              <a:gd name="vf" fmla="val 115470"/>
            </a:avLst>
          </a:prstGeom>
          <a:solidFill>
            <a:schemeClr val="accent1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3600">
                <a:solidFill>
                  <a:srgbClr val="00B0F0"/>
                </a:solidFill>
                <a:latin typeface="Arial" panose="020B0604020202020204" pitchFamily="34" charset="0"/>
              </a:rPr>
              <a:t>1</a:t>
            </a:r>
            <a:endParaRPr lang="ru-RU" altLang="ru-RU" sz="3600">
              <a:solidFill>
                <a:srgbClr val="00B0F0"/>
              </a:solidFill>
              <a:latin typeface="Arial" panose="020B0604020202020204" pitchFamily="34" charset="0"/>
            </a:endParaRPr>
          </a:p>
        </p:txBody>
      </p:sp>
      <p:sp>
        <p:nvSpPr>
          <p:cNvPr id="32803" name="AutoShape 235"/>
          <p:cNvSpPr>
            <a:spLocks noChangeArrowheads="1"/>
          </p:cNvSpPr>
          <p:nvPr/>
        </p:nvSpPr>
        <p:spPr bwMode="auto">
          <a:xfrm>
            <a:off x="1763713" y="6092825"/>
            <a:ext cx="792162" cy="649288"/>
          </a:xfrm>
          <a:prstGeom prst="hexagon">
            <a:avLst>
              <a:gd name="adj" fmla="val 30501"/>
              <a:gd name="vf" fmla="val 115470"/>
            </a:avLst>
          </a:prstGeom>
          <a:solidFill>
            <a:schemeClr val="accent1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3600">
                <a:solidFill>
                  <a:srgbClr val="00B0F0"/>
                </a:solidFill>
                <a:latin typeface="Arial" panose="020B0604020202020204" pitchFamily="34" charset="0"/>
              </a:rPr>
              <a:t>2</a:t>
            </a:r>
            <a:endParaRPr lang="ru-RU" altLang="ru-RU" sz="3600">
              <a:solidFill>
                <a:srgbClr val="00B0F0"/>
              </a:solidFill>
              <a:latin typeface="Arial" panose="020B0604020202020204" pitchFamily="34" charset="0"/>
            </a:endParaRPr>
          </a:p>
        </p:txBody>
      </p:sp>
      <p:sp>
        <p:nvSpPr>
          <p:cNvPr id="32804" name="AutoShape 236"/>
          <p:cNvSpPr>
            <a:spLocks noChangeArrowheads="1"/>
          </p:cNvSpPr>
          <p:nvPr/>
        </p:nvSpPr>
        <p:spPr bwMode="auto">
          <a:xfrm>
            <a:off x="2627313" y="6092825"/>
            <a:ext cx="792162" cy="649288"/>
          </a:xfrm>
          <a:prstGeom prst="hexagon">
            <a:avLst>
              <a:gd name="adj" fmla="val 30501"/>
              <a:gd name="vf" fmla="val 115470"/>
            </a:avLst>
          </a:prstGeom>
          <a:solidFill>
            <a:schemeClr val="accent1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3600">
                <a:solidFill>
                  <a:srgbClr val="00B0F0"/>
                </a:solidFill>
                <a:latin typeface="Arial" panose="020B0604020202020204" pitchFamily="34" charset="0"/>
              </a:rPr>
              <a:t>3</a:t>
            </a:r>
            <a:endParaRPr lang="ru-RU" altLang="ru-RU" sz="3600">
              <a:solidFill>
                <a:srgbClr val="00B0F0"/>
              </a:solidFill>
              <a:latin typeface="Arial" panose="020B0604020202020204" pitchFamily="34" charset="0"/>
            </a:endParaRPr>
          </a:p>
        </p:txBody>
      </p:sp>
      <p:sp>
        <p:nvSpPr>
          <p:cNvPr id="32805" name="AutoShape 237"/>
          <p:cNvSpPr>
            <a:spLocks noChangeArrowheads="1"/>
          </p:cNvSpPr>
          <p:nvPr/>
        </p:nvSpPr>
        <p:spPr bwMode="auto">
          <a:xfrm>
            <a:off x="3421063" y="6092825"/>
            <a:ext cx="792162" cy="649288"/>
          </a:xfrm>
          <a:prstGeom prst="hexagon">
            <a:avLst>
              <a:gd name="adj" fmla="val 30501"/>
              <a:gd name="vf" fmla="val 115470"/>
            </a:avLst>
          </a:prstGeom>
          <a:solidFill>
            <a:schemeClr val="accent1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3600">
                <a:solidFill>
                  <a:srgbClr val="00B0F0"/>
                </a:solidFill>
                <a:latin typeface="Arial" panose="020B0604020202020204" pitchFamily="34" charset="0"/>
              </a:rPr>
              <a:t>4</a:t>
            </a:r>
            <a:endParaRPr lang="ru-RU" altLang="ru-RU" sz="3600">
              <a:solidFill>
                <a:srgbClr val="00B0F0"/>
              </a:solidFill>
              <a:latin typeface="Arial" panose="020B0604020202020204" pitchFamily="34" charset="0"/>
            </a:endParaRPr>
          </a:p>
        </p:txBody>
      </p:sp>
      <p:sp>
        <p:nvSpPr>
          <p:cNvPr id="32806" name="AutoShape 238"/>
          <p:cNvSpPr>
            <a:spLocks noChangeArrowheads="1"/>
          </p:cNvSpPr>
          <p:nvPr/>
        </p:nvSpPr>
        <p:spPr bwMode="auto">
          <a:xfrm>
            <a:off x="4233863" y="6084888"/>
            <a:ext cx="792162" cy="649287"/>
          </a:xfrm>
          <a:prstGeom prst="hexagon">
            <a:avLst>
              <a:gd name="adj" fmla="val 30501"/>
              <a:gd name="vf" fmla="val 115470"/>
            </a:avLst>
          </a:prstGeom>
          <a:solidFill>
            <a:schemeClr val="accent1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3600">
                <a:solidFill>
                  <a:srgbClr val="00B0F0"/>
                </a:solidFill>
                <a:latin typeface="Arial" panose="020B0604020202020204" pitchFamily="34" charset="0"/>
              </a:rPr>
              <a:t>5</a:t>
            </a:r>
            <a:endParaRPr lang="ru-RU" altLang="ru-RU" sz="3600">
              <a:solidFill>
                <a:srgbClr val="00B0F0"/>
              </a:solidFill>
              <a:latin typeface="Arial" panose="020B0604020202020204" pitchFamily="34" charset="0"/>
            </a:endParaRPr>
          </a:p>
        </p:txBody>
      </p:sp>
      <p:sp>
        <p:nvSpPr>
          <p:cNvPr id="32807" name="AutoShape 239"/>
          <p:cNvSpPr>
            <a:spLocks noChangeArrowheads="1"/>
          </p:cNvSpPr>
          <p:nvPr/>
        </p:nvSpPr>
        <p:spPr bwMode="auto">
          <a:xfrm>
            <a:off x="5076825" y="6092825"/>
            <a:ext cx="792163" cy="649288"/>
          </a:xfrm>
          <a:prstGeom prst="hexagon">
            <a:avLst>
              <a:gd name="adj" fmla="val 30501"/>
              <a:gd name="vf" fmla="val 115470"/>
            </a:avLst>
          </a:prstGeom>
          <a:solidFill>
            <a:schemeClr val="accent1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3600">
                <a:solidFill>
                  <a:srgbClr val="00B0F0"/>
                </a:solidFill>
                <a:latin typeface="Arial" panose="020B0604020202020204" pitchFamily="34" charset="0"/>
              </a:rPr>
              <a:t>6</a:t>
            </a:r>
            <a:endParaRPr lang="ru-RU" altLang="ru-RU" sz="3600">
              <a:solidFill>
                <a:srgbClr val="00B0F0"/>
              </a:solidFill>
              <a:latin typeface="Arial" panose="020B0604020202020204" pitchFamily="34" charset="0"/>
            </a:endParaRPr>
          </a:p>
        </p:txBody>
      </p:sp>
      <p:sp>
        <p:nvSpPr>
          <p:cNvPr id="32808" name="AutoShape 240"/>
          <p:cNvSpPr>
            <a:spLocks noChangeArrowheads="1"/>
          </p:cNvSpPr>
          <p:nvPr/>
        </p:nvSpPr>
        <p:spPr bwMode="auto">
          <a:xfrm>
            <a:off x="5868988" y="6092825"/>
            <a:ext cx="792162" cy="649288"/>
          </a:xfrm>
          <a:prstGeom prst="hexagon">
            <a:avLst>
              <a:gd name="adj" fmla="val 30501"/>
              <a:gd name="vf" fmla="val 115470"/>
            </a:avLst>
          </a:prstGeom>
          <a:solidFill>
            <a:schemeClr val="accent1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3600">
                <a:solidFill>
                  <a:srgbClr val="00B0F0"/>
                </a:solidFill>
                <a:latin typeface="Arial" panose="020B0604020202020204" pitchFamily="34" charset="0"/>
              </a:rPr>
              <a:t>7</a:t>
            </a:r>
            <a:endParaRPr lang="ru-RU" altLang="ru-RU" sz="3600">
              <a:solidFill>
                <a:srgbClr val="00B0F0"/>
              </a:solidFill>
              <a:latin typeface="Arial" panose="020B0604020202020204" pitchFamily="34" charset="0"/>
            </a:endParaRPr>
          </a:p>
        </p:txBody>
      </p:sp>
      <p:sp>
        <p:nvSpPr>
          <p:cNvPr id="32809" name="AutoShape 241"/>
          <p:cNvSpPr>
            <a:spLocks noChangeArrowheads="1"/>
          </p:cNvSpPr>
          <p:nvPr/>
        </p:nvSpPr>
        <p:spPr bwMode="auto">
          <a:xfrm>
            <a:off x="6661150" y="6092825"/>
            <a:ext cx="792163" cy="649288"/>
          </a:xfrm>
          <a:prstGeom prst="hexagon">
            <a:avLst>
              <a:gd name="adj" fmla="val 30501"/>
              <a:gd name="vf" fmla="val 115470"/>
            </a:avLst>
          </a:prstGeom>
          <a:solidFill>
            <a:schemeClr val="accent1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3600">
                <a:solidFill>
                  <a:srgbClr val="00B0F0"/>
                </a:solidFill>
                <a:latin typeface="Arial" panose="020B0604020202020204" pitchFamily="34" charset="0"/>
              </a:rPr>
              <a:t>8</a:t>
            </a:r>
            <a:endParaRPr lang="ru-RU" altLang="ru-RU" sz="3600">
              <a:solidFill>
                <a:srgbClr val="00B0F0"/>
              </a:solidFill>
              <a:latin typeface="Arial" panose="020B0604020202020204" pitchFamily="34" charset="0"/>
            </a:endParaRPr>
          </a:p>
        </p:txBody>
      </p:sp>
      <p:sp>
        <p:nvSpPr>
          <p:cNvPr id="32810" name="AutoShape 242"/>
          <p:cNvSpPr>
            <a:spLocks noChangeArrowheads="1"/>
          </p:cNvSpPr>
          <p:nvPr/>
        </p:nvSpPr>
        <p:spPr bwMode="auto">
          <a:xfrm>
            <a:off x="7524750" y="6092825"/>
            <a:ext cx="792163" cy="649288"/>
          </a:xfrm>
          <a:prstGeom prst="hexagon">
            <a:avLst>
              <a:gd name="adj" fmla="val 30501"/>
              <a:gd name="vf" fmla="val 115470"/>
            </a:avLst>
          </a:prstGeom>
          <a:solidFill>
            <a:schemeClr val="accent1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3600">
                <a:solidFill>
                  <a:srgbClr val="00B0F0"/>
                </a:solidFill>
                <a:latin typeface="Arial" panose="020B0604020202020204" pitchFamily="34" charset="0"/>
              </a:rPr>
              <a:t>9</a:t>
            </a:r>
            <a:endParaRPr lang="ru-RU" altLang="ru-RU" sz="3600">
              <a:solidFill>
                <a:srgbClr val="00B0F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39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39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38" name="Rectangle 2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kk-KZ" altLang="ru-RU" b="1" dirty="0" smtClean="0">
                <a:solidFill>
                  <a:srgbClr val="00B0F0"/>
                </a:solidFill>
              </a:rPr>
              <a:t>Жауаптары: </a:t>
            </a:r>
            <a:endParaRPr lang="ru-RU" altLang="ru-RU" b="1" dirty="0" smtClean="0">
              <a:solidFill>
                <a:srgbClr val="00B0F0"/>
              </a:solidFill>
            </a:endParaRPr>
          </a:p>
        </p:txBody>
      </p:sp>
      <p:graphicFrame>
        <p:nvGraphicFramePr>
          <p:cNvPr id="86051" name="Group 35"/>
          <p:cNvGraphicFramePr>
            <a:graphicFrameLocks noGrp="1"/>
          </p:cNvGraphicFramePr>
          <p:nvPr>
            <p:ph idx="1"/>
          </p:nvPr>
        </p:nvGraphicFramePr>
        <p:xfrm>
          <a:off x="971550" y="1557338"/>
          <a:ext cx="6985000" cy="5040312"/>
        </p:xfrm>
        <a:graphic>
          <a:graphicData uri="http://schemas.openxmlformats.org/drawingml/2006/table">
            <a:tbl>
              <a:tblPr/>
              <a:tblGrid>
                <a:gridCol w="2152650"/>
                <a:gridCol w="2416175"/>
                <a:gridCol w="2416175"/>
              </a:tblGrid>
              <a:tr h="2011807"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kk-KZ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Суреттің тік төртбұрышты үзіндісін таңдау қызметін атқарады</a:t>
                      </a:r>
                      <a:endParaRPr kumimoji="0" lang="ru-RU" alt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kk-KZ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Бұрыштары дөңгеленген квадраттар мен тік төртбұрыштар салуға мүмкіндік береді</a:t>
                      </a: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 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0000"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kk-KZ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Терезені жаю</a:t>
                      </a:r>
                      <a:r>
                        <a:rPr kumimoji="0" lang="en-US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kumimoji="0" lang="kk-KZ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батырмасы</a:t>
                      </a: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 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</a:tr>
              <a:tr h="1615542"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0000"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kk-KZ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Түзу сызықтар салуға арналған</a:t>
                      </a:r>
                      <a:endParaRPr kumimoji="0" lang="ru-RU" alt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kk-KZ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Суреттің жеке үзінділерін үлкейтуге мүмкіндік береді</a:t>
                      </a:r>
                      <a:endParaRPr kumimoji="0" lang="ru-RU" alt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0000"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kk-KZ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Тік төртбұрыш салуға арналған</a:t>
                      </a:r>
                      <a:r>
                        <a:rPr kumimoji="0" lang="ru-RU" alt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 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</a:tr>
              <a:tr h="1412964"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ru-RU" altLang="ru-RU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kk-KZ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Сурет ішінде мәтінді орналастырады</a:t>
                      </a:r>
                      <a:endParaRPr kumimoji="0" lang="ru-RU" alt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0000"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kk-KZ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Шеңбер және элипс салуға арналған</a:t>
                      </a:r>
                      <a:endParaRPr kumimoji="0" lang="ru-RU" alt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0000"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kk-KZ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Терезені жабу батырмасы</a:t>
                      </a: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 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D:\Мои рисунки\Картинки545\Water (2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25" y="2546350"/>
            <a:ext cx="2808288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9" name="Picture 2" descr="D:\Мои рисунки\Картинки545\Rivers_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4673600"/>
            <a:ext cx="2843212" cy="212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Picture 2" descr="D:\Мои рисунки\Картинки545\Constructions_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738" y="320675"/>
            <a:ext cx="2960687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3" descr="D:\Мои рисунки\Картинки545\Water (52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6463" y="2584450"/>
            <a:ext cx="2900362" cy="217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2" name="Picture 4" descr="D:\Мои рисунки\РАМКИ\Копия 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963" y="260350"/>
            <a:ext cx="2986087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2071688" y="320675"/>
            <a:ext cx="1824037" cy="12604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kk-KZ" sz="2000" b="1" i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Саяхатқа </a:t>
            </a:r>
          </a:p>
          <a:p>
            <a:pPr algn="ctr">
              <a:defRPr/>
            </a:pPr>
            <a:r>
              <a:rPr lang="kk-KZ" sz="2000" b="1" i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шығу алаңы</a:t>
            </a:r>
          </a:p>
          <a:p>
            <a:pPr algn="ctr">
              <a:defRPr/>
            </a:pPr>
            <a:r>
              <a:rPr lang="kk-KZ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Топтарға бөлу</a:t>
            </a:r>
            <a:endParaRPr lang="ru-RU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724525" y="252413"/>
            <a:ext cx="2198688" cy="1016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kk-KZ" sz="2400" b="1" i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Гүлді</a:t>
            </a:r>
            <a:r>
              <a:rPr lang="kk-KZ" b="1" i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k-KZ" sz="2400" b="1" i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алқап</a:t>
            </a:r>
            <a:endParaRPr lang="kk-KZ" b="1" i="1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kk-KZ" b="1" i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Өткенді қайталау</a:t>
            </a:r>
            <a:endParaRPr lang="ru-RU" b="1" i="1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9538" y="3671888"/>
            <a:ext cx="2849562" cy="8318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kk-KZ" sz="2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Қорытындылау шыңы </a:t>
            </a:r>
            <a:endParaRPr lang="ru-RU" sz="24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908425" y="4673600"/>
            <a:ext cx="1920875" cy="12001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k-KZ" sz="2400" b="1" i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«Қызықты</a:t>
            </a:r>
          </a:p>
          <a:p>
            <a:pPr algn="ctr">
              <a:defRPr/>
            </a:pPr>
            <a:r>
              <a:rPr lang="kk-KZ" sz="2400" b="1" i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лото»</a:t>
            </a:r>
          </a:p>
          <a:p>
            <a:pPr algn="ctr">
              <a:defRPr/>
            </a:pPr>
            <a:r>
              <a:rPr lang="kk-KZ" sz="2400" b="1" i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өзені</a:t>
            </a:r>
            <a:endParaRPr lang="ru-RU" sz="2400" b="1" i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572250" y="2546350"/>
            <a:ext cx="2387600" cy="12001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k-KZ" sz="2400" b="1" i="1" dirty="0">
                <a:solidFill>
                  <a:schemeClr val="bg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Тапсырмалар </a:t>
            </a:r>
          </a:p>
          <a:p>
            <a:pPr algn="ctr">
              <a:defRPr/>
            </a:pPr>
            <a:r>
              <a:rPr lang="kk-KZ" sz="2400" b="1" i="1" dirty="0">
                <a:solidFill>
                  <a:schemeClr val="bg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батпағы</a:t>
            </a:r>
          </a:p>
          <a:p>
            <a:pPr algn="ctr">
              <a:defRPr/>
            </a:pPr>
            <a:endParaRPr lang="ru-RU" sz="2400" b="1" i="1" dirty="0">
              <a:solidFill>
                <a:schemeClr val="bg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Стрелка влево 13"/>
          <p:cNvSpPr/>
          <p:nvPr/>
        </p:nvSpPr>
        <p:spPr>
          <a:xfrm rot="10800000">
            <a:off x="3935413" y="1181100"/>
            <a:ext cx="369887" cy="16668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Стрелка влево 15"/>
          <p:cNvSpPr/>
          <p:nvPr/>
        </p:nvSpPr>
        <p:spPr>
          <a:xfrm rot="10800000">
            <a:off x="4346575" y="1181100"/>
            <a:ext cx="369888" cy="16668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Стрелка влево 16"/>
          <p:cNvSpPr/>
          <p:nvPr/>
        </p:nvSpPr>
        <p:spPr>
          <a:xfrm rot="12752739">
            <a:off x="7773988" y="1401763"/>
            <a:ext cx="469900" cy="16668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Стрелка влево 17"/>
          <p:cNvSpPr/>
          <p:nvPr/>
        </p:nvSpPr>
        <p:spPr>
          <a:xfrm rot="16017016">
            <a:off x="8056563" y="1806575"/>
            <a:ext cx="369888" cy="16668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Стрелка влево 18"/>
          <p:cNvSpPr/>
          <p:nvPr/>
        </p:nvSpPr>
        <p:spPr>
          <a:xfrm rot="16200000">
            <a:off x="8059738" y="2257425"/>
            <a:ext cx="369888" cy="16668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Стрелка влево 19"/>
          <p:cNvSpPr/>
          <p:nvPr/>
        </p:nvSpPr>
        <p:spPr>
          <a:xfrm rot="19174083">
            <a:off x="7688263" y="5324475"/>
            <a:ext cx="369887" cy="16668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Стрелка влево 20"/>
          <p:cNvSpPr/>
          <p:nvPr/>
        </p:nvSpPr>
        <p:spPr>
          <a:xfrm rot="20128369">
            <a:off x="7289800" y="5545138"/>
            <a:ext cx="369888" cy="16668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Стрелка влево 22"/>
          <p:cNvSpPr/>
          <p:nvPr/>
        </p:nvSpPr>
        <p:spPr>
          <a:xfrm rot="20736090">
            <a:off x="6854825" y="5715000"/>
            <a:ext cx="369888" cy="15557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4" name="Стрелка влево 23"/>
          <p:cNvSpPr/>
          <p:nvPr/>
        </p:nvSpPr>
        <p:spPr>
          <a:xfrm rot="20820405">
            <a:off x="6423025" y="5821363"/>
            <a:ext cx="369888" cy="16668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" name="Стрелка влево 24"/>
          <p:cNvSpPr/>
          <p:nvPr/>
        </p:nvSpPr>
        <p:spPr>
          <a:xfrm rot="21425210">
            <a:off x="5989638" y="5880100"/>
            <a:ext cx="369887" cy="16827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" name="Стрелка влево 25"/>
          <p:cNvSpPr/>
          <p:nvPr/>
        </p:nvSpPr>
        <p:spPr>
          <a:xfrm rot="16919125">
            <a:off x="7921626" y="4941887"/>
            <a:ext cx="368300" cy="16827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" name="Стрелка влево 26"/>
          <p:cNvSpPr/>
          <p:nvPr/>
        </p:nvSpPr>
        <p:spPr>
          <a:xfrm rot="713731">
            <a:off x="2609850" y="5876925"/>
            <a:ext cx="369888" cy="16668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" name="Стрелка влево 27"/>
          <p:cNvSpPr/>
          <p:nvPr/>
        </p:nvSpPr>
        <p:spPr>
          <a:xfrm rot="1830069">
            <a:off x="2208213" y="5710238"/>
            <a:ext cx="369887" cy="16668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9" name="Стрелка влево 28"/>
          <p:cNvSpPr/>
          <p:nvPr/>
        </p:nvSpPr>
        <p:spPr>
          <a:xfrm rot="2755869">
            <a:off x="1847850" y="5422900"/>
            <a:ext cx="369888" cy="16668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2" name="Стрелка влево 31"/>
          <p:cNvSpPr/>
          <p:nvPr/>
        </p:nvSpPr>
        <p:spPr>
          <a:xfrm rot="3091507">
            <a:off x="1552575" y="5075238"/>
            <a:ext cx="369887" cy="17303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3" name="Стрелка влево 32"/>
          <p:cNvSpPr/>
          <p:nvPr/>
        </p:nvSpPr>
        <p:spPr>
          <a:xfrm rot="4039854">
            <a:off x="1323975" y="4676775"/>
            <a:ext cx="369888" cy="16668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344488" y="0"/>
            <a:ext cx="8229600" cy="982663"/>
          </a:xfrm>
        </p:spPr>
        <p:txBody>
          <a:bodyPr/>
          <a:lstStyle/>
          <a:p>
            <a:pPr>
              <a:defRPr/>
            </a:pPr>
            <a:r>
              <a:rPr lang="kk-KZ" sz="5400" b="1" dirty="0" smtClean="0">
                <a:solidFill>
                  <a:srgbClr val="00B0F0"/>
                </a:solidFill>
              </a:rPr>
              <a:t>Дескриптор</a:t>
            </a:r>
            <a:r>
              <a:rPr lang="kk-KZ" b="1" dirty="0" smtClean="0">
                <a:solidFill>
                  <a:srgbClr val="00B0F0"/>
                </a:solidFill>
              </a:rPr>
              <a:t>:</a:t>
            </a:r>
            <a:endParaRPr lang="ru-RU" b="1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268413"/>
            <a:ext cx="8002588" cy="4997450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kk-KZ" sz="3600" b="1" dirty="0" smtClean="0">
                <a:solidFill>
                  <a:srgbClr val="FF0066"/>
                </a:solidFill>
              </a:rPr>
              <a:t>1. Белгілеуді біледі.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kk-KZ" sz="3600" b="1" dirty="0" smtClean="0">
                <a:solidFill>
                  <a:srgbClr val="FF0066"/>
                </a:solidFill>
              </a:rPr>
              <a:t>2. Фигуралардың қызметін біледі.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kk-KZ" sz="3600" b="1" dirty="0" smtClean="0">
                <a:solidFill>
                  <a:srgbClr val="FF0066"/>
                </a:solidFill>
              </a:rPr>
              <a:t>3. Суретке мәтін кірістіру белгісін біледі.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kk-KZ" sz="3600" b="1" dirty="0" smtClean="0">
                <a:solidFill>
                  <a:srgbClr val="FF0066"/>
                </a:solidFill>
              </a:rPr>
              <a:t>4. Жабу, жиыру батырмаларын біледі.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kk-KZ" sz="3600" b="1" dirty="0" smtClean="0">
                <a:solidFill>
                  <a:srgbClr val="FF0066"/>
                </a:solidFill>
              </a:rPr>
              <a:t>5. Масштаб батырмасын біледі.</a:t>
            </a:r>
            <a:endParaRPr lang="ru-RU" sz="3600" b="1" dirty="0" smtClean="0">
              <a:solidFill>
                <a:srgbClr val="FF0066"/>
              </a:solidFill>
            </a:endParaRPr>
          </a:p>
          <a:p>
            <a:pPr>
              <a:defRPr/>
            </a:pPr>
            <a:endParaRPr lang="ru-RU" sz="3600" b="1" dirty="0" smtClean="0">
              <a:solidFill>
                <a:srgbClr val="FF0066"/>
              </a:solidFill>
            </a:endParaRPr>
          </a:p>
          <a:p>
            <a:pPr>
              <a:defRPr/>
            </a:pPr>
            <a:endParaRPr lang="ru-RU" sz="3600" b="1" dirty="0" smtClean="0">
              <a:solidFill>
                <a:srgbClr val="FF0066"/>
              </a:solidFill>
            </a:endParaRPr>
          </a:p>
          <a:p>
            <a:pPr>
              <a:defRPr/>
            </a:pPr>
            <a:endParaRPr lang="ru-RU" sz="3600" b="1" dirty="0">
              <a:solidFill>
                <a:srgbClr val="FF0066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J0283640">
            <a:hlinkClick r:id="" action="ppaction://noaction" highlightClick="1">
              <a:snd r:embed="rId2" name="applause.wav"/>
            </a:hlinkClick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323850"/>
            <a:ext cx="3162300" cy="303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WordArt 3"/>
          <p:cNvSpPr>
            <a:spLocks noChangeArrowheads="1" noChangeShapeType="1" noTextEdit="1"/>
          </p:cNvSpPr>
          <p:nvPr/>
        </p:nvSpPr>
        <p:spPr bwMode="auto">
          <a:xfrm>
            <a:off x="395288" y="2133600"/>
            <a:ext cx="7629525" cy="3540125"/>
          </a:xfrm>
          <a:prstGeom prst="rect">
            <a:avLst/>
          </a:prstGeom>
        </p:spPr>
        <p:txBody>
          <a:bodyPr wrap="none" fromWordArt="1">
            <a:prstTxWarp prst="textCurveDown">
              <a:avLst>
                <a:gd name="adj" fmla="val 43477"/>
              </a:avLst>
            </a:prstTxWarp>
            <a:scene3d>
              <a:camera prst="legacyPerspectiveFront">
                <a:rot lat="20519990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  <a:contourClr>
                <a:srgbClr val="FFE701"/>
              </a:contour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KZ Cooper"/>
              </a:rPr>
              <a:t>Жарайсың!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kk-KZ" dirty="0" smtClean="0">
                <a:solidFill>
                  <a:srgbClr val="00B0F0"/>
                </a:solidFill>
              </a:rPr>
              <a:t>Үйге тапсырма: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kk-KZ" dirty="0" smtClean="0">
                <a:solidFill>
                  <a:srgbClr val="FF0066"/>
                </a:solidFill>
              </a:rPr>
              <a:t>Бөлімді қайталау.</a:t>
            </a:r>
          </a:p>
          <a:p>
            <a:pPr>
              <a:defRPr/>
            </a:pPr>
            <a:r>
              <a:rPr lang="kk-KZ" dirty="0" smtClean="0">
                <a:solidFill>
                  <a:srgbClr val="FF0066"/>
                </a:solidFill>
              </a:rPr>
              <a:t>АКТ жұмыс дәптерінің 36, 37 беттерін орындау.</a:t>
            </a:r>
            <a:endParaRPr lang="ru-RU" dirty="0">
              <a:solidFill>
                <a:srgbClr val="FF0066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09638" y="908720"/>
            <a:ext cx="7947497" cy="3416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7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Сабақ</a:t>
            </a:r>
            <a:r>
              <a:rPr lang="ru-RU" sz="7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</a:p>
          <a:p>
            <a:pPr algn="ctr">
              <a:defRPr/>
            </a:pPr>
            <a:r>
              <a:rPr lang="ru-RU" sz="72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а</a:t>
            </a:r>
            <a:r>
              <a:rPr lang="ru-RU" sz="72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яқталды</a:t>
            </a:r>
            <a:r>
              <a:rPr lang="ru-RU" sz="7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</a:t>
            </a:r>
            <a:endParaRPr lang="en-US" sz="72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algn="ctr">
              <a:defRPr/>
            </a:pPr>
            <a:r>
              <a:rPr lang="kk-KZ" sz="7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</a:t>
            </a:r>
            <a:r>
              <a:rPr lang="kk-KZ" sz="7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ау болыңыздар</a:t>
            </a:r>
            <a:endParaRPr lang="ru-RU" sz="7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WordArt 3"/>
          <p:cNvSpPr>
            <a:spLocks noChangeArrowheads="1" noChangeShapeType="1" noTextEdit="1"/>
          </p:cNvSpPr>
          <p:nvPr/>
        </p:nvSpPr>
        <p:spPr bwMode="auto">
          <a:xfrm>
            <a:off x="2411413" y="333375"/>
            <a:ext cx="6480175" cy="10795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0"/>
                <a:gd name="adj2" fmla="val -1046"/>
              </a:avLst>
            </a:prstTxWarp>
          </a:bodyPr>
          <a:lstStyle/>
          <a:p>
            <a:pPr algn="ctr"/>
            <a:r>
              <a:rPr lang="ru-RU" sz="3600" b="1" kern="10" spc="-36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 А Қ С А Т Ы</a:t>
            </a:r>
          </a:p>
        </p:txBody>
      </p:sp>
      <p:sp>
        <p:nvSpPr>
          <p:cNvPr id="12292" name="Rectangle 5"/>
          <p:cNvSpPr>
            <a:spLocks noChangeArrowheads="1"/>
          </p:cNvSpPr>
          <p:nvPr/>
        </p:nvSpPr>
        <p:spPr bwMode="auto">
          <a:xfrm>
            <a:off x="1258888" y="3429000"/>
            <a:ext cx="7561262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kk-KZ" altLang="ru-RU" sz="2000" i="1">
              <a:solidFill>
                <a:srgbClr val="FF3399"/>
              </a:solidFill>
              <a:latin typeface="KZ 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kk-KZ" altLang="ru-RU" sz="2000" i="1">
                <a:latin typeface="Times New Roman" panose="02020603050405020304" pitchFamily="18" charset="0"/>
              </a:rPr>
              <a:t>                   </a:t>
            </a:r>
            <a:endParaRPr lang="ru-RU" altLang="ru-RU" sz="2000" i="1">
              <a:latin typeface="Times New Roman" panose="02020603050405020304" pitchFamily="18" charset="0"/>
            </a:endParaRPr>
          </a:p>
        </p:txBody>
      </p:sp>
      <p:pic>
        <p:nvPicPr>
          <p:cNvPr id="12293" name="Picture 13" descr="C:\Documents and Settings\Gilenko\Local Settings\Temporary Internet Files\Content.IE5\XWJRTKDS\MCj04281130000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333375"/>
            <a:ext cx="13620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52588" y="2012950"/>
            <a:ext cx="6318250" cy="41894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defRPr/>
            </a:pPr>
            <a:r>
              <a:rPr lang="kk-KZ" sz="24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3.1.2.2 - компьютерлік программаларда файлдарды ашу және сақтау командаларын пайдалану</a:t>
            </a:r>
            <a:r>
              <a:rPr lang="ru-RU" sz="24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400" b="1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defRPr/>
            </a:pPr>
            <a:r>
              <a:rPr lang="kk-KZ" sz="24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3.2.2.1 - қарапайым графикалық редактор құралдарын қолдану</a:t>
            </a:r>
            <a:r>
              <a:rPr lang="ru-RU" sz="24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400" b="1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defRPr/>
            </a:pPr>
            <a:r>
              <a:rPr lang="kk-KZ" sz="24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3.2.2.2 - нысанның сыртқы түрін өзгерту (қию, бұру, өлшемін өзгерту)</a:t>
            </a:r>
            <a:r>
              <a:rPr lang="ru-RU" sz="24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400" b="1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kk-KZ" sz="24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3.2.4.2 - арнайы тақырыпқа сай фотосуреттерді қолдану. </a:t>
            </a:r>
            <a:endParaRPr lang="ru-RU" sz="2400" b="1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D:\Мои рисунки\Картинки545\Water (2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25" y="2546350"/>
            <a:ext cx="2808288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2" descr="D:\Мои рисунки\Картинки545\Rivers_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4673600"/>
            <a:ext cx="2843212" cy="212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2" descr="D:\Мои рисунки\Картинки545\Constructions_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738" y="320675"/>
            <a:ext cx="2960687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3" descr="D:\Мои рисунки\Картинки545\Water (52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6463" y="2584450"/>
            <a:ext cx="2900362" cy="217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4" descr="D:\Мои рисунки\РАМКИ\Копия 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963" y="260350"/>
            <a:ext cx="2986087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2071688" y="320675"/>
            <a:ext cx="1824037" cy="12604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kk-KZ" sz="2000" b="1" i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Саяхатқа </a:t>
            </a:r>
          </a:p>
          <a:p>
            <a:pPr algn="ctr">
              <a:defRPr/>
            </a:pPr>
            <a:r>
              <a:rPr lang="kk-KZ" sz="2000" b="1" i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шығу алаңы</a:t>
            </a:r>
          </a:p>
          <a:p>
            <a:pPr algn="ctr">
              <a:defRPr/>
            </a:pPr>
            <a:r>
              <a:rPr lang="kk-KZ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Топтарға бөлу</a:t>
            </a:r>
            <a:endParaRPr lang="ru-RU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724525" y="252413"/>
            <a:ext cx="2198688" cy="1016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kk-KZ" sz="2400" b="1" i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Гүлді</a:t>
            </a:r>
            <a:r>
              <a:rPr lang="kk-KZ" b="1" i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k-KZ" sz="2400" b="1" i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алқап</a:t>
            </a:r>
            <a:endParaRPr lang="kk-KZ" b="1" i="1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kk-KZ" b="1" i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Өткенді қайталау</a:t>
            </a:r>
            <a:endParaRPr lang="ru-RU" b="1" i="1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9538" y="3671888"/>
            <a:ext cx="2849562" cy="8318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kk-KZ" sz="2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Қорытындылау шыңы </a:t>
            </a:r>
            <a:endParaRPr lang="ru-RU" sz="24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908425" y="4673600"/>
            <a:ext cx="1920875" cy="12001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k-KZ" sz="2400" b="1" i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«Қызықты</a:t>
            </a:r>
          </a:p>
          <a:p>
            <a:pPr algn="ctr">
              <a:defRPr/>
            </a:pPr>
            <a:r>
              <a:rPr lang="kk-KZ" sz="2400" b="1" i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лото»</a:t>
            </a:r>
          </a:p>
          <a:p>
            <a:pPr algn="ctr">
              <a:defRPr/>
            </a:pPr>
            <a:r>
              <a:rPr lang="kk-KZ" sz="2400" b="1" i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өзені</a:t>
            </a:r>
            <a:endParaRPr lang="ru-RU" sz="2400" b="1" i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572250" y="2546350"/>
            <a:ext cx="2387600" cy="12001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k-KZ" sz="2400" b="1" i="1" dirty="0">
                <a:solidFill>
                  <a:schemeClr val="bg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Тапсырмалар </a:t>
            </a:r>
          </a:p>
          <a:p>
            <a:pPr algn="ctr">
              <a:defRPr/>
            </a:pPr>
            <a:r>
              <a:rPr lang="kk-KZ" sz="2400" b="1" i="1" dirty="0">
                <a:solidFill>
                  <a:schemeClr val="bg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батпағы</a:t>
            </a:r>
          </a:p>
          <a:p>
            <a:pPr algn="ctr">
              <a:defRPr/>
            </a:pPr>
            <a:endParaRPr lang="ru-RU" sz="2400" b="1" i="1" dirty="0">
              <a:solidFill>
                <a:schemeClr val="bg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324" name="Прямоугольник 1"/>
          <p:cNvSpPr>
            <a:spLocks noChangeArrowheads="1"/>
          </p:cNvSpPr>
          <p:nvPr/>
        </p:nvSpPr>
        <p:spPr bwMode="auto">
          <a:xfrm>
            <a:off x="3309938" y="2590800"/>
            <a:ext cx="2193925" cy="163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kk-KZ" altLang="ru-RU" sz="4400" b="1">
                <a:solidFill>
                  <a:srgbClr val="FF0066"/>
                </a:solidFill>
              </a:rPr>
              <a:t>«</a:t>
            </a:r>
            <a:r>
              <a:rPr lang="en-US" altLang="ru-RU" sz="4400" b="1">
                <a:solidFill>
                  <a:srgbClr val="FF0066"/>
                </a:solidFill>
              </a:rPr>
              <a:t>Paint</a:t>
            </a:r>
            <a:r>
              <a:rPr lang="kk-KZ" altLang="ru-RU" sz="4400" b="1">
                <a:solidFill>
                  <a:srgbClr val="FF0066"/>
                </a:solidFill>
              </a:rPr>
              <a:t>»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kk-KZ" altLang="ru-RU" sz="2800" b="1">
                <a:solidFill>
                  <a:srgbClr val="FF0066"/>
                </a:solidFill>
              </a:rPr>
              <a:t> әлеміне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kk-KZ" altLang="ru-RU" sz="2800" b="1">
                <a:solidFill>
                  <a:srgbClr val="FF0066"/>
                </a:solidFill>
              </a:rPr>
              <a:t>саяхат</a:t>
            </a:r>
            <a:r>
              <a:rPr lang="en-US" altLang="ru-RU" sz="2800" b="1">
                <a:solidFill>
                  <a:srgbClr val="FF0066"/>
                </a:solidFill>
              </a:rPr>
              <a:t> </a:t>
            </a:r>
            <a:endParaRPr lang="ru-RU" altLang="ru-RU" sz="280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88913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2492375"/>
            <a:ext cx="2138363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88" y="4670425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03848" y="798537"/>
            <a:ext cx="443743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ҚАРЫНДАШ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745664" y="3140968"/>
            <a:ext cx="33538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ӨШІРГІШ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289385" y="5280148"/>
            <a:ext cx="4266361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k-KZ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ҚЫЛҚАЛАМ</a:t>
            </a:r>
            <a:endParaRPr lang="ru-RU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D:\Мои рисунки\Картинки545\Water (2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25" y="2546350"/>
            <a:ext cx="2808288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2" descr="D:\Мои рисунки\Картинки545\Rivers_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4673600"/>
            <a:ext cx="2843212" cy="212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2" descr="D:\Мои рисунки\Картинки545\Constructions_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738" y="320675"/>
            <a:ext cx="2960687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3" descr="D:\Мои рисунки\Картинки545\Water (52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6463" y="2584450"/>
            <a:ext cx="2900362" cy="217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4" descr="D:\Мои рисунки\РАМКИ\Копия 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963" y="260350"/>
            <a:ext cx="2986087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2071688" y="320675"/>
            <a:ext cx="1824037" cy="12604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kk-KZ" sz="2000" b="1" i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Саяхатқа </a:t>
            </a:r>
          </a:p>
          <a:p>
            <a:pPr algn="ctr">
              <a:defRPr/>
            </a:pPr>
            <a:r>
              <a:rPr lang="kk-KZ" sz="2000" b="1" i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шығу алаңы</a:t>
            </a:r>
          </a:p>
          <a:p>
            <a:pPr algn="ctr">
              <a:defRPr/>
            </a:pPr>
            <a:r>
              <a:rPr lang="kk-KZ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Топтарға бөлу</a:t>
            </a:r>
            <a:endParaRPr lang="ru-RU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724525" y="252413"/>
            <a:ext cx="2198688" cy="1016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kk-KZ" sz="2400" b="1" i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Гүлді</a:t>
            </a:r>
            <a:r>
              <a:rPr lang="kk-KZ" b="1" i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k-KZ" sz="2400" b="1" i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алқап</a:t>
            </a:r>
            <a:endParaRPr lang="kk-KZ" b="1" i="1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kk-KZ" b="1" i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Өткенді қайталау</a:t>
            </a:r>
            <a:endParaRPr lang="ru-RU" b="1" i="1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9538" y="3671888"/>
            <a:ext cx="2849562" cy="8318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kk-KZ" sz="2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Қорытындылау шыңы </a:t>
            </a:r>
            <a:endParaRPr lang="ru-RU" sz="24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908425" y="4673600"/>
            <a:ext cx="1920875" cy="12001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k-KZ" sz="2400" b="1" i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«Қызықты</a:t>
            </a:r>
          </a:p>
          <a:p>
            <a:pPr algn="ctr">
              <a:defRPr/>
            </a:pPr>
            <a:r>
              <a:rPr lang="kk-KZ" sz="2400" b="1" i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лото»</a:t>
            </a:r>
          </a:p>
          <a:p>
            <a:pPr algn="ctr">
              <a:defRPr/>
            </a:pPr>
            <a:r>
              <a:rPr lang="kk-KZ" sz="2400" b="1" i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өзені</a:t>
            </a:r>
            <a:endParaRPr lang="ru-RU" sz="2400" b="1" i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572250" y="2546350"/>
            <a:ext cx="2387600" cy="12001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k-KZ" sz="2400" b="1" i="1" dirty="0">
                <a:solidFill>
                  <a:schemeClr val="bg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Тапсырмалар </a:t>
            </a:r>
          </a:p>
          <a:p>
            <a:pPr algn="ctr">
              <a:defRPr/>
            </a:pPr>
            <a:r>
              <a:rPr lang="kk-KZ" sz="2400" b="1" i="1" dirty="0">
                <a:solidFill>
                  <a:schemeClr val="bg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батпағы</a:t>
            </a:r>
          </a:p>
          <a:p>
            <a:pPr algn="ctr">
              <a:defRPr/>
            </a:pPr>
            <a:endParaRPr lang="ru-RU" sz="2400" b="1" i="1" dirty="0">
              <a:solidFill>
                <a:schemeClr val="bg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Стрелка влево 13"/>
          <p:cNvSpPr/>
          <p:nvPr/>
        </p:nvSpPr>
        <p:spPr>
          <a:xfrm rot="10800000">
            <a:off x="3935413" y="1181100"/>
            <a:ext cx="369887" cy="16668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Стрелка влево 15"/>
          <p:cNvSpPr/>
          <p:nvPr/>
        </p:nvSpPr>
        <p:spPr>
          <a:xfrm rot="10800000">
            <a:off x="4346575" y="1181100"/>
            <a:ext cx="369888" cy="16668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altLang="ru-RU" smtClean="0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altLang="ru-RU" smtClean="0"/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5061" name="Group 5"/>
          <p:cNvGrpSpPr>
            <a:grpSpLocks/>
          </p:cNvGrpSpPr>
          <p:nvPr/>
        </p:nvGrpSpPr>
        <p:grpSpPr bwMode="auto">
          <a:xfrm>
            <a:off x="0" y="26988"/>
            <a:ext cx="1331913" cy="6858000"/>
            <a:chOff x="0" y="0"/>
            <a:chExt cx="793" cy="4320"/>
          </a:xfrm>
        </p:grpSpPr>
        <p:sp>
          <p:nvSpPr>
            <p:cNvPr id="16408" name="Rectangle 6"/>
            <p:cNvSpPr>
              <a:spLocks noChangeArrowheads="1"/>
            </p:cNvSpPr>
            <p:nvPr/>
          </p:nvSpPr>
          <p:spPr bwMode="auto">
            <a:xfrm>
              <a:off x="0" y="0"/>
              <a:ext cx="793" cy="4320"/>
            </a:xfrm>
            <a:prstGeom prst="rect">
              <a:avLst/>
            </a:prstGeom>
            <a:solidFill>
              <a:srgbClr val="FF0000"/>
            </a:solidFill>
            <a:ln w="7620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80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pic>
          <p:nvPicPr>
            <p:cNvPr id="16409" name="Picture 3" descr="1">
              <a:hlinkClick r:id="rId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4">
              <a:lum bright="-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" y="1525"/>
              <a:ext cx="648" cy="10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5064" name="Group 8"/>
          <p:cNvGrpSpPr>
            <a:grpSpLocks/>
          </p:cNvGrpSpPr>
          <p:nvPr/>
        </p:nvGrpSpPr>
        <p:grpSpPr bwMode="auto">
          <a:xfrm>
            <a:off x="1258888" y="0"/>
            <a:ext cx="1657350" cy="6858000"/>
            <a:chOff x="793" y="0"/>
            <a:chExt cx="1134" cy="4320"/>
          </a:xfrm>
        </p:grpSpPr>
        <p:sp>
          <p:nvSpPr>
            <p:cNvPr id="16406" name="Rectangle 9"/>
            <p:cNvSpPr>
              <a:spLocks noChangeArrowheads="1"/>
            </p:cNvSpPr>
            <p:nvPr/>
          </p:nvSpPr>
          <p:spPr bwMode="auto">
            <a:xfrm>
              <a:off x="793" y="0"/>
              <a:ext cx="1134" cy="4320"/>
            </a:xfrm>
            <a:prstGeom prst="rect">
              <a:avLst/>
            </a:prstGeom>
            <a:solidFill>
              <a:srgbClr val="FF0000"/>
            </a:solidFill>
            <a:ln w="7620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800">
                <a:latin typeface="Arial" panose="020B0604020202020204" pitchFamily="34" charset="0"/>
              </a:endParaRPr>
            </a:p>
          </p:txBody>
        </p:sp>
        <p:pic>
          <p:nvPicPr>
            <p:cNvPr id="16407" name="Picture 4" descr="2">
              <a:hlinkClick r:id="rId5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" y="1525"/>
              <a:ext cx="692" cy="10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5067" name="Group 11"/>
          <p:cNvGrpSpPr>
            <a:grpSpLocks/>
          </p:cNvGrpSpPr>
          <p:nvPr/>
        </p:nvGrpSpPr>
        <p:grpSpPr bwMode="auto">
          <a:xfrm>
            <a:off x="2916238" y="0"/>
            <a:ext cx="1584325" cy="6858000"/>
            <a:chOff x="1927" y="0"/>
            <a:chExt cx="998" cy="4320"/>
          </a:xfrm>
        </p:grpSpPr>
        <p:sp>
          <p:nvSpPr>
            <p:cNvPr id="16404" name="Rectangle 12"/>
            <p:cNvSpPr>
              <a:spLocks noChangeArrowheads="1"/>
            </p:cNvSpPr>
            <p:nvPr/>
          </p:nvSpPr>
          <p:spPr bwMode="auto">
            <a:xfrm>
              <a:off x="1927" y="0"/>
              <a:ext cx="998" cy="4320"/>
            </a:xfrm>
            <a:prstGeom prst="rect">
              <a:avLst/>
            </a:prstGeom>
            <a:solidFill>
              <a:srgbClr val="FF0000"/>
            </a:solidFill>
            <a:ln w="7620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800">
                <a:latin typeface="Arial" panose="020B0604020202020204" pitchFamily="34" charset="0"/>
              </a:endParaRPr>
            </a:p>
          </p:txBody>
        </p:sp>
        <p:pic>
          <p:nvPicPr>
            <p:cNvPr id="16405" name="Picture 5" descr="3">
              <a:hlinkClick r:id="rId7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4" y="1525"/>
              <a:ext cx="666" cy="10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5070" name="Group 14"/>
          <p:cNvGrpSpPr>
            <a:grpSpLocks/>
          </p:cNvGrpSpPr>
          <p:nvPr/>
        </p:nvGrpSpPr>
        <p:grpSpPr bwMode="auto">
          <a:xfrm>
            <a:off x="4500563" y="0"/>
            <a:ext cx="1368425" cy="6858000"/>
            <a:chOff x="2925" y="0"/>
            <a:chExt cx="862" cy="4320"/>
          </a:xfrm>
        </p:grpSpPr>
        <p:sp>
          <p:nvSpPr>
            <p:cNvPr id="16402" name="Rectangle 15"/>
            <p:cNvSpPr>
              <a:spLocks noChangeArrowheads="1"/>
            </p:cNvSpPr>
            <p:nvPr/>
          </p:nvSpPr>
          <p:spPr bwMode="auto">
            <a:xfrm>
              <a:off x="2925" y="0"/>
              <a:ext cx="862" cy="4320"/>
            </a:xfrm>
            <a:prstGeom prst="rect">
              <a:avLst/>
            </a:prstGeom>
            <a:solidFill>
              <a:srgbClr val="FF0000"/>
            </a:solidFill>
            <a:ln w="7620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800">
                <a:latin typeface="Arial" panose="020B0604020202020204" pitchFamily="34" charset="0"/>
              </a:endParaRPr>
            </a:p>
          </p:txBody>
        </p:sp>
        <p:pic>
          <p:nvPicPr>
            <p:cNvPr id="16403" name="Picture 6" descr="4">
              <a:hlinkClick r:id="rId9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H="1" flipV="1">
              <a:off x="3016" y="1480"/>
              <a:ext cx="668" cy="114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5073" name="Group 17"/>
          <p:cNvGrpSpPr>
            <a:grpSpLocks/>
          </p:cNvGrpSpPr>
          <p:nvPr/>
        </p:nvGrpSpPr>
        <p:grpSpPr bwMode="auto">
          <a:xfrm>
            <a:off x="5867400" y="0"/>
            <a:ext cx="1152525" cy="6858000"/>
            <a:chOff x="3787" y="0"/>
            <a:chExt cx="726" cy="4320"/>
          </a:xfrm>
        </p:grpSpPr>
        <p:sp>
          <p:nvSpPr>
            <p:cNvPr id="16400" name="Rectangle 18"/>
            <p:cNvSpPr>
              <a:spLocks noChangeArrowheads="1"/>
            </p:cNvSpPr>
            <p:nvPr/>
          </p:nvSpPr>
          <p:spPr bwMode="auto">
            <a:xfrm>
              <a:off x="3787" y="0"/>
              <a:ext cx="726" cy="4320"/>
            </a:xfrm>
            <a:prstGeom prst="rect">
              <a:avLst/>
            </a:prstGeom>
            <a:solidFill>
              <a:srgbClr val="FF0000"/>
            </a:solidFill>
            <a:ln w="7620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800">
                <a:latin typeface="Arial" panose="020B0604020202020204" pitchFamily="34" charset="0"/>
              </a:endParaRPr>
            </a:p>
          </p:txBody>
        </p:sp>
        <p:pic>
          <p:nvPicPr>
            <p:cNvPr id="16401" name="Picture 7" descr="5">
              <a:hlinkClick r:id="rId11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2">
              <a:lum bright="-4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33" y="1434"/>
              <a:ext cx="647" cy="118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5076" name="Group 20"/>
          <p:cNvGrpSpPr>
            <a:grpSpLocks/>
          </p:cNvGrpSpPr>
          <p:nvPr/>
        </p:nvGrpSpPr>
        <p:grpSpPr bwMode="auto">
          <a:xfrm>
            <a:off x="7019925" y="0"/>
            <a:ext cx="1152525" cy="6858000"/>
            <a:chOff x="4513" y="0"/>
            <a:chExt cx="726" cy="4320"/>
          </a:xfrm>
        </p:grpSpPr>
        <p:sp>
          <p:nvSpPr>
            <p:cNvPr id="16398" name="Rectangle 21"/>
            <p:cNvSpPr>
              <a:spLocks noChangeArrowheads="1"/>
            </p:cNvSpPr>
            <p:nvPr/>
          </p:nvSpPr>
          <p:spPr bwMode="auto">
            <a:xfrm>
              <a:off x="4513" y="0"/>
              <a:ext cx="726" cy="4320"/>
            </a:xfrm>
            <a:prstGeom prst="rect">
              <a:avLst/>
            </a:prstGeom>
            <a:solidFill>
              <a:srgbClr val="FF0000"/>
            </a:solidFill>
            <a:ln w="7620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800">
                <a:latin typeface="Arial" panose="020B0604020202020204" pitchFamily="34" charset="0"/>
              </a:endParaRPr>
            </a:p>
          </p:txBody>
        </p:sp>
        <p:pic>
          <p:nvPicPr>
            <p:cNvPr id="16399" name="Picture 8" descr="6">
              <a:hlinkClick r:id="rId1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8" y="1434"/>
              <a:ext cx="590" cy="1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5079" name="Group 23"/>
          <p:cNvGrpSpPr>
            <a:grpSpLocks/>
          </p:cNvGrpSpPr>
          <p:nvPr/>
        </p:nvGrpSpPr>
        <p:grpSpPr bwMode="auto">
          <a:xfrm>
            <a:off x="8243888" y="0"/>
            <a:ext cx="900112" cy="6858000"/>
            <a:chOff x="5193" y="0"/>
            <a:chExt cx="567" cy="4320"/>
          </a:xfrm>
        </p:grpSpPr>
        <p:sp>
          <p:nvSpPr>
            <p:cNvPr id="16396" name="Rectangle 24"/>
            <p:cNvSpPr>
              <a:spLocks noChangeArrowheads="1"/>
            </p:cNvSpPr>
            <p:nvPr/>
          </p:nvSpPr>
          <p:spPr bwMode="auto">
            <a:xfrm>
              <a:off x="5193" y="0"/>
              <a:ext cx="567" cy="4320"/>
            </a:xfrm>
            <a:prstGeom prst="rect">
              <a:avLst/>
            </a:prstGeom>
            <a:solidFill>
              <a:srgbClr val="FF0000"/>
            </a:solidFill>
            <a:ln w="7620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800">
                <a:latin typeface="Arial" panose="020B0604020202020204" pitchFamily="34" charset="0"/>
              </a:endParaRPr>
            </a:p>
          </p:txBody>
        </p:sp>
        <p:pic>
          <p:nvPicPr>
            <p:cNvPr id="16397" name="Picture 9" descr="7">
              <a:hlinkClick r:id="rId15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6">
              <a:lum bright="-2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4" y="1434"/>
              <a:ext cx="476" cy="118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10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450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" dur="500"/>
                                        <p:tgtEl>
                                          <p:spTgt spid="450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1" dur="500"/>
                                        <p:tgtEl>
                                          <p:spTgt spid="450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6" dur="500"/>
                                        <p:tgtEl>
                                          <p:spTgt spid="450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1" dur="500"/>
                                        <p:tgtEl>
                                          <p:spTgt spid="450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6" dur="500"/>
                                        <p:tgtEl>
                                          <p:spTgt spid="450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altLang="ru-RU" smtClean="0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altLang="ru-RU" smtClean="0"/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Стрелка вправо 4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8707438" y="6453188"/>
            <a:ext cx="395287" cy="373062"/>
          </a:xfrm>
          <a:prstGeom prst="rightArrow">
            <a:avLst>
              <a:gd name="adj1" fmla="val 50000"/>
              <a:gd name="adj2" fmla="val 49874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450" y="1357313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kk-KZ" sz="5400" b="1" dirty="0" smtClean="0">
                <a:solidFill>
                  <a:srgbClr val="FF0000"/>
                </a:solidFill>
              </a:rPr>
              <a:t>ненің белгішесі?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750" y="3933825"/>
            <a:ext cx="8229600" cy="1468438"/>
          </a:xfrm>
        </p:spPr>
        <p:txBody>
          <a:bodyPr/>
          <a:lstStyle/>
          <a:p>
            <a:pPr marL="0" indent="0" algn="ctr">
              <a:buFont typeface="Wingdings" panose="05000000000000000000" pitchFamily="2" charset="2"/>
              <a:buNone/>
              <a:defRPr/>
            </a:pPr>
            <a:r>
              <a:rPr lang="kk-KZ" sz="5400" b="1" dirty="0" smtClean="0">
                <a:solidFill>
                  <a:srgbClr val="FF0066"/>
                </a:solidFill>
              </a:rPr>
              <a:t>«</a:t>
            </a:r>
            <a:r>
              <a:rPr lang="en-US" sz="5400" b="1" dirty="0" smtClean="0">
                <a:solidFill>
                  <a:srgbClr val="FF0066"/>
                </a:solidFill>
              </a:rPr>
              <a:t>Paint</a:t>
            </a:r>
            <a:r>
              <a:rPr lang="kk-KZ" sz="5400" b="1" dirty="0" smtClean="0">
                <a:solidFill>
                  <a:srgbClr val="FF0066"/>
                </a:solidFill>
              </a:rPr>
              <a:t>»</a:t>
            </a:r>
            <a:r>
              <a:rPr lang="en-US" sz="5400" b="1" dirty="0" smtClean="0">
                <a:solidFill>
                  <a:srgbClr val="FF0066"/>
                </a:solidFill>
              </a:rPr>
              <a:t> </a:t>
            </a:r>
            <a:r>
              <a:rPr lang="kk-KZ" sz="5400" b="1" dirty="0" smtClean="0">
                <a:solidFill>
                  <a:srgbClr val="33CC33"/>
                </a:solidFill>
              </a:rPr>
              <a:t>графикалық редакторы</a:t>
            </a:r>
            <a:endParaRPr lang="ru-RU" sz="5400" b="1" dirty="0">
              <a:solidFill>
                <a:srgbClr val="33CC33"/>
              </a:solidFill>
            </a:endParaRPr>
          </a:p>
        </p:txBody>
      </p:sp>
      <p:pic>
        <p:nvPicPr>
          <p:cNvPr id="18436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63" y="868363"/>
            <a:ext cx="1655762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Стрелка вправо 4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7812088" y="5949950"/>
            <a:ext cx="792162" cy="647700"/>
          </a:xfrm>
          <a:prstGeom prst="rightArrow">
            <a:avLst>
              <a:gd name="adj1" fmla="val 50000"/>
              <a:gd name="adj2" fmla="val 50031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Трава">
  <a:themeElements>
    <a:clrScheme name="Трава 4">
      <a:dk1>
        <a:srgbClr val="006600"/>
      </a:dk1>
      <a:lt1>
        <a:srgbClr val="FFFFFF"/>
      </a:lt1>
      <a:dk2>
        <a:srgbClr val="008000"/>
      </a:dk2>
      <a:lt2>
        <a:srgbClr val="FFFFB7"/>
      </a:lt2>
      <a:accent1>
        <a:srgbClr val="99CC00"/>
      </a:accent1>
      <a:accent2>
        <a:srgbClr val="00CC00"/>
      </a:accent2>
      <a:accent3>
        <a:srgbClr val="AAC0AA"/>
      </a:accent3>
      <a:accent4>
        <a:srgbClr val="DADADA"/>
      </a:accent4>
      <a:accent5>
        <a:srgbClr val="CAE2AA"/>
      </a:accent5>
      <a:accent6>
        <a:srgbClr val="00B900"/>
      </a:accent6>
      <a:hlink>
        <a:srgbClr val="99FF66"/>
      </a:hlink>
      <a:folHlink>
        <a:srgbClr val="FFFF66"/>
      </a:folHlink>
    </a:clrScheme>
    <a:fontScheme name="Трава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Трава 1">
        <a:dk1>
          <a:srgbClr val="FF9900"/>
        </a:dk1>
        <a:lt1>
          <a:srgbClr val="FFFFFF"/>
        </a:lt1>
        <a:dk2>
          <a:srgbClr val="FFCC66"/>
        </a:dk2>
        <a:lt2>
          <a:srgbClr val="CC6600"/>
        </a:lt2>
        <a:accent1>
          <a:srgbClr val="F05000"/>
        </a:accent1>
        <a:accent2>
          <a:srgbClr val="B28300"/>
        </a:accent2>
        <a:accent3>
          <a:srgbClr val="FFE2B8"/>
        </a:accent3>
        <a:accent4>
          <a:srgbClr val="DADADA"/>
        </a:accent4>
        <a:accent5>
          <a:srgbClr val="F6B3AA"/>
        </a:accent5>
        <a:accent6>
          <a:srgbClr val="A17600"/>
        </a:accent6>
        <a:hlink>
          <a:srgbClr val="99CC00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2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3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DDFFB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4">
        <a:dk1>
          <a:srgbClr val="006600"/>
        </a:dk1>
        <a:lt1>
          <a:srgbClr val="FFFFFF"/>
        </a:lt1>
        <a:dk2>
          <a:srgbClr val="008000"/>
        </a:dk2>
        <a:lt2>
          <a:srgbClr val="FFFFB7"/>
        </a:lt2>
        <a:accent1>
          <a:srgbClr val="99CC00"/>
        </a:accent1>
        <a:accent2>
          <a:srgbClr val="00CC00"/>
        </a:accent2>
        <a:accent3>
          <a:srgbClr val="AAC0AA"/>
        </a:accent3>
        <a:accent4>
          <a:srgbClr val="DADADA"/>
        </a:accent4>
        <a:accent5>
          <a:srgbClr val="CAE2AA"/>
        </a:accent5>
        <a:accent6>
          <a:srgbClr val="00B900"/>
        </a:accent6>
        <a:hlink>
          <a:srgbClr val="99FF66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5">
        <a:dk1>
          <a:srgbClr val="000000"/>
        </a:dk1>
        <a:lt1>
          <a:srgbClr val="CCECFF"/>
        </a:lt1>
        <a:dk2>
          <a:srgbClr val="000000"/>
        </a:dk2>
        <a:lt2>
          <a:srgbClr val="D6EDEE"/>
        </a:lt2>
        <a:accent1>
          <a:srgbClr val="E8F0F4"/>
        </a:accent1>
        <a:accent2>
          <a:srgbClr val="8EAAFA"/>
        </a:accent2>
        <a:accent3>
          <a:srgbClr val="E2F4FF"/>
        </a:accent3>
        <a:accent4>
          <a:srgbClr val="000000"/>
        </a:accent4>
        <a:accent5>
          <a:srgbClr val="F2F6F8"/>
        </a:accent5>
        <a:accent6>
          <a:srgbClr val="809AE3"/>
        </a:accent6>
        <a:hlink>
          <a:srgbClr val="0066FF"/>
        </a:hlink>
        <a:folHlink>
          <a:srgbClr val="9947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рава 6">
        <a:dk1>
          <a:srgbClr val="48486A"/>
        </a:dk1>
        <a:lt1>
          <a:srgbClr val="FFFFFF"/>
        </a:lt1>
        <a:dk2>
          <a:srgbClr val="000099"/>
        </a:dk2>
        <a:lt2>
          <a:srgbClr val="F8F8F8"/>
        </a:lt2>
        <a:accent1>
          <a:srgbClr val="6699FF"/>
        </a:accent1>
        <a:accent2>
          <a:srgbClr val="0000FF"/>
        </a:accent2>
        <a:accent3>
          <a:srgbClr val="AAAACA"/>
        </a:accent3>
        <a:accent4>
          <a:srgbClr val="DADADA"/>
        </a:accent4>
        <a:accent5>
          <a:srgbClr val="B8CAFF"/>
        </a:accent5>
        <a:accent6>
          <a:srgbClr val="0000E7"/>
        </a:accent6>
        <a:hlink>
          <a:srgbClr val="3D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7">
        <a:dk1>
          <a:srgbClr val="573F8B"/>
        </a:dk1>
        <a:lt1>
          <a:srgbClr val="FFFFFF"/>
        </a:lt1>
        <a:dk2>
          <a:srgbClr val="666699"/>
        </a:dk2>
        <a:lt2>
          <a:srgbClr val="D9D9FF"/>
        </a:lt2>
        <a:accent1>
          <a:srgbClr val="CC99FF"/>
        </a:accent1>
        <a:accent2>
          <a:srgbClr val="9933FF"/>
        </a:accent2>
        <a:accent3>
          <a:srgbClr val="B8B8CA"/>
        </a:accent3>
        <a:accent4>
          <a:srgbClr val="DADADA"/>
        </a:accent4>
        <a:accent5>
          <a:srgbClr val="E2CAFF"/>
        </a:accent5>
        <a:accent6>
          <a:srgbClr val="8A2DE7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8">
        <a:dk1>
          <a:srgbClr val="000000"/>
        </a:dk1>
        <a:lt1>
          <a:srgbClr val="EAEAEA"/>
        </a:lt1>
        <a:dk2>
          <a:srgbClr val="000000"/>
        </a:dk2>
        <a:lt2>
          <a:srgbClr val="C1C2CB"/>
        </a:lt2>
        <a:accent1>
          <a:srgbClr val="F1F1F7"/>
        </a:accent1>
        <a:accent2>
          <a:srgbClr val="8C8CB4"/>
        </a:accent2>
        <a:accent3>
          <a:srgbClr val="F3F3F3"/>
        </a:accent3>
        <a:accent4>
          <a:srgbClr val="000000"/>
        </a:accent4>
        <a:accent5>
          <a:srgbClr val="F7F7FA"/>
        </a:accent5>
        <a:accent6>
          <a:srgbClr val="7E7EA3"/>
        </a:accent6>
        <a:hlink>
          <a:srgbClr val="A3FFFF"/>
        </a:hlink>
        <a:folHlink>
          <a:srgbClr val="9E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Разрез">
  <a:themeElements>
    <a:clrScheme name="Разрез 1">
      <a:dk1>
        <a:srgbClr val="8C0000"/>
      </a:dk1>
      <a:lt1>
        <a:srgbClr val="FFFFFF"/>
      </a:lt1>
      <a:dk2>
        <a:srgbClr val="720000"/>
      </a:dk2>
      <a:lt2>
        <a:srgbClr val="FFFFCC"/>
      </a:lt2>
      <a:accent1>
        <a:srgbClr val="FF3300"/>
      </a:accent1>
      <a:accent2>
        <a:srgbClr val="BE7960"/>
      </a:accent2>
      <a:accent3>
        <a:srgbClr val="BCAAAA"/>
      </a:accent3>
      <a:accent4>
        <a:srgbClr val="DADADA"/>
      </a:accent4>
      <a:accent5>
        <a:srgbClr val="FFADAA"/>
      </a:accent5>
      <a:accent6>
        <a:srgbClr val="AC6D56"/>
      </a:accent6>
      <a:hlink>
        <a:srgbClr val="FFCC66"/>
      </a:hlink>
      <a:folHlink>
        <a:srgbClr val="FF9900"/>
      </a:folHlink>
    </a:clrScheme>
    <a:fontScheme name="Разрез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Разрез 1">
        <a:dk1>
          <a:srgbClr val="8C0000"/>
        </a:dk1>
        <a:lt1>
          <a:srgbClr val="FFFFFF"/>
        </a:lt1>
        <a:dk2>
          <a:srgbClr val="720000"/>
        </a:dk2>
        <a:lt2>
          <a:srgbClr val="FFFFCC"/>
        </a:lt2>
        <a:accent1>
          <a:srgbClr val="FF3300"/>
        </a:accent1>
        <a:accent2>
          <a:srgbClr val="BE7960"/>
        </a:accent2>
        <a:accent3>
          <a:srgbClr val="BCAAAA"/>
        </a:accent3>
        <a:accent4>
          <a:srgbClr val="DADADA"/>
        </a:accent4>
        <a:accent5>
          <a:srgbClr val="FFADAA"/>
        </a:accent5>
        <a:accent6>
          <a:srgbClr val="AC6D56"/>
        </a:accent6>
        <a:hlink>
          <a:srgbClr val="FFCC66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2">
        <a:dk1>
          <a:srgbClr val="674E2F"/>
        </a:dk1>
        <a:lt1>
          <a:srgbClr val="FFFFFF"/>
        </a:lt1>
        <a:dk2>
          <a:srgbClr val="533F27"/>
        </a:dk2>
        <a:lt2>
          <a:srgbClr val="D8B274"/>
        </a:lt2>
        <a:accent1>
          <a:srgbClr val="CC990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81552A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3">
        <a:dk1>
          <a:srgbClr val="646464"/>
        </a:dk1>
        <a:lt1>
          <a:srgbClr val="FFFFFF"/>
        </a:lt1>
        <a:dk2>
          <a:srgbClr val="545454"/>
        </a:dk2>
        <a:lt2>
          <a:srgbClr val="D4D4CE"/>
        </a:lt2>
        <a:accent1>
          <a:srgbClr val="49747D"/>
        </a:accent1>
        <a:accent2>
          <a:srgbClr val="8F9699"/>
        </a:accent2>
        <a:accent3>
          <a:srgbClr val="B3B3B3"/>
        </a:accent3>
        <a:accent4>
          <a:srgbClr val="DADADA"/>
        </a:accent4>
        <a:accent5>
          <a:srgbClr val="B1BCBF"/>
        </a:accent5>
        <a:accent6>
          <a:srgbClr val="81878A"/>
        </a:accent6>
        <a:hlink>
          <a:srgbClr val="8DC4D7"/>
        </a:hlink>
        <a:folHlink>
          <a:srgbClr val="7FB97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4">
        <a:dk1>
          <a:srgbClr val="3A7400"/>
        </a:dk1>
        <a:lt1>
          <a:srgbClr val="FFFFFF"/>
        </a:lt1>
        <a:dk2>
          <a:srgbClr val="2E5C00"/>
        </a:dk2>
        <a:lt2>
          <a:srgbClr val="FFFFFF"/>
        </a:lt2>
        <a:accent1>
          <a:srgbClr val="79CA02"/>
        </a:accent1>
        <a:accent2>
          <a:srgbClr val="008080"/>
        </a:accent2>
        <a:accent3>
          <a:srgbClr val="ADB5AA"/>
        </a:accent3>
        <a:accent4>
          <a:srgbClr val="DADADA"/>
        </a:accent4>
        <a:accent5>
          <a:srgbClr val="BEE1AA"/>
        </a:accent5>
        <a:accent6>
          <a:srgbClr val="007373"/>
        </a:accent6>
        <a:hlink>
          <a:srgbClr val="A8DE0E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5">
        <a:dk1>
          <a:srgbClr val="008885"/>
        </a:dk1>
        <a:lt1>
          <a:srgbClr val="FFFFFF"/>
        </a:lt1>
        <a:dk2>
          <a:srgbClr val="007572"/>
        </a:dk2>
        <a:lt2>
          <a:srgbClr val="FFFF99"/>
        </a:lt2>
        <a:accent1>
          <a:srgbClr val="33CCCC"/>
        </a:accent1>
        <a:accent2>
          <a:srgbClr val="6D6FC7"/>
        </a:accent2>
        <a:accent3>
          <a:srgbClr val="AABDBC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FFFFCC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6">
        <a:dk1>
          <a:srgbClr val="0000AC"/>
        </a:dk1>
        <a:lt1>
          <a:srgbClr val="FFFFFF"/>
        </a:lt1>
        <a:dk2>
          <a:srgbClr val="000086"/>
        </a:dk2>
        <a:lt2>
          <a:srgbClr val="CCFFFF"/>
        </a:lt2>
        <a:accent1>
          <a:srgbClr val="0099FF"/>
        </a:accent1>
        <a:accent2>
          <a:srgbClr val="00B000"/>
        </a:accent2>
        <a:accent3>
          <a:srgbClr val="AAAAC3"/>
        </a:accent3>
        <a:accent4>
          <a:srgbClr val="DADADA"/>
        </a:accent4>
        <a:accent5>
          <a:srgbClr val="AACAFF"/>
        </a:accent5>
        <a:accent6>
          <a:srgbClr val="009F00"/>
        </a:accent6>
        <a:hlink>
          <a:srgbClr val="FFE701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7">
        <a:dk1>
          <a:srgbClr val="7474A2"/>
        </a:dk1>
        <a:lt1>
          <a:srgbClr val="FFFFFF"/>
        </a:lt1>
        <a:dk2>
          <a:srgbClr val="5E5E8E"/>
        </a:dk2>
        <a:lt2>
          <a:srgbClr val="D1D1DF"/>
        </a:lt2>
        <a:accent1>
          <a:srgbClr val="CC66FF"/>
        </a:accent1>
        <a:accent2>
          <a:srgbClr val="6666FF"/>
        </a:accent2>
        <a:accent3>
          <a:srgbClr val="B6B6C6"/>
        </a:accent3>
        <a:accent4>
          <a:srgbClr val="DADADA"/>
        </a:accent4>
        <a:accent5>
          <a:srgbClr val="E2B8FF"/>
        </a:accent5>
        <a:accent6>
          <a:srgbClr val="5C5CE7"/>
        </a:accent6>
        <a:hlink>
          <a:srgbClr val="FFCC99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8">
        <a:dk1>
          <a:srgbClr val="000000"/>
        </a:dk1>
        <a:lt1>
          <a:srgbClr val="D0DAE2"/>
        </a:lt1>
        <a:dk2>
          <a:srgbClr val="000000"/>
        </a:dk2>
        <a:lt2>
          <a:srgbClr val="E7EDF1"/>
        </a:lt2>
        <a:accent1>
          <a:srgbClr val="33CCCC"/>
        </a:accent1>
        <a:accent2>
          <a:srgbClr val="0099CC"/>
        </a:accent2>
        <a:accent3>
          <a:srgbClr val="E4EAEE"/>
        </a:accent3>
        <a:accent4>
          <a:srgbClr val="000000"/>
        </a:accent4>
        <a:accent5>
          <a:srgbClr val="ADE2E2"/>
        </a:accent5>
        <a:accent6>
          <a:srgbClr val="008AB9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зрез 9">
        <a:dk1>
          <a:srgbClr val="000000"/>
        </a:dk1>
        <a:lt1>
          <a:srgbClr val="FFFFFF"/>
        </a:lt1>
        <a:dk2>
          <a:srgbClr val="000000"/>
        </a:dk2>
        <a:lt2>
          <a:srgbClr val="E6E6E6"/>
        </a:lt2>
        <a:accent1>
          <a:srgbClr val="66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8A8AE7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Glass Layers</Template>
  <TotalTime>1482</TotalTime>
  <Words>454</Words>
  <Application>Microsoft Office PowerPoint</Application>
  <PresentationFormat>Экран (4:3)</PresentationFormat>
  <Paragraphs>174</Paragraphs>
  <Slides>29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42" baseType="lpstr">
      <vt:lpstr>Arial</vt:lpstr>
      <vt:lpstr>Arial Black</vt:lpstr>
      <vt:lpstr>Calibri</vt:lpstr>
      <vt:lpstr>KZ Cooper</vt:lpstr>
      <vt:lpstr>KZ Times New Roman</vt:lpstr>
      <vt:lpstr>Tahoma</vt:lpstr>
      <vt:lpstr>Times New Roman</vt:lpstr>
      <vt:lpstr>Times New Roman KZ</vt:lpstr>
      <vt:lpstr>Verdana</vt:lpstr>
      <vt:lpstr>Wingdings</vt:lpstr>
      <vt:lpstr>Трава</vt:lpstr>
      <vt:lpstr>Разрез</vt:lpstr>
      <vt:lpstr>Точечный рисунок</vt:lpstr>
      <vt:lpstr>Информатика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ненің белгішесі?</vt:lpstr>
      <vt:lpstr>«Paint» қандай жұмыс атқаруға арналған редактор?</vt:lpstr>
      <vt:lpstr>«Paint» графикалық редакторын қалай іске қосамыз?</vt:lpstr>
      <vt:lpstr>Презентация PowerPoint</vt:lpstr>
      <vt:lpstr>Презентация PowerPoint</vt:lpstr>
      <vt:lpstr>Презентация PowerPoint</vt:lpstr>
      <vt:lpstr>Түс таңдау құралын тап?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Дескриптор:</vt:lpstr>
      <vt:lpstr>Презентация PowerPoint</vt:lpstr>
      <vt:lpstr>Презентация PowerPoint</vt:lpstr>
      <vt:lpstr>Жауаптары: </vt:lpstr>
      <vt:lpstr>Презентация PowerPoint</vt:lpstr>
      <vt:lpstr>Дескриптор:</vt:lpstr>
      <vt:lpstr>Презентация PowerPoint</vt:lpstr>
      <vt:lpstr>Үйге тапсырма: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Асер</cp:lastModifiedBy>
  <cp:revision>104</cp:revision>
  <dcterms:created xsi:type="dcterms:W3CDTF">2010-12-22T13:15:05Z</dcterms:created>
  <dcterms:modified xsi:type="dcterms:W3CDTF">2020-06-12T02:18:22Z</dcterms:modified>
</cp:coreProperties>
</file>