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theme/themeOverride39.xml" ContentType="application/vnd.openxmlformats-officedocument.themeOverride+xml"/>
  <Override PartName="/ppt/theme/themeOverride40.xml" ContentType="application/vnd.openxmlformats-officedocument.themeOverride+xml"/>
  <Override PartName="/ppt/theme/theme2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792" r:id="rId12"/>
    <p:sldMasterId id="2147483804" r:id="rId13"/>
    <p:sldMasterId id="2147483816" r:id="rId14"/>
    <p:sldMasterId id="2147483828" r:id="rId15"/>
    <p:sldMasterId id="2147483840" r:id="rId16"/>
    <p:sldMasterId id="2147483852" r:id="rId17"/>
    <p:sldMasterId id="2147483864" r:id="rId18"/>
    <p:sldMasterId id="2147483876" r:id="rId19"/>
    <p:sldMasterId id="2147483888" r:id="rId20"/>
  </p:sldMasterIdLst>
  <p:notesMasterIdLst>
    <p:notesMasterId r:id="rId42"/>
  </p:notesMasterIdLst>
  <p:sldIdLst>
    <p:sldId id="257" r:id="rId21"/>
    <p:sldId id="284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4" r:id="rId32"/>
    <p:sldId id="275" r:id="rId33"/>
    <p:sldId id="276" r:id="rId34"/>
    <p:sldId id="277" r:id="rId35"/>
    <p:sldId id="278" r:id="rId36"/>
    <p:sldId id="279" r:id="rId37"/>
    <p:sldId id="280" r:id="rId38"/>
    <p:sldId id="285" r:id="rId39"/>
    <p:sldId id="281" r:id="rId40"/>
    <p:sldId id="282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2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9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9.xml"/><Relationship Id="rId41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1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3D71E-4C48-4DEF-AA96-3ADE62F2E8C1}" type="datetimeFigureOut">
              <a:rPr lang="ru-RU" smtClean="0"/>
              <a:t>21.09.2017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39FBA4-ABB6-4850-9BC8-2EF6530A91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613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 txBox="1">
            <a:spLocks noGrp="1" noChangeArrowheads="1"/>
          </p:cNvSpPr>
          <p:nvPr/>
        </p:nvSpPr>
        <p:spPr bwMode="auto">
          <a:xfrm>
            <a:off x="3884804" y="8685035"/>
            <a:ext cx="2971586" cy="457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DB09A517-AA71-43C1-B38F-ACA108D1EC43}" type="slidenum">
              <a:rPr lang="ru-RU" sz="120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sz="1200">
              <a:solidFill>
                <a:prstClr val="black"/>
              </a:solidFill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5.jpeg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5.jpeg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1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5.jpeg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1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22.xml"/><Relationship Id="rId4" Type="http://schemas.openxmlformats.org/officeDocument/2006/relationships/image" Target="../media/image5.jpeg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5.jpeg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audio" Target="../media/audio1.wav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2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5.jpeg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2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5.jpeg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audio" Target="../media/audio1.wav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5.jpeg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audio" Target="../media/audio1.wav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26.xml"/><Relationship Id="rId4" Type="http://schemas.openxmlformats.org/officeDocument/2006/relationships/image" Target="../media/image5.jpeg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audio" Target="../media/audio1.wav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audio" Target="../media/audio1.wav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audio" Target="../media/audio1.wav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5.jpeg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audio" Target="../media/audio1.wav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audio" Target="../media/audio1.wav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audio" Target="../media/audio1.wav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audio" Target="../media/audio1.wav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4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27.xml"/><Relationship Id="rId4" Type="http://schemas.openxmlformats.org/officeDocument/2006/relationships/image" Target="../media/image5.jpeg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4.xml"/><Relationship Id="rId1" Type="http://schemas.openxmlformats.org/officeDocument/2006/relationships/audio" Target="../media/audio1.wav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4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28.xml"/><Relationship Id="rId4" Type="http://schemas.openxmlformats.org/officeDocument/2006/relationships/image" Target="../media/image5.jpeg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4.xml"/><Relationship Id="rId1" Type="http://schemas.openxmlformats.org/officeDocument/2006/relationships/audio" Target="../media/audio1.wav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4.xml"/><Relationship Id="rId1" Type="http://schemas.openxmlformats.org/officeDocument/2006/relationships/audio" Target="../media/audio1.wav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4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4.xml"/><Relationship Id="rId1" Type="http://schemas.openxmlformats.org/officeDocument/2006/relationships/audio" Target="../media/audio1.wav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4.xml"/><Relationship Id="rId1" Type="http://schemas.openxmlformats.org/officeDocument/2006/relationships/audio" Target="../media/audio1.wav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4.xml"/><Relationship Id="rId1" Type="http://schemas.openxmlformats.org/officeDocument/2006/relationships/audio" Target="../media/audio1.wav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4.xml"/><Relationship Id="rId1" Type="http://schemas.openxmlformats.org/officeDocument/2006/relationships/audio" Target="../media/audio1.wav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4.xml"/><Relationship Id="rId1" Type="http://schemas.openxmlformats.org/officeDocument/2006/relationships/audio" Target="../media/audio1.wav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5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29.xml"/><Relationship Id="rId4" Type="http://schemas.openxmlformats.org/officeDocument/2006/relationships/image" Target="../media/image5.jpeg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audio" Target="../media/audio1.wav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5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30.xml"/><Relationship Id="rId4" Type="http://schemas.openxmlformats.org/officeDocument/2006/relationships/image" Target="../media/image5.jpeg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audio" Target="../media/audio1.wav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audio" Target="../media/audio1.wav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audio" Target="../media/audio1.wav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audio" Target="../media/audio1.wav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audio" Target="../media/audio1.wav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audio" Target="../media/audio1.wav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audio" Target="../media/audio1.wav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6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31.xml"/><Relationship Id="rId4" Type="http://schemas.openxmlformats.org/officeDocument/2006/relationships/image" Target="../media/image5.jpeg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6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32.xml"/><Relationship Id="rId4" Type="http://schemas.openxmlformats.org/officeDocument/2006/relationships/image" Target="../media/image5.jpeg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6.xml"/><Relationship Id="rId1" Type="http://schemas.openxmlformats.org/officeDocument/2006/relationships/audio" Target="../media/audio1.wav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7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33.xml"/><Relationship Id="rId4" Type="http://schemas.openxmlformats.org/officeDocument/2006/relationships/image" Target="../media/image5.jpeg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audio" Target="../media/audio1.wav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7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34.xml"/><Relationship Id="rId4" Type="http://schemas.openxmlformats.org/officeDocument/2006/relationships/image" Target="../media/image5.jpe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audio" Target="../media/audio1.wav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audio" Target="../media/audio1.wav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audio" Target="../media/audio1.wav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audio" Target="../media/audio1.wav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audio" Target="../media/audio1.wav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audio" Target="../media/audio1.wav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audio" Target="../media/audio1.wav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audio" Target="../media/audio1.wav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8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35.xml"/><Relationship Id="rId4" Type="http://schemas.openxmlformats.org/officeDocument/2006/relationships/image" Target="../media/image5.jpeg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8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36.xml"/><Relationship Id="rId4" Type="http://schemas.openxmlformats.org/officeDocument/2006/relationships/image" Target="../media/image5.jpeg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audio" Target="../media/audio1.wav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audio" Target="../media/audio1.wav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audio" Target="../media/audio1.wav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audio" Target="../media/audio1.wav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audio" Target="../media/audio1.wav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audio" Target="../media/audio1.wav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audio" Target="../media/audio1.wav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audio" Target="../media/audio1.wav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9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37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0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9.xml"/><Relationship Id="rId1" Type="http://schemas.openxmlformats.org/officeDocument/2006/relationships/audio" Target="../media/audio1.wav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9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38.xml"/><Relationship Id="rId4" Type="http://schemas.openxmlformats.org/officeDocument/2006/relationships/image" Target="../media/image5.jpeg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9.xml"/><Relationship Id="rId1" Type="http://schemas.openxmlformats.org/officeDocument/2006/relationships/audio" Target="../media/audio1.wav"/></Relationships>
</file>

<file path=ppt/slideLayouts/_rels/slideLayout20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9.xml"/><Relationship Id="rId1" Type="http://schemas.openxmlformats.org/officeDocument/2006/relationships/audio" Target="../media/audio1.wav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9.xml"/><Relationship Id="rId1" Type="http://schemas.openxmlformats.org/officeDocument/2006/relationships/audio" Target="../media/audio1.wav"/></Relationships>
</file>

<file path=ppt/slideLayouts/_rels/slideLayout20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9.xml"/><Relationship Id="rId1" Type="http://schemas.openxmlformats.org/officeDocument/2006/relationships/audio" Target="../media/audio1.wav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9.xml"/><Relationship Id="rId1" Type="http://schemas.openxmlformats.org/officeDocument/2006/relationships/audio" Target="../media/audio1.wav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9.xml"/><Relationship Id="rId1" Type="http://schemas.openxmlformats.org/officeDocument/2006/relationships/audio" Target="../media/audio1.wav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9.xml"/><Relationship Id="rId1" Type="http://schemas.openxmlformats.org/officeDocument/2006/relationships/audio" Target="../media/audio1.wav"/></Relationships>
</file>

<file path=ppt/slideLayouts/_rels/slideLayout20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9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0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39.xml"/><Relationship Id="rId4" Type="http://schemas.openxmlformats.org/officeDocument/2006/relationships/image" Target="../media/image5.jpeg"/></Relationships>
</file>

<file path=ppt/slideLayouts/_rels/slideLayout2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audio" Target="../media/audio1.wav"/></Relationships>
</file>

<file path=ppt/slideLayouts/_rels/slideLayout2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0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40.xml"/><Relationship Id="rId4" Type="http://schemas.openxmlformats.org/officeDocument/2006/relationships/image" Target="../media/image5.jpeg"/></Relationships>
</file>

<file path=ppt/slideLayouts/_rels/slideLayout2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audio" Target="../media/audio1.wav"/></Relationships>
</file>

<file path=ppt/slideLayouts/_rels/slideLayout2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audio" Target="../media/audio1.wav"/></Relationships>
</file>

<file path=ppt/slideLayouts/_rels/slideLayout2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audio" Target="../media/audio1.wav"/></Relationships>
</file>

<file path=ppt/slideLayouts/_rels/slideLayout2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audio" Target="../media/audio1.wav"/></Relationships>
</file>

<file path=ppt/slideLayouts/_rels/slideLayout2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audio" Target="../media/audio1.wav"/></Relationships>
</file>

<file path=ppt/slideLayouts/_rels/slideLayout2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audio" Target="../media/audio1.wav"/></Relationships>
</file>

<file path=ppt/slideLayouts/_rels/slideLayout2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5.jpe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5.jpe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5.jpe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5.jpeg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5.jpeg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5.jpeg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5.jpeg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5.jpeg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5.jpeg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7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5.jpeg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7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5.jpe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8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5.jpeg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8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5.jpeg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9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5.jpe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9.xml"/><Relationship Id="rId2" Type="http://schemas.openxmlformats.org/officeDocument/2006/relationships/audio" Target="../media/audio1.wav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5.jpeg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E955-121D-4F16-8337-CD8F7D9F7E7D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895-51EF-4C0A-A86F-4193EF4142EA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7722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B4C-E6A9-46AE-964A-E2DDC1AD7B8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91D9-58CC-48CD-9E6E-945FD0676E0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156275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E955-121D-4F16-8337-CD8F7D9F7E7D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895-51EF-4C0A-A86F-4193EF4142EA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1967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5C2D0-6E61-47F4-8C45-4ECDFE06D81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9EC15-C393-43AF-A9B7-53017ADD3089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412378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86F29-ECA1-42C7-AF9B-EAC6ED52D128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CEE59-6E08-4919-96FA-EF9BE3F19A4B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4942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7E89-3201-4E02-B0A0-877BA0C8EA6A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C678B-232C-409B-95CB-D4F5B83BFFFE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140182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86B8-6304-41C8-95C7-FE582645B4B8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35210-16CF-4195-97ED-E96928D8226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27024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D860-06F8-4F45-91A0-3A79D6CE681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B22FC-9770-4631-99DF-FE2930B15577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05504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BA18-7B93-4E0C-973B-B1A84E9A11E6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AB6B2-082C-4AAA-B65E-2D0B24134BF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590466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17075-C1EC-4B87-A437-A3B084454E4C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CA2C9-421A-43F6-A3DC-6B45861F896D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028356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6962-36AF-4D07-B058-FE330E793F5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AA42A-D4DA-4563-96A6-934515D102DF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150279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B4C-E6A9-46AE-964A-E2DDC1AD7B8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91D9-58CC-48CD-9E6E-945FD0676E0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089466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DC02-5252-4F8A-A80E-6B253B18E51F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CAAD0-4660-407E-9338-3ADE4B0A2C4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660563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DC02-5252-4F8A-A80E-6B253B18E51F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CAAD0-4660-407E-9338-3ADE4B0A2C4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553592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E955-121D-4F16-8337-CD8F7D9F7E7D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895-51EF-4C0A-A86F-4193EF4142EA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013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5C2D0-6E61-47F4-8C45-4ECDFE06D81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9EC15-C393-43AF-A9B7-53017ADD3089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215246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86F29-ECA1-42C7-AF9B-EAC6ED52D128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CEE59-6E08-4919-96FA-EF9BE3F19A4B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0560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7E89-3201-4E02-B0A0-877BA0C8EA6A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C678B-232C-409B-95CB-D4F5B83BFFFE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552425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86B8-6304-41C8-95C7-FE582645B4B8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35210-16CF-4195-97ED-E96928D8226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1471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D860-06F8-4F45-91A0-3A79D6CE681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B22FC-9770-4631-99DF-FE2930B15577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72016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BA18-7B93-4E0C-973B-B1A84E9A11E6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AB6B2-082C-4AAA-B65E-2D0B24134BF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20150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17075-C1EC-4B87-A437-A3B084454E4C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CA2C9-421A-43F6-A3DC-6B45861F896D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19043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6962-36AF-4D07-B058-FE330E793F5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AA42A-D4DA-4563-96A6-934515D102DF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132327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E955-121D-4F16-8337-CD8F7D9F7E7D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895-51EF-4C0A-A86F-4193EF4142EA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20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B4C-E6A9-46AE-964A-E2DDC1AD7B8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91D9-58CC-48CD-9E6E-945FD0676E0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62559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DC02-5252-4F8A-A80E-6B253B18E51F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CAAD0-4660-407E-9338-3ADE4B0A2C4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244496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E955-121D-4F16-8337-CD8F7D9F7E7D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895-51EF-4C0A-A86F-4193EF4142EA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3643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5C2D0-6E61-47F4-8C45-4ECDFE06D81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9EC15-C393-43AF-A9B7-53017ADD3089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868280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86F29-ECA1-42C7-AF9B-EAC6ED52D128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CEE59-6E08-4919-96FA-EF9BE3F19A4B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1174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7E89-3201-4E02-B0A0-877BA0C8EA6A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C678B-232C-409B-95CB-D4F5B83BFFFE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352278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86B8-6304-41C8-95C7-FE582645B4B8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35210-16CF-4195-97ED-E96928D8226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479703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D860-06F8-4F45-91A0-3A79D6CE681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B22FC-9770-4631-99DF-FE2930B15577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921627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BA18-7B93-4E0C-973B-B1A84E9A11E6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AB6B2-082C-4AAA-B65E-2D0B24134BF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422203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17075-C1EC-4B87-A437-A3B084454E4C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CA2C9-421A-43F6-A3DC-6B45861F896D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698303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5C2D0-6E61-47F4-8C45-4ECDFE06D81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9EC15-C393-43AF-A9B7-53017ADD3089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37853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6962-36AF-4D07-B058-FE330E793F5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AA42A-D4DA-4563-96A6-934515D102DF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925611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B4C-E6A9-46AE-964A-E2DDC1AD7B8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91D9-58CC-48CD-9E6E-945FD0676E0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364530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DC02-5252-4F8A-A80E-6B253B18E51F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CAAD0-4660-407E-9338-3ADE4B0A2C4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774731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E955-121D-4F16-8337-CD8F7D9F7E7D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895-51EF-4C0A-A86F-4193EF4142EA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1899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5C2D0-6E61-47F4-8C45-4ECDFE06D81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9EC15-C393-43AF-A9B7-53017ADD3089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992725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86F29-ECA1-42C7-AF9B-EAC6ED52D128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CEE59-6E08-4919-96FA-EF9BE3F19A4B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0735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7E89-3201-4E02-B0A0-877BA0C8EA6A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C678B-232C-409B-95CB-D4F5B83BFFFE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028431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86B8-6304-41C8-95C7-FE582645B4B8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35210-16CF-4195-97ED-E96928D8226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505037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D860-06F8-4F45-91A0-3A79D6CE681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B22FC-9770-4631-99DF-FE2930B15577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86735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BA18-7B93-4E0C-973B-B1A84E9A11E6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AB6B2-082C-4AAA-B65E-2D0B24134BF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280802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86F29-ECA1-42C7-AF9B-EAC6ED52D128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CEE59-6E08-4919-96FA-EF9BE3F19A4B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1411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17075-C1EC-4B87-A437-A3B084454E4C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CA2C9-421A-43F6-A3DC-6B45861F896D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427229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6962-36AF-4D07-B058-FE330E793F5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AA42A-D4DA-4563-96A6-934515D102DF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321530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B4C-E6A9-46AE-964A-E2DDC1AD7B8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91D9-58CC-48CD-9E6E-945FD0676E0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224523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DC02-5252-4F8A-A80E-6B253B18E51F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CAAD0-4660-407E-9338-3ADE4B0A2C4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082760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E955-121D-4F16-8337-CD8F7D9F7E7D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895-51EF-4C0A-A86F-4193EF4142EA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498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5C2D0-6E61-47F4-8C45-4ECDFE06D81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9EC15-C393-43AF-A9B7-53017ADD3089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967659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86F29-ECA1-42C7-AF9B-EAC6ED52D128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CEE59-6E08-4919-96FA-EF9BE3F19A4B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8912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7E89-3201-4E02-B0A0-877BA0C8EA6A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C678B-232C-409B-95CB-D4F5B83BFFFE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70830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86B8-6304-41C8-95C7-FE582645B4B8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35210-16CF-4195-97ED-E96928D8226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240780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D860-06F8-4F45-91A0-3A79D6CE681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B22FC-9770-4631-99DF-FE2930B15577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423911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7E89-3201-4E02-B0A0-877BA0C8EA6A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C678B-232C-409B-95CB-D4F5B83BFFFE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578189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BA18-7B93-4E0C-973B-B1A84E9A11E6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AB6B2-082C-4AAA-B65E-2D0B24134BF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177833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17075-C1EC-4B87-A437-A3B084454E4C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CA2C9-421A-43F6-A3DC-6B45861F896D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884865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6962-36AF-4D07-B058-FE330E793F5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AA42A-D4DA-4563-96A6-934515D102DF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762822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B4C-E6A9-46AE-964A-E2DDC1AD7B8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91D9-58CC-48CD-9E6E-945FD0676E0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730955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DC02-5252-4F8A-A80E-6B253B18E51F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CAAD0-4660-407E-9338-3ADE4B0A2C4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009659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E955-121D-4F16-8337-CD8F7D9F7E7D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895-51EF-4C0A-A86F-4193EF4142EA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0453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5C2D0-6E61-47F4-8C45-4ECDFE06D81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9EC15-C393-43AF-A9B7-53017ADD3089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809397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86F29-ECA1-42C7-AF9B-EAC6ED52D128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CEE59-6E08-4919-96FA-EF9BE3F19A4B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6538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7E89-3201-4E02-B0A0-877BA0C8EA6A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C678B-232C-409B-95CB-D4F5B83BFFFE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278621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86B8-6304-41C8-95C7-FE582645B4B8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35210-16CF-4195-97ED-E96928D8226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425310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86B8-6304-41C8-95C7-FE582645B4B8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35210-16CF-4195-97ED-E96928D8226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98252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D860-06F8-4F45-91A0-3A79D6CE681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B22FC-9770-4631-99DF-FE2930B15577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361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BA18-7B93-4E0C-973B-B1A84E9A11E6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AB6B2-082C-4AAA-B65E-2D0B24134BF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372590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17075-C1EC-4B87-A437-A3B084454E4C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CA2C9-421A-43F6-A3DC-6B45861F896D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643343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6962-36AF-4D07-B058-FE330E793F5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AA42A-D4DA-4563-96A6-934515D102DF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382458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B4C-E6A9-46AE-964A-E2DDC1AD7B8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91D9-58CC-48CD-9E6E-945FD0676E0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093393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DC02-5252-4F8A-A80E-6B253B18E51F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CAAD0-4660-407E-9338-3ADE4B0A2C4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560678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E955-121D-4F16-8337-CD8F7D9F7E7D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895-51EF-4C0A-A86F-4193EF4142EA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551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5C2D0-6E61-47F4-8C45-4ECDFE06D81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9EC15-C393-43AF-A9B7-53017ADD3089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121686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86F29-ECA1-42C7-AF9B-EAC6ED52D128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CEE59-6E08-4919-96FA-EF9BE3F19A4B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4435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7E89-3201-4E02-B0A0-877BA0C8EA6A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C678B-232C-409B-95CB-D4F5B83BFFFE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336040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D860-06F8-4F45-91A0-3A79D6CE681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B22FC-9770-4631-99DF-FE2930B15577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743258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86B8-6304-41C8-95C7-FE582645B4B8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35210-16CF-4195-97ED-E96928D8226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94558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D860-06F8-4F45-91A0-3A79D6CE681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B22FC-9770-4631-99DF-FE2930B15577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699045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BA18-7B93-4E0C-973B-B1A84E9A11E6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AB6B2-082C-4AAA-B65E-2D0B24134BF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90418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17075-C1EC-4B87-A437-A3B084454E4C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CA2C9-421A-43F6-A3DC-6B45861F896D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370401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6962-36AF-4D07-B058-FE330E793F5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AA42A-D4DA-4563-96A6-934515D102DF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946171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B4C-E6A9-46AE-964A-E2DDC1AD7B8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91D9-58CC-48CD-9E6E-945FD0676E0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288860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DC02-5252-4F8A-A80E-6B253B18E51F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CAAD0-4660-407E-9338-3ADE4B0A2C4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220288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E955-121D-4F16-8337-CD8F7D9F7E7D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895-51EF-4C0A-A86F-4193EF4142EA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8906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5C2D0-6E61-47F4-8C45-4ECDFE06D81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9EC15-C393-43AF-A9B7-53017ADD3089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294746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86F29-ECA1-42C7-AF9B-EAC6ED52D128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CEE59-6E08-4919-96FA-EF9BE3F19A4B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1498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BA18-7B93-4E0C-973B-B1A84E9A11E6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AB6B2-082C-4AAA-B65E-2D0B24134BF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322269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7E89-3201-4E02-B0A0-877BA0C8EA6A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C678B-232C-409B-95CB-D4F5B83BFFFE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259782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86B8-6304-41C8-95C7-FE582645B4B8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35210-16CF-4195-97ED-E96928D8226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40721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D860-06F8-4F45-91A0-3A79D6CE681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B22FC-9770-4631-99DF-FE2930B15577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505508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BA18-7B93-4E0C-973B-B1A84E9A11E6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AB6B2-082C-4AAA-B65E-2D0B24134BF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744458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17075-C1EC-4B87-A437-A3B084454E4C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CA2C9-421A-43F6-A3DC-6B45861F896D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362146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6962-36AF-4D07-B058-FE330E793F5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AA42A-D4DA-4563-96A6-934515D102DF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145640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B4C-E6A9-46AE-964A-E2DDC1AD7B8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91D9-58CC-48CD-9E6E-945FD0676E0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37916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DC02-5252-4F8A-A80E-6B253B18E51F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CAAD0-4660-407E-9338-3ADE4B0A2C4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768595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E955-121D-4F16-8337-CD8F7D9F7E7D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895-51EF-4C0A-A86F-4193EF4142EA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7382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5C2D0-6E61-47F4-8C45-4ECDFE06D81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9EC15-C393-43AF-A9B7-53017ADD3089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697110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17075-C1EC-4B87-A437-A3B084454E4C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CA2C9-421A-43F6-A3DC-6B45861F896D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984421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86F29-ECA1-42C7-AF9B-EAC6ED52D128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CEE59-6E08-4919-96FA-EF9BE3F19A4B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7336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7E89-3201-4E02-B0A0-877BA0C8EA6A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C678B-232C-409B-95CB-D4F5B83BFFFE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287872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86B8-6304-41C8-95C7-FE582645B4B8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35210-16CF-4195-97ED-E96928D8226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731313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D860-06F8-4F45-91A0-3A79D6CE681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B22FC-9770-4631-99DF-FE2930B15577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430637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BA18-7B93-4E0C-973B-B1A84E9A11E6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AB6B2-082C-4AAA-B65E-2D0B24134BF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204671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17075-C1EC-4B87-A437-A3B084454E4C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CA2C9-421A-43F6-A3DC-6B45861F896D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286810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6962-36AF-4D07-B058-FE330E793F5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AA42A-D4DA-4563-96A6-934515D102DF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23412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B4C-E6A9-46AE-964A-E2DDC1AD7B8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91D9-58CC-48CD-9E6E-945FD0676E0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57973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DC02-5252-4F8A-A80E-6B253B18E51F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CAAD0-4660-407E-9338-3ADE4B0A2C4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456936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E955-121D-4F16-8337-CD8F7D9F7E7D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895-51EF-4C0A-A86F-4193EF4142EA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079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5C2D0-6E61-47F4-8C45-4ECDFE06D81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9EC15-C393-43AF-A9B7-53017ADD3089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603369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6962-36AF-4D07-B058-FE330E793F5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AA42A-D4DA-4563-96A6-934515D102DF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44877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5C2D0-6E61-47F4-8C45-4ECDFE06D81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9EC15-C393-43AF-A9B7-53017ADD3089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908042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86F29-ECA1-42C7-AF9B-EAC6ED52D128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CEE59-6E08-4919-96FA-EF9BE3F19A4B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3462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7E89-3201-4E02-B0A0-877BA0C8EA6A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C678B-232C-409B-95CB-D4F5B83BFFFE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623993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86B8-6304-41C8-95C7-FE582645B4B8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35210-16CF-4195-97ED-E96928D8226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065520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D860-06F8-4F45-91A0-3A79D6CE681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B22FC-9770-4631-99DF-FE2930B15577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322227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BA18-7B93-4E0C-973B-B1A84E9A11E6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AB6B2-082C-4AAA-B65E-2D0B24134BF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986363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17075-C1EC-4B87-A437-A3B084454E4C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CA2C9-421A-43F6-A3DC-6B45861F896D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36580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6962-36AF-4D07-B058-FE330E793F5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AA42A-D4DA-4563-96A6-934515D102DF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277097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B4C-E6A9-46AE-964A-E2DDC1AD7B8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91D9-58CC-48CD-9E6E-945FD0676E0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647132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DC02-5252-4F8A-A80E-6B253B18E51F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CAAD0-4660-407E-9338-3ADE4B0A2C4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753707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B4C-E6A9-46AE-964A-E2DDC1AD7B8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91D9-58CC-48CD-9E6E-945FD0676E0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26387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E955-121D-4F16-8337-CD8F7D9F7E7D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895-51EF-4C0A-A86F-4193EF4142EA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3376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5C2D0-6E61-47F4-8C45-4ECDFE06D81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9EC15-C393-43AF-A9B7-53017ADD3089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422438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86F29-ECA1-42C7-AF9B-EAC6ED52D128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CEE59-6E08-4919-96FA-EF9BE3F19A4B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2517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7E89-3201-4E02-B0A0-877BA0C8EA6A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C678B-232C-409B-95CB-D4F5B83BFFFE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23716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86B8-6304-41C8-95C7-FE582645B4B8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35210-16CF-4195-97ED-E96928D8226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632133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D860-06F8-4F45-91A0-3A79D6CE681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B22FC-9770-4631-99DF-FE2930B15577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12043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BA18-7B93-4E0C-973B-B1A84E9A11E6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AB6B2-082C-4AAA-B65E-2D0B24134BF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62216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17075-C1EC-4B87-A437-A3B084454E4C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CA2C9-421A-43F6-A3DC-6B45861F896D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76177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6962-36AF-4D07-B058-FE330E793F5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AA42A-D4DA-4563-96A6-934515D102DF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336432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B4C-E6A9-46AE-964A-E2DDC1AD7B8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91D9-58CC-48CD-9E6E-945FD0676E0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490109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DC02-5252-4F8A-A80E-6B253B18E51F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CAAD0-4660-407E-9338-3ADE4B0A2C4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54953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DC02-5252-4F8A-A80E-6B253B18E51F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CAAD0-4660-407E-9338-3ADE4B0A2C4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64587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E955-121D-4F16-8337-CD8F7D9F7E7D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895-51EF-4C0A-A86F-4193EF4142EA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633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5C2D0-6E61-47F4-8C45-4ECDFE06D81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9EC15-C393-43AF-A9B7-53017ADD3089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759757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86F29-ECA1-42C7-AF9B-EAC6ED52D128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CEE59-6E08-4919-96FA-EF9BE3F19A4B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5051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7E89-3201-4E02-B0A0-877BA0C8EA6A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C678B-232C-409B-95CB-D4F5B83BFFFE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24927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86B8-6304-41C8-95C7-FE582645B4B8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35210-16CF-4195-97ED-E96928D8226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679272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D860-06F8-4F45-91A0-3A79D6CE681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B22FC-9770-4631-99DF-FE2930B15577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447098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BA18-7B93-4E0C-973B-B1A84E9A11E6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AB6B2-082C-4AAA-B65E-2D0B24134BF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155811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86F29-ECA1-42C7-AF9B-EAC6ED52D128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CEE59-6E08-4919-96FA-EF9BE3F19A4B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0875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17075-C1EC-4B87-A437-A3B084454E4C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CA2C9-421A-43F6-A3DC-6B45861F896D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00250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6962-36AF-4D07-B058-FE330E793F5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AA42A-D4DA-4563-96A6-934515D102DF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030251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B4C-E6A9-46AE-964A-E2DDC1AD7B8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91D9-58CC-48CD-9E6E-945FD0676E0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134321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DC02-5252-4F8A-A80E-6B253B18E51F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CAAD0-4660-407E-9338-3ADE4B0A2C4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610261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E955-121D-4F16-8337-CD8F7D9F7E7D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895-51EF-4C0A-A86F-4193EF4142EA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6043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5C2D0-6E61-47F4-8C45-4ECDFE06D81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9EC15-C393-43AF-A9B7-53017ADD3089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271295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86F29-ECA1-42C7-AF9B-EAC6ED52D128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CEE59-6E08-4919-96FA-EF9BE3F19A4B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0402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7E89-3201-4E02-B0A0-877BA0C8EA6A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C678B-232C-409B-95CB-D4F5B83BFFFE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528335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86B8-6304-41C8-95C7-FE582645B4B8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35210-16CF-4195-97ED-E96928D8226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74339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D860-06F8-4F45-91A0-3A79D6CE681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B22FC-9770-4631-99DF-FE2930B15577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13036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7E89-3201-4E02-B0A0-877BA0C8EA6A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C678B-232C-409B-95CB-D4F5B83BFFFE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106535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BA18-7B93-4E0C-973B-B1A84E9A11E6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AB6B2-082C-4AAA-B65E-2D0B24134BF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82472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17075-C1EC-4B87-A437-A3B084454E4C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CA2C9-421A-43F6-A3DC-6B45861F896D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707473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6962-36AF-4D07-B058-FE330E793F5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AA42A-D4DA-4563-96A6-934515D102DF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744042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B4C-E6A9-46AE-964A-E2DDC1AD7B8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91D9-58CC-48CD-9E6E-945FD0676E0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13043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DC02-5252-4F8A-A80E-6B253B18E51F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CAAD0-4660-407E-9338-3ADE4B0A2C4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669139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E955-121D-4F16-8337-CD8F7D9F7E7D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895-51EF-4C0A-A86F-4193EF4142EA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2822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5C2D0-6E61-47F4-8C45-4ECDFE06D81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9EC15-C393-43AF-A9B7-53017ADD3089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500158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86F29-ECA1-42C7-AF9B-EAC6ED52D128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CEE59-6E08-4919-96FA-EF9BE3F19A4B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2443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7E89-3201-4E02-B0A0-877BA0C8EA6A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C678B-232C-409B-95CB-D4F5B83BFFFE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439627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86B8-6304-41C8-95C7-FE582645B4B8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35210-16CF-4195-97ED-E96928D8226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362426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86B8-6304-41C8-95C7-FE582645B4B8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35210-16CF-4195-97ED-E96928D8226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890868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D860-06F8-4F45-91A0-3A79D6CE681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B22FC-9770-4631-99DF-FE2930B15577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787391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BA18-7B93-4E0C-973B-B1A84E9A11E6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AB6B2-082C-4AAA-B65E-2D0B24134BF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715221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17075-C1EC-4B87-A437-A3B084454E4C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CA2C9-421A-43F6-A3DC-6B45861F896D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563455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6962-36AF-4D07-B058-FE330E793F5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AA42A-D4DA-4563-96A6-934515D102DF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832301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B4C-E6A9-46AE-964A-E2DDC1AD7B8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91D9-58CC-48CD-9E6E-945FD0676E0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875393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DC02-5252-4F8A-A80E-6B253B18E51F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CAAD0-4660-407E-9338-3ADE4B0A2C4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172779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E955-121D-4F16-8337-CD8F7D9F7E7D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895-51EF-4C0A-A86F-4193EF4142EA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1259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5C2D0-6E61-47F4-8C45-4ECDFE06D81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9EC15-C393-43AF-A9B7-53017ADD3089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928628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86F29-ECA1-42C7-AF9B-EAC6ED52D128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CEE59-6E08-4919-96FA-EF9BE3F19A4B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4471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7E89-3201-4E02-B0A0-877BA0C8EA6A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C678B-232C-409B-95CB-D4F5B83BFFFE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97605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D860-06F8-4F45-91A0-3A79D6CE681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B22FC-9770-4631-99DF-FE2930B15577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55250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86B8-6304-41C8-95C7-FE582645B4B8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35210-16CF-4195-97ED-E96928D8226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999535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D860-06F8-4F45-91A0-3A79D6CE681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B22FC-9770-4631-99DF-FE2930B15577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120390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BA18-7B93-4E0C-973B-B1A84E9A11E6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AB6B2-082C-4AAA-B65E-2D0B24134BF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502159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17075-C1EC-4B87-A437-A3B084454E4C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CA2C9-421A-43F6-A3DC-6B45861F896D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57434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6962-36AF-4D07-B058-FE330E793F5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AA42A-D4DA-4563-96A6-934515D102DF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920556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B4C-E6A9-46AE-964A-E2DDC1AD7B8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91D9-58CC-48CD-9E6E-945FD0676E0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348500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DC02-5252-4F8A-A80E-6B253B18E51F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CAAD0-4660-407E-9338-3ADE4B0A2C4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725932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E955-121D-4F16-8337-CD8F7D9F7E7D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895-51EF-4C0A-A86F-4193EF4142EA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696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5C2D0-6E61-47F4-8C45-4ECDFE06D81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9EC15-C393-43AF-A9B7-53017ADD3089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379787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86F29-ECA1-42C7-AF9B-EAC6ED52D128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CEE59-6E08-4919-96FA-EF9BE3F19A4B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7096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BA18-7B93-4E0C-973B-B1A84E9A11E6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AB6B2-082C-4AAA-B65E-2D0B24134BF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534486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7E89-3201-4E02-B0A0-877BA0C8EA6A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C678B-232C-409B-95CB-D4F5B83BFFFE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423805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86B8-6304-41C8-95C7-FE582645B4B8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35210-16CF-4195-97ED-E96928D8226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281730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D860-06F8-4F45-91A0-3A79D6CE681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B22FC-9770-4631-99DF-FE2930B15577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304823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BA18-7B93-4E0C-973B-B1A84E9A11E6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AB6B2-082C-4AAA-B65E-2D0B24134BF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174656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17075-C1EC-4B87-A437-A3B084454E4C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CA2C9-421A-43F6-A3DC-6B45861F896D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130475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6962-36AF-4D07-B058-FE330E793F5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AA42A-D4DA-4563-96A6-934515D102DF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988170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B4C-E6A9-46AE-964A-E2DDC1AD7B8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91D9-58CC-48CD-9E6E-945FD0676E0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759689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DC02-5252-4F8A-A80E-6B253B18E51F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CAAD0-4660-407E-9338-3ADE4B0A2C4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22033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E955-121D-4F16-8337-CD8F7D9F7E7D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895-51EF-4C0A-A86F-4193EF4142EA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7622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5C2D0-6E61-47F4-8C45-4ECDFE06D81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9EC15-C393-43AF-A9B7-53017ADD3089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101830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17075-C1EC-4B87-A437-A3B084454E4C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CA2C9-421A-43F6-A3DC-6B45861F896D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888389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86F29-ECA1-42C7-AF9B-EAC6ED52D128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CEE59-6E08-4919-96FA-EF9BE3F19A4B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9775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7E89-3201-4E02-B0A0-877BA0C8EA6A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C678B-232C-409B-95CB-D4F5B83BFFFE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648157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86B8-6304-41C8-95C7-FE582645B4B8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35210-16CF-4195-97ED-E96928D8226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33548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D860-06F8-4F45-91A0-3A79D6CE681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B22FC-9770-4631-99DF-FE2930B15577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14419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BA18-7B93-4E0C-973B-B1A84E9A11E6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AB6B2-082C-4AAA-B65E-2D0B24134BF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335328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17075-C1EC-4B87-A437-A3B084454E4C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CA2C9-421A-43F6-A3DC-6B45861F896D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72172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6962-36AF-4D07-B058-FE330E793F5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AA42A-D4DA-4563-96A6-934515D102DF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83157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B4C-E6A9-46AE-964A-E2DDC1AD7B8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91D9-58CC-48CD-9E6E-945FD0676E0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652565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DC02-5252-4F8A-A80E-6B253B18E51F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CAAD0-4660-407E-9338-3ADE4B0A2C4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63927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CE955-121D-4F16-8337-CD8F7D9F7E7D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895-51EF-4C0A-A86F-4193EF4142EA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0369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6962-36AF-4D07-B058-FE330E793F5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AA42A-D4DA-4563-96A6-934515D102DF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126352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5C2D0-6E61-47F4-8C45-4ECDFE06D81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9EC15-C393-43AF-A9B7-53017ADD3089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876091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86F29-ECA1-42C7-AF9B-EAC6ED52D128}" type="datetimeFigureOut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CEE59-6E08-4919-96FA-EF9BE3F19A4B}" type="slidenum">
              <a:rPr lang="ru-RU">
                <a:solidFill>
                  <a:srgbClr val="FFF98D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98D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584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  <p:sndAc>
      <p:stSnd>
        <p:snd r:embed="rId2" name="breeze.wav"/>
      </p:stSnd>
    </p:sndAc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D7E89-3201-4E02-B0A0-877BA0C8EA6A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C678B-232C-409B-95CB-D4F5B83BFFFE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895503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86B8-6304-41C8-95C7-FE582645B4B8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35210-16CF-4195-97ED-E96928D8226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08847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D860-06F8-4F45-91A0-3A79D6CE681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B22FC-9770-4631-99DF-FE2930B15577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411357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BA18-7B93-4E0C-973B-B1A84E9A11E6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AB6B2-082C-4AAA-B65E-2D0B24134BF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186867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17075-C1EC-4B87-A437-A3B084454E4C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CA2C9-421A-43F6-A3DC-6B45861F896D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451735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98D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6962-36AF-4D07-B058-FE330E793F5B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AA42A-D4DA-4563-96A6-934515D102DF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016374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B4C-E6A9-46AE-964A-E2DDC1AD7B8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91D9-58CC-48CD-9E6E-945FD0676E0B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963039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DC02-5252-4F8A-A80E-6B253B18E51F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CAAD0-4660-407E-9338-3ADE4B0A2C48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97398"/>
      </p:ext>
    </p:extLst>
  </p:cSld>
  <p:clrMapOvr>
    <a:masterClrMapping/>
  </p:clrMapOvr>
  <p:transition spd="med">
    <p:wheel spokes="8"/>
    <p:sndAc>
      <p:stSnd>
        <p:snd r:embed="rId1" name="breez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2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2.jpe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2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2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image" Target="../media/image2.jpe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image" Target="../media/image2.jpe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Relationship Id="rId14" Type="http://schemas.openxmlformats.org/officeDocument/2006/relationships/image" Target="../media/image2.jpe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image" Target="../media/image2.jpe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image" Target="../media/image2.jpe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29DAE7-A860-4C6D-B540-37888D3E023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94E1C-DAB5-47EE-A9E7-071F8D0E6BE1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2" name="Полилиния 11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  <p:grpSp>
          <p:nvGrpSpPr>
            <p:cNvPr id="1035" name="Полилиния 12"/>
            <p:cNvGrpSpPr>
              <a:grpSpLocks/>
            </p:cNvGrpSpPr>
            <p:nvPr/>
          </p:nvGrpSpPr>
          <p:grpSpPr bwMode="auto">
            <a:xfrm>
              <a:off x="-6124" y="62910"/>
              <a:ext cx="9156192" cy="914400"/>
              <a:chOff x="-6096" y="48768"/>
              <a:chExt cx="9156192" cy="914400"/>
            </a:xfrm>
          </p:grpSpPr>
          <p:pic>
            <p:nvPicPr>
              <p:cNvPr id="1036" name="Полилиния 12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14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2192" y="495195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591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wheel spokes="8"/>
    <p:sndAc>
      <p:stSnd>
        <p:snd r:embed="rId13" name="breeze.wav"/>
      </p:stSnd>
    </p:sndAc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29DAE7-A860-4C6D-B540-37888D3E023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94E1C-DAB5-47EE-A9E7-071F8D0E6BE1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2" name="Полилиния 11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  <p:grpSp>
          <p:nvGrpSpPr>
            <p:cNvPr id="1035" name="Полилиния 12"/>
            <p:cNvGrpSpPr>
              <a:grpSpLocks/>
            </p:cNvGrpSpPr>
            <p:nvPr/>
          </p:nvGrpSpPr>
          <p:grpSpPr bwMode="auto">
            <a:xfrm>
              <a:off x="-6124" y="62910"/>
              <a:ext cx="9156192" cy="914400"/>
              <a:chOff x="-6096" y="48768"/>
              <a:chExt cx="9156192" cy="914400"/>
            </a:xfrm>
          </p:grpSpPr>
          <p:pic>
            <p:nvPicPr>
              <p:cNvPr id="1036" name="Полилиния 12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14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2192" y="495195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04450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med">
    <p:wheel spokes="8"/>
    <p:sndAc>
      <p:stSnd>
        <p:snd r:embed="rId13" name="breeze.wav"/>
      </p:stSnd>
    </p:sndAc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29DAE7-A860-4C6D-B540-37888D3E023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94E1C-DAB5-47EE-A9E7-071F8D0E6BE1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2" name="Полилиния 11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  <p:grpSp>
          <p:nvGrpSpPr>
            <p:cNvPr id="1035" name="Полилиния 12"/>
            <p:cNvGrpSpPr>
              <a:grpSpLocks/>
            </p:cNvGrpSpPr>
            <p:nvPr/>
          </p:nvGrpSpPr>
          <p:grpSpPr bwMode="auto">
            <a:xfrm>
              <a:off x="-6124" y="62910"/>
              <a:ext cx="9156192" cy="914400"/>
              <a:chOff x="-6096" y="48768"/>
              <a:chExt cx="9156192" cy="914400"/>
            </a:xfrm>
          </p:grpSpPr>
          <p:pic>
            <p:nvPicPr>
              <p:cNvPr id="1036" name="Полилиния 12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14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2192" y="495195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97819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 spd="med">
    <p:wheel spokes="8"/>
    <p:sndAc>
      <p:stSnd>
        <p:snd r:embed="rId13" name="breeze.wav"/>
      </p:stSnd>
    </p:sndAc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29DAE7-A860-4C6D-B540-37888D3E023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94E1C-DAB5-47EE-A9E7-071F8D0E6BE1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2" name="Полилиния 11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  <p:grpSp>
          <p:nvGrpSpPr>
            <p:cNvPr id="1035" name="Полилиния 12"/>
            <p:cNvGrpSpPr>
              <a:grpSpLocks/>
            </p:cNvGrpSpPr>
            <p:nvPr/>
          </p:nvGrpSpPr>
          <p:grpSpPr bwMode="auto">
            <a:xfrm>
              <a:off x="-6124" y="62910"/>
              <a:ext cx="9156192" cy="914400"/>
              <a:chOff x="-6096" y="48768"/>
              <a:chExt cx="9156192" cy="914400"/>
            </a:xfrm>
          </p:grpSpPr>
          <p:pic>
            <p:nvPicPr>
              <p:cNvPr id="1036" name="Полилиния 12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14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2192" y="495195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8491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 spd="med">
    <p:wheel spokes="8"/>
    <p:sndAc>
      <p:stSnd>
        <p:snd r:embed="rId13" name="breeze.wav"/>
      </p:stSnd>
    </p:sndAc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29DAE7-A860-4C6D-B540-37888D3E023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94E1C-DAB5-47EE-A9E7-071F8D0E6BE1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2" name="Полилиния 11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  <p:grpSp>
          <p:nvGrpSpPr>
            <p:cNvPr id="1035" name="Полилиния 12"/>
            <p:cNvGrpSpPr>
              <a:grpSpLocks/>
            </p:cNvGrpSpPr>
            <p:nvPr/>
          </p:nvGrpSpPr>
          <p:grpSpPr bwMode="auto">
            <a:xfrm>
              <a:off x="-6124" y="62910"/>
              <a:ext cx="9156192" cy="914400"/>
              <a:chOff x="-6096" y="48768"/>
              <a:chExt cx="9156192" cy="914400"/>
            </a:xfrm>
          </p:grpSpPr>
          <p:pic>
            <p:nvPicPr>
              <p:cNvPr id="1036" name="Полилиния 12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14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2192" y="495195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92862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 spd="med">
    <p:wheel spokes="8"/>
    <p:sndAc>
      <p:stSnd>
        <p:snd r:embed="rId13" name="breeze.wav"/>
      </p:stSnd>
    </p:sndAc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29DAE7-A860-4C6D-B540-37888D3E023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94E1C-DAB5-47EE-A9E7-071F8D0E6BE1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2" name="Полилиния 11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  <p:grpSp>
          <p:nvGrpSpPr>
            <p:cNvPr id="1035" name="Полилиния 12"/>
            <p:cNvGrpSpPr>
              <a:grpSpLocks/>
            </p:cNvGrpSpPr>
            <p:nvPr/>
          </p:nvGrpSpPr>
          <p:grpSpPr bwMode="auto">
            <a:xfrm>
              <a:off x="-6124" y="62910"/>
              <a:ext cx="9156192" cy="914400"/>
              <a:chOff x="-6096" y="48768"/>
              <a:chExt cx="9156192" cy="914400"/>
            </a:xfrm>
          </p:grpSpPr>
          <p:pic>
            <p:nvPicPr>
              <p:cNvPr id="1036" name="Полилиния 12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14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2192" y="495195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98111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ransition spd="med">
    <p:wheel spokes="8"/>
    <p:sndAc>
      <p:stSnd>
        <p:snd r:embed="rId13" name="breeze.wav"/>
      </p:stSnd>
    </p:sndAc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29DAE7-A860-4C6D-B540-37888D3E023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94E1C-DAB5-47EE-A9E7-071F8D0E6BE1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2" name="Полилиния 11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  <p:grpSp>
          <p:nvGrpSpPr>
            <p:cNvPr id="1035" name="Полилиния 12"/>
            <p:cNvGrpSpPr>
              <a:grpSpLocks/>
            </p:cNvGrpSpPr>
            <p:nvPr/>
          </p:nvGrpSpPr>
          <p:grpSpPr bwMode="auto">
            <a:xfrm>
              <a:off x="-6124" y="62910"/>
              <a:ext cx="9156192" cy="914400"/>
              <a:chOff x="-6096" y="48768"/>
              <a:chExt cx="9156192" cy="914400"/>
            </a:xfrm>
          </p:grpSpPr>
          <p:pic>
            <p:nvPicPr>
              <p:cNvPr id="1036" name="Полилиния 12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14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2192" y="495195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3708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ransition spd="med">
    <p:wheel spokes="8"/>
    <p:sndAc>
      <p:stSnd>
        <p:snd r:embed="rId13" name="breeze.wav"/>
      </p:stSnd>
    </p:sndAc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29DAE7-A860-4C6D-B540-37888D3E023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94E1C-DAB5-47EE-A9E7-071F8D0E6BE1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2" name="Полилиния 11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  <p:grpSp>
          <p:nvGrpSpPr>
            <p:cNvPr id="1035" name="Полилиния 12"/>
            <p:cNvGrpSpPr>
              <a:grpSpLocks/>
            </p:cNvGrpSpPr>
            <p:nvPr/>
          </p:nvGrpSpPr>
          <p:grpSpPr bwMode="auto">
            <a:xfrm>
              <a:off x="-6124" y="62910"/>
              <a:ext cx="9156192" cy="914400"/>
              <a:chOff x="-6096" y="48768"/>
              <a:chExt cx="9156192" cy="914400"/>
            </a:xfrm>
          </p:grpSpPr>
          <p:pic>
            <p:nvPicPr>
              <p:cNvPr id="1036" name="Полилиния 12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14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2192" y="495195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23922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 spd="med">
    <p:wheel spokes="8"/>
    <p:sndAc>
      <p:stSnd>
        <p:snd r:embed="rId13" name="breeze.wav"/>
      </p:stSnd>
    </p:sndAc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29DAE7-A860-4C6D-B540-37888D3E023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94E1C-DAB5-47EE-A9E7-071F8D0E6BE1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2" name="Полилиния 11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  <p:grpSp>
          <p:nvGrpSpPr>
            <p:cNvPr id="1035" name="Полилиния 12"/>
            <p:cNvGrpSpPr>
              <a:grpSpLocks/>
            </p:cNvGrpSpPr>
            <p:nvPr/>
          </p:nvGrpSpPr>
          <p:grpSpPr bwMode="auto">
            <a:xfrm>
              <a:off x="-6124" y="62910"/>
              <a:ext cx="9156192" cy="914400"/>
              <a:chOff x="-6096" y="48768"/>
              <a:chExt cx="9156192" cy="914400"/>
            </a:xfrm>
          </p:grpSpPr>
          <p:pic>
            <p:nvPicPr>
              <p:cNvPr id="1036" name="Полилиния 12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14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2192" y="495195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1136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ransition spd="med">
    <p:wheel spokes="8"/>
    <p:sndAc>
      <p:stSnd>
        <p:snd r:embed="rId13" name="breeze.wav"/>
      </p:stSnd>
    </p:sndAc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29DAE7-A860-4C6D-B540-37888D3E023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94E1C-DAB5-47EE-A9E7-071F8D0E6BE1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2" name="Полилиния 11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  <p:grpSp>
          <p:nvGrpSpPr>
            <p:cNvPr id="1035" name="Полилиния 12"/>
            <p:cNvGrpSpPr>
              <a:grpSpLocks/>
            </p:cNvGrpSpPr>
            <p:nvPr/>
          </p:nvGrpSpPr>
          <p:grpSpPr bwMode="auto">
            <a:xfrm>
              <a:off x="-6124" y="62910"/>
              <a:ext cx="9156192" cy="914400"/>
              <a:chOff x="-6096" y="48768"/>
              <a:chExt cx="9156192" cy="914400"/>
            </a:xfrm>
          </p:grpSpPr>
          <p:pic>
            <p:nvPicPr>
              <p:cNvPr id="1036" name="Полилиния 12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14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2192" y="495195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60201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med">
    <p:wheel spokes="8"/>
    <p:sndAc>
      <p:stSnd>
        <p:snd r:embed="rId13" name="breeze.wav"/>
      </p:stSnd>
    </p:sndAc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29DAE7-A860-4C6D-B540-37888D3E023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94E1C-DAB5-47EE-A9E7-071F8D0E6BE1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2" name="Полилиния 11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  <p:grpSp>
          <p:nvGrpSpPr>
            <p:cNvPr id="1035" name="Полилиния 12"/>
            <p:cNvGrpSpPr>
              <a:grpSpLocks/>
            </p:cNvGrpSpPr>
            <p:nvPr/>
          </p:nvGrpSpPr>
          <p:grpSpPr bwMode="auto">
            <a:xfrm>
              <a:off x="-6124" y="62910"/>
              <a:ext cx="9156192" cy="914400"/>
              <a:chOff x="-6096" y="48768"/>
              <a:chExt cx="9156192" cy="914400"/>
            </a:xfrm>
          </p:grpSpPr>
          <p:pic>
            <p:nvPicPr>
              <p:cNvPr id="1036" name="Полилиния 12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14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2192" y="495195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88707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ransition spd="med">
    <p:wheel spokes="8"/>
    <p:sndAc>
      <p:stSnd>
        <p:snd r:embed="rId13" name="breeze.wav"/>
      </p:stSnd>
    </p:sndAc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29DAE7-A860-4C6D-B540-37888D3E023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94E1C-DAB5-47EE-A9E7-071F8D0E6BE1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2" name="Полилиния 11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  <p:grpSp>
          <p:nvGrpSpPr>
            <p:cNvPr id="1035" name="Полилиния 12"/>
            <p:cNvGrpSpPr>
              <a:grpSpLocks/>
            </p:cNvGrpSpPr>
            <p:nvPr/>
          </p:nvGrpSpPr>
          <p:grpSpPr bwMode="auto">
            <a:xfrm>
              <a:off x="-6124" y="62910"/>
              <a:ext cx="9156192" cy="914400"/>
              <a:chOff x="-6096" y="48768"/>
              <a:chExt cx="9156192" cy="914400"/>
            </a:xfrm>
          </p:grpSpPr>
          <p:pic>
            <p:nvPicPr>
              <p:cNvPr id="1036" name="Полилиния 12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14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2192" y="495195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82546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wheel spokes="8"/>
    <p:sndAc>
      <p:stSnd>
        <p:snd r:embed="rId13" name="breeze.wav"/>
      </p:stSnd>
    </p:sndAc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29DAE7-A860-4C6D-B540-37888D3E023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94E1C-DAB5-47EE-A9E7-071F8D0E6BE1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2" name="Полилиния 11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  <p:grpSp>
          <p:nvGrpSpPr>
            <p:cNvPr id="1035" name="Полилиния 12"/>
            <p:cNvGrpSpPr>
              <a:grpSpLocks/>
            </p:cNvGrpSpPr>
            <p:nvPr/>
          </p:nvGrpSpPr>
          <p:grpSpPr bwMode="auto">
            <a:xfrm>
              <a:off x="-6124" y="62910"/>
              <a:ext cx="9156192" cy="914400"/>
              <a:chOff x="-6096" y="48768"/>
              <a:chExt cx="9156192" cy="914400"/>
            </a:xfrm>
          </p:grpSpPr>
          <p:pic>
            <p:nvPicPr>
              <p:cNvPr id="1036" name="Полилиния 12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14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2192" y="495195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35719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ransition spd="med">
    <p:wheel spokes="8"/>
    <p:sndAc>
      <p:stSnd>
        <p:snd r:embed="rId13" name="breeze.wav"/>
      </p:stSnd>
    </p:sndAc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29DAE7-A860-4C6D-B540-37888D3E023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94E1C-DAB5-47EE-A9E7-071F8D0E6BE1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2" name="Полилиния 11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  <p:grpSp>
          <p:nvGrpSpPr>
            <p:cNvPr id="1035" name="Полилиния 12"/>
            <p:cNvGrpSpPr>
              <a:grpSpLocks/>
            </p:cNvGrpSpPr>
            <p:nvPr/>
          </p:nvGrpSpPr>
          <p:grpSpPr bwMode="auto">
            <a:xfrm>
              <a:off x="-6124" y="62910"/>
              <a:ext cx="9156192" cy="914400"/>
              <a:chOff x="-6096" y="48768"/>
              <a:chExt cx="9156192" cy="914400"/>
            </a:xfrm>
          </p:grpSpPr>
          <p:pic>
            <p:nvPicPr>
              <p:cNvPr id="1036" name="Полилиния 12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14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2192" y="495195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64021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wheel spokes="8"/>
    <p:sndAc>
      <p:stSnd>
        <p:snd r:embed="rId13" name="breeze.wav"/>
      </p:stSnd>
    </p:sndAc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29DAE7-A860-4C6D-B540-37888D3E023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94E1C-DAB5-47EE-A9E7-071F8D0E6BE1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2" name="Полилиния 11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  <p:grpSp>
          <p:nvGrpSpPr>
            <p:cNvPr id="1035" name="Полилиния 12"/>
            <p:cNvGrpSpPr>
              <a:grpSpLocks/>
            </p:cNvGrpSpPr>
            <p:nvPr/>
          </p:nvGrpSpPr>
          <p:grpSpPr bwMode="auto">
            <a:xfrm>
              <a:off x="-6124" y="62910"/>
              <a:ext cx="9156192" cy="914400"/>
              <a:chOff x="-6096" y="48768"/>
              <a:chExt cx="9156192" cy="914400"/>
            </a:xfrm>
          </p:grpSpPr>
          <p:pic>
            <p:nvPicPr>
              <p:cNvPr id="1036" name="Полилиния 12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14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2192" y="495195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0378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>
    <p:wheel spokes="8"/>
    <p:sndAc>
      <p:stSnd>
        <p:snd r:embed="rId13" name="breeze.wav"/>
      </p:stSnd>
    </p:sndAc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29DAE7-A860-4C6D-B540-37888D3E023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94E1C-DAB5-47EE-A9E7-071F8D0E6BE1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2" name="Полилиния 11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  <p:grpSp>
          <p:nvGrpSpPr>
            <p:cNvPr id="1035" name="Полилиния 12"/>
            <p:cNvGrpSpPr>
              <a:grpSpLocks/>
            </p:cNvGrpSpPr>
            <p:nvPr/>
          </p:nvGrpSpPr>
          <p:grpSpPr bwMode="auto">
            <a:xfrm>
              <a:off x="-6124" y="62910"/>
              <a:ext cx="9156192" cy="914400"/>
              <a:chOff x="-6096" y="48768"/>
              <a:chExt cx="9156192" cy="914400"/>
            </a:xfrm>
          </p:grpSpPr>
          <p:pic>
            <p:nvPicPr>
              <p:cNvPr id="1036" name="Полилиния 12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14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2192" y="495195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28495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med">
    <p:wheel spokes="8"/>
    <p:sndAc>
      <p:stSnd>
        <p:snd r:embed="rId13" name="breeze.wav"/>
      </p:stSnd>
    </p:sndAc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29DAE7-A860-4C6D-B540-37888D3E023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94E1C-DAB5-47EE-A9E7-071F8D0E6BE1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2" name="Полилиния 11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  <p:grpSp>
          <p:nvGrpSpPr>
            <p:cNvPr id="1035" name="Полилиния 12"/>
            <p:cNvGrpSpPr>
              <a:grpSpLocks/>
            </p:cNvGrpSpPr>
            <p:nvPr/>
          </p:nvGrpSpPr>
          <p:grpSpPr bwMode="auto">
            <a:xfrm>
              <a:off x="-6124" y="62910"/>
              <a:ext cx="9156192" cy="914400"/>
              <a:chOff x="-6096" y="48768"/>
              <a:chExt cx="9156192" cy="914400"/>
            </a:xfrm>
          </p:grpSpPr>
          <p:pic>
            <p:nvPicPr>
              <p:cNvPr id="1036" name="Полилиния 12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14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2192" y="495195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69612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>
    <p:wheel spokes="8"/>
    <p:sndAc>
      <p:stSnd>
        <p:snd r:embed="rId13" name="breeze.wav"/>
      </p:stSnd>
    </p:sndAc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29DAE7-A860-4C6D-B540-37888D3E023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94E1C-DAB5-47EE-A9E7-071F8D0E6BE1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2" name="Полилиния 11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  <p:grpSp>
          <p:nvGrpSpPr>
            <p:cNvPr id="1035" name="Полилиния 12"/>
            <p:cNvGrpSpPr>
              <a:grpSpLocks/>
            </p:cNvGrpSpPr>
            <p:nvPr/>
          </p:nvGrpSpPr>
          <p:grpSpPr bwMode="auto">
            <a:xfrm>
              <a:off x="-6124" y="62910"/>
              <a:ext cx="9156192" cy="914400"/>
              <a:chOff x="-6096" y="48768"/>
              <a:chExt cx="9156192" cy="914400"/>
            </a:xfrm>
          </p:grpSpPr>
          <p:pic>
            <p:nvPicPr>
              <p:cNvPr id="1036" name="Полилиния 12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14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2192" y="495195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9675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med">
    <p:wheel spokes="8"/>
    <p:sndAc>
      <p:stSnd>
        <p:snd r:embed="rId13" name="breeze.wav"/>
      </p:stSnd>
    </p:sndAc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29DAE7-A860-4C6D-B540-37888D3E023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94E1C-DAB5-47EE-A9E7-071F8D0E6BE1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2" name="Полилиния 11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  <p:grpSp>
          <p:nvGrpSpPr>
            <p:cNvPr id="1035" name="Полилиния 12"/>
            <p:cNvGrpSpPr>
              <a:grpSpLocks/>
            </p:cNvGrpSpPr>
            <p:nvPr/>
          </p:nvGrpSpPr>
          <p:grpSpPr bwMode="auto">
            <a:xfrm>
              <a:off x="-6124" y="62910"/>
              <a:ext cx="9156192" cy="914400"/>
              <a:chOff x="-6096" y="48768"/>
              <a:chExt cx="9156192" cy="914400"/>
            </a:xfrm>
          </p:grpSpPr>
          <p:pic>
            <p:nvPicPr>
              <p:cNvPr id="1036" name="Полилиния 12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14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2192" y="495195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96439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med">
    <p:wheel spokes="8"/>
    <p:sndAc>
      <p:stSnd>
        <p:snd r:embed="rId13" name="breeze.wav"/>
      </p:stSnd>
    </p:sndAc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FFF654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29DAE7-A860-4C6D-B540-37888D3E0232}" type="datetimeFigureOut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21.09.2017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94E1C-DAB5-47EE-A9E7-071F8D0E6BE1}" type="slidenum">
              <a:rPr lang="ru-RU">
                <a:solidFill>
                  <a:srgbClr val="FFF654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654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2" name="Полилиния 11"/>
              <p:cNvPicPr>
                <a:picLocks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  <p:grpSp>
          <p:nvGrpSpPr>
            <p:cNvPr id="1035" name="Полилиния 12"/>
            <p:cNvGrpSpPr>
              <a:grpSpLocks/>
            </p:cNvGrpSpPr>
            <p:nvPr/>
          </p:nvGrpSpPr>
          <p:grpSpPr bwMode="auto">
            <a:xfrm>
              <a:off x="-6124" y="62910"/>
              <a:ext cx="9156192" cy="914400"/>
              <a:chOff x="-6096" y="48768"/>
              <a:chExt cx="9156192" cy="914400"/>
            </a:xfrm>
          </p:grpSpPr>
          <p:pic>
            <p:nvPicPr>
              <p:cNvPr id="1036" name="Полилиния 12"/>
              <p:cNvPicPr>
                <a:picLocks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6096" y="48768"/>
                <a:ext cx="9156192" cy="914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38" name="Text Box 14"/>
              <p:cNvSpPr txBox="1">
                <a:spLocks noChangeArrowheads="1"/>
              </p:cNvSpPr>
              <p:nvPr/>
            </p:nvSpPr>
            <p:spPr bwMode="auto">
              <a:xfrm rot="21435692">
                <a:off x="-22192" y="495195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654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47738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med">
    <p:wheel spokes="8"/>
    <p:sndAc>
      <p:stSnd>
        <p:snd r:embed="rId13" name="breeze.wav"/>
      </p:stSnd>
    </p:sndAc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1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7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3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4.xml"/><Relationship Id="rId5" Type="http://schemas.openxmlformats.org/officeDocument/2006/relationships/image" Target="../media/image24.gif"/><Relationship Id="rId4" Type="http://schemas.openxmlformats.org/officeDocument/2006/relationships/image" Target="../media/image2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7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8.xml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4" Type="http://schemas.openxmlformats.org/officeDocument/2006/relationships/image" Target="../media/image24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99.xml"/><Relationship Id="rId1" Type="http://schemas.openxmlformats.org/officeDocument/2006/relationships/audio" Target="file:///F:\mektebim.mp3" TargetMode="External"/><Relationship Id="rId5" Type="http://schemas.openxmlformats.org/officeDocument/2006/relationships/image" Target="../media/image28.png"/><Relationship Id="rId4" Type="http://schemas.openxmlformats.org/officeDocument/2006/relationships/image" Target="../media/image2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85728"/>
            <a:ext cx="8501122" cy="1971676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>
              <a:defRPr/>
            </a:pPr>
            <a:r>
              <a:rPr lang="kk-KZ" sz="6600" dirty="0" smtClean="0">
                <a:latin typeface="Times New Roman" pitchFamily="18" charset="0"/>
                <a:cs typeface="Times New Roman" pitchFamily="18" charset="0"/>
              </a:rPr>
              <a:t>Психологиялық дайындық.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3" y="2500313"/>
            <a:ext cx="8072437" cy="3714750"/>
          </a:xfrm>
        </p:spPr>
        <p:txBody>
          <a:bodyPr/>
          <a:lstStyle/>
          <a:p>
            <a:pPr marR="0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Жалқаулықты тастаймыз,    </a:t>
            </a:r>
          </a:p>
          <a:p>
            <a:pPr marR="0"/>
            <a:r>
              <a:rPr lang="kk-KZ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Сабақты біз әрдайым ,</a:t>
            </a:r>
          </a:p>
          <a:p>
            <a:pPr marR="0"/>
            <a:r>
              <a:rPr lang="kk-KZ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Тек көңілді бастаймыз,</a:t>
            </a:r>
          </a:p>
          <a:p>
            <a:pPr marR="0"/>
            <a:r>
              <a:rPr lang="kk-KZ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Білім жолымен жүреміз,</a:t>
            </a:r>
          </a:p>
          <a:p>
            <a:pPr marR="0"/>
            <a:r>
              <a:rPr lang="kk-KZ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Арасында ойнап та күлеміз.</a:t>
            </a: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509153"/>
      </p:ext>
    </p:extLst>
  </p:cSld>
  <p:clrMapOvr>
    <a:masterClrMapping/>
  </p:clrMapOvr>
  <p:transition spd="med">
    <p:wheel spokes="8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500174"/>
            <a:ext cx="7851648" cy="928694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kk-KZ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4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Сиқырлы  бес  жұлдыз” ойыны</a:t>
            </a:r>
            <a:r>
              <a:rPr lang="kk-KZ" sz="4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Сандарға байланысты мақалдар шығару.     </a:t>
            </a:r>
            <a:endParaRPr lang="ru-RU" sz="2700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1714500" y="2357438"/>
            <a:ext cx="5857875" cy="4071937"/>
          </a:xfrm>
          <a:prstGeom prst="star5">
            <a:avLst>
              <a:gd name="adj" fmla="val 17251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FFF98D"/>
              </a:solidFill>
            </a:endParaRPr>
          </a:p>
        </p:txBody>
      </p:sp>
      <p:sp>
        <p:nvSpPr>
          <p:cNvPr id="28676" name="TextBox 4"/>
          <p:cNvSpPr txBox="1">
            <a:spLocks noChangeArrowheads="1"/>
          </p:cNvSpPr>
          <p:nvPr/>
        </p:nvSpPr>
        <p:spPr bwMode="auto">
          <a:xfrm>
            <a:off x="4286250" y="3000375"/>
            <a:ext cx="857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>
                <a:solidFill>
                  <a:srgbClr val="FF0000"/>
                </a:solidFill>
              </a:rPr>
              <a:t>100</a:t>
            </a:r>
            <a:endParaRPr lang="ru-RU">
              <a:solidFill>
                <a:srgbClr val="FF0000"/>
              </a:solidFill>
            </a:endParaRPr>
          </a:p>
        </p:txBody>
      </p:sp>
      <p:sp>
        <p:nvSpPr>
          <p:cNvPr id="28677" name="TextBox 6"/>
          <p:cNvSpPr txBox="1">
            <a:spLocks noChangeArrowheads="1"/>
          </p:cNvSpPr>
          <p:nvPr/>
        </p:nvSpPr>
        <p:spPr bwMode="auto">
          <a:xfrm>
            <a:off x="2571750" y="4000500"/>
            <a:ext cx="7858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>
                <a:solidFill>
                  <a:srgbClr val="FF0000"/>
                </a:solidFill>
              </a:rPr>
              <a:t>8</a:t>
            </a:r>
            <a:endParaRPr lang="ru-RU">
              <a:solidFill>
                <a:srgbClr val="FF0000"/>
              </a:solidFill>
            </a:endParaRPr>
          </a:p>
        </p:txBody>
      </p:sp>
      <p:sp>
        <p:nvSpPr>
          <p:cNvPr id="28678" name="TextBox 7"/>
          <p:cNvSpPr txBox="1">
            <a:spLocks noChangeArrowheads="1"/>
          </p:cNvSpPr>
          <p:nvPr/>
        </p:nvSpPr>
        <p:spPr bwMode="auto">
          <a:xfrm>
            <a:off x="6143625" y="3929063"/>
            <a:ext cx="7858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>
                <a:solidFill>
                  <a:srgbClr val="FF0000"/>
                </a:solidFill>
              </a:rPr>
              <a:t>7</a:t>
            </a:r>
            <a:endParaRPr lang="ru-RU">
              <a:solidFill>
                <a:srgbClr val="FF0000"/>
              </a:solidFill>
            </a:endParaRPr>
          </a:p>
        </p:txBody>
      </p:sp>
      <p:sp>
        <p:nvSpPr>
          <p:cNvPr id="28679" name="TextBox 8"/>
          <p:cNvSpPr txBox="1">
            <a:spLocks noChangeArrowheads="1"/>
          </p:cNvSpPr>
          <p:nvPr/>
        </p:nvSpPr>
        <p:spPr bwMode="auto">
          <a:xfrm>
            <a:off x="3286125" y="5357813"/>
            <a:ext cx="571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>
                <a:solidFill>
                  <a:srgbClr val="FF0000"/>
                </a:solidFill>
              </a:rPr>
              <a:t>99</a:t>
            </a:r>
            <a:endParaRPr lang="ru-RU">
              <a:solidFill>
                <a:srgbClr val="FF0000"/>
              </a:solidFill>
            </a:endParaRPr>
          </a:p>
        </p:txBody>
      </p:sp>
      <p:sp>
        <p:nvSpPr>
          <p:cNvPr id="28680" name="TextBox 9"/>
          <p:cNvSpPr txBox="1">
            <a:spLocks noChangeArrowheads="1"/>
          </p:cNvSpPr>
          <p:nvPr/>
        </p:nvSpPr>
        <p:spPr bwMode="auto">
          <a:xfrm>
            <a:off x="5500688" y="5429250"/>
            <a:ext cx="6429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>
                <a:solidFill>
                  <a:srgbClr val="FF0000"/>
                </a:solidFill>
              </a:rPr>
              <a:t>1</a:t>
            </a:r>
            <a:endParaRPr lang="ru-RU">
              <a:solidFill>
                <a:srgbClr val="FF0000"/>
              </a:solidFill>
            </a:endParaRPr>
          </a:p>
        </p:txBody>
      </p:sp>
      <p:pic>
        <p:nvPicPr>
          <p:cNvPr id="28681" name="Рисунок 5" descr="C:\Documents and Settings\Администратор\Рабочий стол\Алмас\Мои тачки\анимация\stars_16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551615">
            <a:off x="7394575" y="500063"/>
            <a:ext cx="2051050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Рисунок 3" descr="C:\Documents and Settings\Администратор\Рабочий стол\Алмас\Мои тачки\анимация\stars_10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20704">
            <a:off x="103188" y="47625"/>
            <a:ext cx="1422400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3" name="Рисунок 8" descr="C:\Documents and Settings\Администратор\Рабочий стол\Алмас\Мои тачки\анимация\stars_20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352088">
            <a:off x="8205788" y="5908675"/>
            <a:ext cx="6127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4" name="Рисунок 8" descr="C:\Documents and Settings\Администратор\Рабочий стол\Алмас\Мои тачки\анимация\stars_20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352088">
            <a:off x="133350" y="6097588"/>
            <a:ext cx="6127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5" name="Picture 7" descr="image008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2857500"/>
            <a:ext cx="1163637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6" name="Picture 6" descr="аппаапр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3857625"/>
            <a:ext cx="1138237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6318422"/>
      </p:ext>
    </p:extLst>
  </p:cSld>
  <p:clrMapOvr>
    <a:masterClrMapping/>
  </p:clrMapOvr>
  <p:transition spd="med">
    <p:wheel spokes="8"/>
    <p:sndAc>
      <p:stSnd>
        <p:snd r:embed="rId2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рямоугольник 3"/>
          <p:cNvSpPr>
            <a:spLocks noChangeArrowheads="1"/>
          </p:cNvSpPr>
          <p:nvPr/>
        </p:nvSpPr>
        <p:spPr bwMode="auto">
          <a:xfrm>
            <a:off x="4176713" y="3244850"/>
            <a:ext cx="2428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srgbClr val="FFF98D"/>
                </a:solidFill>
              </a:rPr>
              <a:t> </a:t>
            </a:r>
          </a:p>
        </p:txBody>
      </p:sp>
      <p:pic>
        <p:nvPicPr>
          <p:cNvPr id="29699" name="Picture 3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142875"/>
            <a:ext cx="8096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3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8096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3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5857875"/>
            <a:ext cx="8096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3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5857875"/>
            <a:ext cx="8096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827088" y="908050"/>
            <a:ext cx="77755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sz="3200" b="1" i="1">
                <a:solidFill>
                  <a:srgbClr val="FF0000"/>
                </a:solidFill>
                <a:latin typeface="Century Schoolbook" pitchFamily="18" charset="0"/>
              </a:rPr>
              <a:t>Ребустарды шешейік</a:t>
            </a:r>
            <a:endParaRPr lang="kk-KZ" sz="3200" b="1" i="1">
              <a:solidFill>
                <a:srgbClr val="FF0000"/>
              </a:solidFill>
              <a:latin typeface="Century Schoolbook" pitchFamily="18" charset="0"/>
            </a:endParaRPr>
          </a:p>
        </p:txBody>
      </p:sp>
      <p:pic>
        <p:nvPicPr>
          <p:cNvPr id="29704" name="Picture 8" descr="6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4292600"/>
            <a:ext cx="2160587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9" descr="Funny_wallpapers_Creative_Wallpaper_Flame_of_Fire_013659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844675"/>
            <a:ext cx="2249487" cy="223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Picture 10" descr="%D1%80%D0%BE%D1%8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188" y="1773238"/>
            <a:ext cx="2292350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7" name="Picture 11" descr="b89cd75ff66da4bdb39e3a8f4385eb27_60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775" y="4264025"/>
            <a:ext cx="2276475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4830763" y="1685925"/>
            <a:ext cx="935037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6600" b="1">
                <a:solidFill>
                  <a:srgbClr val="000000"/>
                </a:solidFill>
                <a:latin typeface="Times New Roman" pitchFamily="18" charset="0"/>
              </a:rPr>
              <a:t>‘‘</a:t>
            </a:r>
            <a:endParaRPr lang="ru-RU" sz="66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709" name="Text Box 13"/>
          <p:cNvSpPr txBox="1">
            <a:spLocks noChangeArrowheads="1"/>
          </p:cNvSpPr>
          <p:nvPr/>
        </p:nvSpPr>
        <p:spPr bwMode="auto">
          <a:xfrm>
            <a:off x="4860925" y="4076700"/>
            <a:ext cx="935038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6600" b="1">
                <a:solidFill>
                  <a:srgbClr val="000000"/>
                </a:solidFill>
                <a:latin typeface="Times New Roman" pitchFamily="18" charset="0"/>
              </a:rPr>
              <a:t>‘‘</a:t>
            </a:r>
            <a:endParaRPr lang="ru-RU" sz="66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710" name="Text Box 14"/>
          <p:cNvSpPr txBox="1">
            <a:spLocks noChangeArrowheads="1"/>
          </p:cNvSpPr>
          <p:nvPr/>
        </p:nvSpPr>
        <p:spPr bwMode="auto">
          <a:xfrm>
            <a:off x="3995738" y="4076700"/>
            <a:ext cx="504825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6600" b="1">
                <a:solidFill>
                  <a:srgbClr val="000000"/>
                </a:solidFill>
                <a:latin typeface="Times New Roman" pitchFamily="18" charset="0"/>
              </a:rPr>
              <a:t>‘</a:t>
            </a:r>
            <a:endParaRPr lang="ru-RU" sz="6600" b="1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340074"/>
      </p:ext>
    </p:extLst>
  </p:cSld>
  <p:clrMapOvr>
    <a:masterClrMapping/>
  </p:clrMapOvr>
  <p:transition spd="med">
    <p:wheel spokes="8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785813" y="704850"/>
            <a:ext cx="7900987" cy="1143000"/>
          </a:xfrm>
        </p:spPr>
        <p:txBody>
          <a:bodyPr/>
          <a:lstStyle/>
          <a:p>
            <a:r>
              <a:rPr lang="kk-KZ" sz="6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sz="5400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РЕБУС</a:t>
            </a:r>
            <a:r>
              <a:rPr lang="kk-KZ" sz="6000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800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жауаптары</a:t>
            </a:r>
            <a:r>
              <a:rPr lang="kk-KZ" sz="6000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6000" i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kk-KZ" sz="6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kk-KZ" sz="8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Отыз</a:t>
            </a:r>
            <a:endParaRPr lang="kk-KZ" sz="66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 pitchFamily="18" charset="2"/>
              <a:buNone/>
            </a:pPr>
            <a:endParaRPr lang="kk-KZ" sz="66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 pitchFamily="18" charset="2"/>
              <a:buNone/>
            </a:pPr>
            <a:r>
              <a:rPr lang="kk-KZ" sz="6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kk-KZ" sz="8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Тоғыз</a:t>
            </a:r>
            <a:endParaRPr lang="ru-RU" sz="88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607162"/>
      </p:ext>
    </p:extLst>
  </p:cSld>
  <p:clrMapOvr>
    <a:masterClrMapping/>
  </p:clrMapOvr>
  <p:transition spd="med">
    <p:wheel spokes="8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43000"/>
            <a:ext cx="8569325" cy="464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8998850"/>
      </p:ext>
    </p:extLst>
  </p:cSld>
  <p:clrMapOvr>
    <a:masterClrMapping/>
  </p:clrMapOvr>
  <p:transition spd="med">
    <p:wheel spokes="8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5" descr="76759da700c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613"/>
            <a:ext cx="4233863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6" descr="ris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857250"/>
            <a:ext cx="4649787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 Box 7"/>
          <p:cNvSpPr txBox="1">
            <a:spLocks noChangeArrowheads="1"/>
          </p:cNvSpPr>
          <p:nvPr/>
        </p:nvSpPr>
        <p:spPr bwMode="auto">
          <a:xfrm>
            <a:off x="1403350" y="0"/>
            <a:ext cx="58324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b="1" i="1">
                <a:solidFill>
                  <a:srgbClr val="000000"/>
                </a:solidFill>
                <a:latin typeface="Times New Roman" pitchFamily="18" charset="0"/>
              </a:rPr>
              <a:t>C</a:t>
            </a:r>
            <a:r>
              <a:rPr lang="kk-KZ" sz="3200" b="1" i="1">
                <a:solidFill>
                  <a:srgbClr val="000000"/>
                </a:solidFill>
                <a:latin typeface="Times New Roman" pitchFamily="18" charset="0"/>
              </a:rPr>
              <a:t>ергіту сәті</a:t>
            </a:r>
            <a:endParaRPr lang="ru-RU" sz="3200" b="1" i="1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594387"/>
      </p:ext>
    </p:extLst>
  </p:cSld>
  <p:clrMapOvr>
    <a:masterClrMapping/>
  </p:clrMapOvr>
  <p:transition spd="med">
    <p:wheel spokes="8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Прямоугольник 3"/>
          <p:cNvSpPr>
            <a:spLocks noChangeArrowheads="1"/>
          </p:cNvSpPr>
          <p:nvPr/>
        </p:nvSpPr>
        <p:spPr bwMode="auto">
          <a:xfrm>
            <a:off x="4176713" y="3244850"/>
            <a:ext cx="2428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srgbClr val="FFF98D"/>
                </a:solidFill>
              </a:rPr>
              <a:t> </a:t>
            </a:r>
          </a:p>
        </p:txBody>
      </p:sp>
      <p:pic>
        <p:nvPicPr>
          <p:cNvPr id="34819" name="Picture 3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142875"/>
            <a:ext cx="8096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3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8096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3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5857875"/>
            <a:ext cx="8096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3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5857875"/>
            <a:ext cx="8096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5" descr="C:\Documents and Settings\Loner\Мои документы\Мои рисунки\7-16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349500"/>
            <a:ext cx="1873250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4" name="Text Box 19"/>
          <p:cNvSpPr txBox="1">
            <a:spLocks noChangeArrowheads="1"/>
          </p:cNvSpPr>
          <p:nvPr/>
        </p:nvSpPr>
        <p:spPr bwMode="auto">
          <a:xfrm>
            <a:off x="4356100" y="2781300"/>
            <a:ext cx="23050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kk-KZ" sz="5400">
                <a:solidFill>
                  <a:srgbClr val="000000"/>
                </a:solidFill>
                <a:latin typeface="Times New Roman" pitchFamily="18" charset="0"/>
              </a:rPr>
              <a:t>саны</a:t>
            </a:r>
            <a:endParaRPr lang="ru-RU" sz="5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34825" name="Picture 4" descr="C:\Documents and Settings\Loner\Мои документы\Мои рисунки\f12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2972" flipH="1">
            <a:off x="6122988" y="2160588"/>
            <a:ext cx="1601787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4332072"/>
      </p:ext>
    </p:extLst>
  </p:cSld>
  <p:clrMapOvr>
    <a:masterClrMapping/>
  </p:clrMapOvr>
  <p:transition spd="med">
    <p:wheel spokes="8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ChangeArrowheads="1"/>
          </p:cNvSpPr>
          <p:nvPr/>
        </p:nvSpPr>
        <p:spPr bwMode="auto">
          <a:xfrm>
            <a:off x="755650" y="549275"/>
            <a:ext cx="7993063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4400" b="1" i="1">
                <a:solidFill>
                  <a:srgbClr val="FF0000"/>
                </a:solidFill>
                <a:latin typeface="Times New Roman" pitchFamily="18" charset="0"/>
              </a:rPr>
              <a:t>Жеті ата:      </a:t>
            </a:r>
            <a:r>
              <a:rPr lang="kk-KZ" sz="4400" i="1">
                <a:solidFill>
                  <a:srgbClr val="0000FF"/>
                </a:solidFill>
                <a:latin typeface="Times New Roman" pitchFamily="18" charset="0"/>
              </a:rPr>
              <a:t>1  Ата </a:t>
            </a:r>
            <a:endParaRPr lang="ru-RU" sz="4400" i="1">
              <a:solidFill>
                <a:srgbClr val="0000FF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4400" i="1">
                <a:solidFill>
                  <a:srgbClr val="0000FF"/>
                </a:solidFill>
                <a:latin typeface="Times New Roman" pitchFamily="18" charset="0"/>
              </a:rPr>
              <a:t>	                  2  Әке</a:t>
            </a:r>
            <a:endParaRPr lang="ru-RU" sz="4400" i="1">
              <a:solidFill>
                <a:srgbClr val="0000FF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4400" i="1">
                <a:solidFill>
                  <a:srgbClr val="0000FF"/>
                </a:solidFill>
                <a:latin typeface="Times New Roman" pitchFamily="18" charset="0"/>
              </a:rPr>
              <a:t>	                  3  Бала</a:t>
            </a:r>
            <a:endParaRPr lang="ru-RU" sz="4400" i="1">
              <a:solidFill>
                <a:srgbClr val="0000FF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4400" i="1">
                <a:solidFill>
                  <a:srgbClr val="0000FF"/>
                </a:solidFill>
                <a:latin typeface="Times New Roman" pitchFamily="18" charset="0"/>
              </a:rPr>
              <a:t>                  	    4  Немере</a:t>
            </a:r>
            <a:endParaRPr lang="ru-RU" sz="4400" i="1">
              <a:solidFill>
                <a:srgbClr val="0000FF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4400" i="1">
                <a:solidFill>
                  <a:srgbClr val="0000FF"/>
                </a:solidFill>
                <a:latin typeface="Times New Roman" pitchFamily="18" charset="0"/>
              </a:rPr>
              <a:t>	                 5  Шөбере</a:t>
            </a:r>
            <a:endParaRPr lang="ru-RU" sz="4400" i="1">
              <a:solidFill>
                <a:srgbClr val="0000FF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4400" i="1">
                <a:solidFill>
                  <a:srgbClr val="0000FF"/>
                </a:solidFill>
                <a:latin typeface="Times New Roman" pitchFamily="18" charset="0"/>
              </a:rPr>
              <a:t>                       6  Шөпшек</a:t>
            </a:r>
            <a:endParaRPr lang="ru-RU" sz="4400" i="1">
              <a:solidFill>
                <a:srgbClr val="0000FF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4400" i="1">
                <a:solidFill>
                  <a:srgbClr val="0000FF"/>
                </a:solidFill>
                <a:latin typeface="Times New Roman" pitchFamily="18" charset="0"/>
              </a:rPr>
              <a:t>                  	    7  Немене</a:t>
            </a:r>
            <a:endParaRPr lang="ru-RU" sz="4400" i="1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35843" name="Picture 4" descr="C:\Documents and Settings\Loner\Мои документы\Мои рисунки\f12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85025" y="1000125"/>
            <a:ext cx="1601788" cy="379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5819168"/>
      </p:ext>
    </p:extLst>
  </p:cSld>
  <p:clrMapOvr>
    <a:masterClrMapping/>
  </p:clrMapOvr>
  <p:transition spd="med">
    <p:wheel spokes="8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4"/>
          <p:cNvSpPr txBox="1">
            <a:spLocks noChangeArrowheads="1"/>
          </p:cNvSpPr>
          <p:nvPr/>
        </p:nvSpPr>
        <p:spPr bwMode="auto">
          <a:xfrm>
            <a:off x="2051050" y="0"/>
            <a:ext cx="4464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kk-KZ" sz="2400" b="1">
                <a:solidFill>
                  <a:srgbClr val="990000"/>
                </a:solidFill>
              </a:rPr>
              <a:t>Тест тапсырмалары</a:t>
            </a:r>
            <a:endParaRPr lang="ru-RU" sz="2400" b="1">
              <a:solidFill>
                <a:srgbClr val="990000"/>
              </a:solidFill>
            </a:endParaRPr>
          </a:p>
        </p:txBody>
      </p:sp>
      <p:sp>
        <p:nvSpPr>
          <p:cNvPr id="36867" name="Text Box 5"/>
          <p:cNvSpPr txBox="1">
            <a:spLocks noChangeArrowheads="1"/>
          </p:cNvSpPr>
          <p:nvPr/>
        </p:nvSpPr>
        <p:spPr bwMode="auto">
          <a:xfrm>
            <a:off x="395288" y="404813"/>
            <a:ext cx="8497887" cy="640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Сан есім қандай сұраққа жауап береді?1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 қандай? қанша?  ә) не? нешінші? 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Сан есімді көрсетіңдер: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ә) есептік        б) белсенді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Сан есім  . . .  болып бөлінеді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 есептік, реттік, қатарлық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б) есептік, реттік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Сан есімді көрсетіңдер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 бес, сана, ұйықта      ә) елу бес, жас, кәрі      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5. Берілген сөздер қай сөз табына жатады?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Екінші, бес, алпыс алты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 сын есім                               б) етістік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6. Жұмбақты шешіңдер.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Басында таяғы бар,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Төрт аяғы бар,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Сегіз тұяғы бар,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Иегінде сақалы бар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ә) қой         б) арқар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7. Көп нүктенің орнына керекті сан есімді жазыңдар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Ер  . . .  рет  өледі,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Қорқақ   . . .  рет өледі.</a:t>
            </a:r>
          </a:p>
          <a:p>
            <a:pPr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 бір, бесінші                                         б) бір, көп</a:t>
            </a:r>
            <a:endParaRPr lang="ru-RU" sz="20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500563" y="642938"/>
            <a:ext cx="20050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б) қанша? неше?</a:t>
            </a:r>
            <a:endParaRPr lang="ru-RU" sz="20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42938" y="1214438"/>
            <a:ext cx="8080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 бес</a:t>
            </a:r>
            <a:endParaRPr lang="ru-RU" sz="20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714750" y="1714500"/>
            <a:ext cx="2403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ә) қатарлық,кезектік</a:t>
            </a:r>
            <a:endParaRPr lang="ru-RU" sz="20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286375" y="2571750"/>
            <a:ext cx="2197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б) қырық, елу, жүз</a:t>
            </a:r>
            <a:endParaRPr lang="ru-RU" sz="20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000250" y="3429000"/>
            <a:ext cx="1346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ә) сан есім</a:t>
            </a:r>
            <a:endParaRPr lang="ru-RU" sz="20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00063" y="5000625"/>
            <a:ext cx="9540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 ешкі</a:t>
            </a:r>
            <a:endParaRPr lang="ru-RU" sz="20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571750" y="6143625"/>
            <a:ext cx="1377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ә)  бір мың</a:t>
            </a:r>
            <a:endParaRPr lang="ru-RU" sz="20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423396"/>
      </p:ext>
    </p:extLst>
  </p:cSld>
  <p:clrMapOvr>
    <a:masterClrMapping/>
  </p:clrMapOvr>
  <p:transition spd="med">
    <p:wheel spokes="8"/>
    <p:sndAc>
      <p:stSnd>
        <p:snd r:embed="rId2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Содержимое 2"/>
          <p:cNvSpPr>
            <a:spLocks noGrp="1"/>
          </p:cNvSpPr>
          <p:nvPr>
            <p:ph idx="1"/>
          </p:nvPr>
        </p:nvSpPr>
        <p:spPr>
          <a:xfrm>
            <a:off x="357188" y="928688"/>
            <a:ext cx="8229600" cy="5715000"/>
          </a:xfrm>
        </p:spPr>
        <p:txBody>
          <a:bodyPr/>
          <a:lstStyle/>
          <a:p>
            <a:r>
              <a:rPr lang="kk-KZ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 Сан есімдер нені білдіреді?</a:t>
            </a:r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затты ң  санын білдіреді</a:t>
            </a:r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 </a:t>
            </a:r>
            <a:r>
              <a:rPr lang="kk-KZ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заттың   іс-  әрекетін білдіреді.</a:t>
            </a:r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9. Сан есімдер ….... болып бөлінеді.</a:t>
            </a:r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    сапалы,затты</a:t>
            </a:r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 болымды,болымсыз</a:t>
            </a:r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10.Сан есімдерді атаңдар.</a:t>
            </a:r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    алма,жеміс</a:t>
            </a:r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 отыр,тұр</a:t>
            </a:r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42938" y="2357438"/>
            <a:ext cx="41767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 заттың сынын білдіреді.</a:t>
            </a:r>
            <a:endParaRPr lang="ru-RU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42938" y="3286125"/>
            <a:ext cx="25701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реттік, есептік</a:t>
            </a:r>
            <a:endParaRPr lang="ru-RU" sz="26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14375" y="5214938"/>
            <a:ext cx="14176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kk-KZ" sz="2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екі,үш</a:t>
            </a:r>
            <a:endParaRPr lang="ru-RU" sz="26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490058"/>
      </p:ext>
    </p:extLst>
  </p:cSld>
  <p:clrMapOvr>
    <a:masterClrMapping/>
  </p:clrMapOvr>
  <p:transition spd="med">
    <p:wheel spokes="8"/>
    <p:sndAc>
      <p:stSnd>
        <p:snd r:embed="rId2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851978" y="3244334"/>
            <a:ext cx="3440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https://youtu.be/RuAgdgXVvUA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3129800"/>
      </p:ext>
    </p:extLst>
  </p:cSld>
  <p:clrMapOvr>
    <a:masterClrMapping/>
  </p:clrMapOvr>
  <p:transition spd="med">
    <p:wheel spokes="8"/>
    <p:sndAc>
      <p:stSnd>
        <p:snd r:embed="rId2" name="breeze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2286000" y="0"/>
            <a:ext cx="4786313" cy="714375"/>
          </a:xfrm>
        </p:spPr>
        <p:txBody>
          <a:bodyPr/>
          <a:lstStyle/>
          <a:p>
            <a:r>
              <a:rPr lang="kk-KZ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kk-KZ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 жоспары.</a:t>
            </a:r>
            <a:endParaRPr lang="ru-RU" sz="36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428625" y="714375"/>
            <a:ext cx="8229600" cy="5857875"/>
          </a:xfrm>
        </p:spPr>
        <p:txBody>
          <a:bodyPr/>
          <a:lstStyle/>
          <a:p>
            <a:pP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Ұйымдастыру кезеңі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Психологиялы</a:t>
            </a:r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дайындық.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Өткен сабақты қайталау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Сөзжұмбақ  шешу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Жаңа  сабақ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.Сан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есім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Жаттығумен жұмыс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 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Сандарды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сөйлет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 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Сергіту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сәті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 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Сиқырлы 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бес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жұлдыз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Ребустар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  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Киелі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сандар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  Тест.</a:t>
            </a:r>
          </a:p>
          <a:p>
            <a:pP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 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  қорыту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 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 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Үйге  тапсырма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 2" pitchFamily="18" charset="2"/>
              <a:buNone/>
              <a:defRPr/>
            </a:pP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545243"/>
      </p:ext>
    </p:extLst>
  </p:cSld>
  <p:clrMapOvr>
    <a:masterClrMapping/>
  </p:clrMapOvr>
  <p:transition spd="med">
    <p:wheel spokes="8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3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142875"/>
            <a:ext cx="8096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3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8096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3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5857875"/>
            <a:ext cx="8096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3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5857875"/>
            <a:ext cx="8096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4" descr="C:\Documents and Settings\Loner\Мои документы\Мои рисунки\f12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68413"/>
            <a:ext cx="838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5" descr="C:\Documents and Settings\Loner\Мои документы\Мои рисунки\r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142875"/>
            <a:ext cx="20955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6" descr="C:\Documents and Settings\Loner\Мои документы\Мои рисунки\3-4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500438"/>
            <a:ext cx="838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9" name="Picture 6" descr="C:\Documents and Settings\Loner\Мои документы\Мои рисунки\3-4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86688" y="3143250"/>
            <a:ext cx="928687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0" name="Picture 4" descr="C:\Documents and Settings\Loner\Мои документы\Мои рисунки\f12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67625" y="1125538"/>
            <a:ext cx="83026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1" name="Text Box 22"/>
          <p:cNvSpPr txBox="1">
            <a:spLocks noChangeArrowheads="1"/>
          </p:cNvSpPr>
          <p:nvPr/>
        </p:nvSpPr>
        <p:spPr bwMode="auto">
          <a:xfrm>
            <a:off x="2286000" y="1643063"/>
            <a:ext cx="442912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kk-KZ" sz="4400" b="1" i="1">
                <a:solidFill>
                  <a:srgbClr val="990000"/>
                </a:solidFill>
                <a:latin typeface="Times New Roman" pitchFamily="18" charset="0"/>
              </a:rPr>
              <a:t>Үйге тапсырма:</a:t>
            </a:r>
            <a:endParaRPr lang="ru-RU" sz="4400" b="1" i="1">
              <a:solidFill>
                <a:srgbClr val="990000"/>
              </a:solidFill>
              <a:latin typeface="Times New Roman" pitchFamily="18" charset="0"/>
            </a:endParaRPr>
          </a:p>
        </p:txBody>
      </p:sp>
      <p:sp>
        <p:nvSpPr>
          <p:cNvPr id="40972" name="Text Box 25"/>
          <p:cNvSpPr txBox="1">
            <a:spLocks noChangeArrowheads="1"/>
          </p:cNvSpPr>
          <p:nvPr/>
        </p:nvSpPr>
        <p:spPr bwMode="auto">
          <a:xfrm>
            <a:off x="2714625" y="2643188"/>
            <a:ext cx="36433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sz="4000">
                <a:solidFill>
                  <a:srgbClr val="0033CC"/>
                </a:solidFill>
                <a:latin typeface="Times New Roman" pitchFamily="18" charset="0"/>
              </a:rPr>
              <a:t>5</a:t>
            </a:r>
            <a:r>
              <a:rPr lang="kk-KZ" sz="4000">
                <a:solidFill>
                  <a:srgbClr val="0033CC"/>
                </a:solidFill>
                <a:latin typeface="Times New Roman" pitchFamily="18" charset="0"/>
              </a:rPr>
              <a:t>-жаттығу.</a:t>
            </a:r>
            <a:endParaRPr lang="ru-RU" sz="4000">
              <a:solidFill>
                <a:srgbClr val="0033CC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412639"/>
      </p:ext>
    </p:extLst>
  </p:cSld>
  <p:clrMapOvr>
    <a:masterClrMapping/>
  </p:clrMapOvr>
  <p:transition spd="med">
    <p:wheel spokes="8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5"/>
          <p:cNvSpPr txBox="1">
            <a:spLocks noChangeArrowheads="1"/>
          </p:cNvSpPr>
          <p:nvPr/>
        </p:nvSpPr>
        <p:spPr bwMode="auto">
          <a:xfrm>
            <a:off x="468313" y="549275"/>
            <a:ext cx="82804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kk-KZ" sz="7200" b="1" i="1">
                <a:solidFill>
                  <a:srgbClr val="990000"/>
                </a:solidFill>
                <a:latin typeface="Times New Roman" pitchFamily="18" charset="0"/>
              </a:rPr>
              <a:t>Назарларыңызға         рахмет.</a:t>
            </a:r>
            <a:endParaRPr lang="ru-RU" sz="7200" b="1" i="1">
              <a:solidFill>
                <a:srgbClr val="990000"/>
              </a:solidFill>
              <a:latin typeface="Times New Roman" pitchFamily="18" charset="0"/>
            </a:endParaRPr>
          </a:p>
        </p:txBody>
      </p:sp>
      <p:pic>
        <p:nvPicPr>
          <p:cNvPr id="27" name="Picture 5" descr="Gul_flash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2571750"/>
            <a:ext cx="7929563" cy="415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80" name="mektebim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350" y="5805488"/>
            <a:ext cx="36036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985723"/>
      </p:ext>
    </p:extLst>
  </p:cSld>
  <p:clrMapOvr>
    <a:masterClrMapping/>
  </p:clrMapOvr>
  <p:transition spd="med">
    <p:wheel spokes="8"/>
    <p:sndAc>
      <p:stSnd>
        <p:snd r:embed="rId3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544" fill="hold"/>
                                        <p:tgtEl>
                                          <p:spTgt spid="798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988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3"/>
          <p:cNvSpPr>
            <a:spLocks noChangeArrowheads="1"/>
          </p:cNvSpPr>
          <p:nvPr/>
        </p:nvSpPr>
        <p:spPr bwMode="auto">
          <a:xfrm rot="10800000">
            <a:off x="3181350" y="6270625"/>
            <a:ext cx="2757488" cy="5492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C0C0C0"/>
              </a:gs>
              <a:gs pos="100000">
                <a:srgbClr val="1E1E1E">
                  <a:alpha val="29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98D"/>
              </a:solidFill>
              <a:latin typeface="Arial" pitchFamily="34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900113" y="188913"/>
            <a:ext cx="7345362" cy="863600"/>
            <a:chOff x="612" y="562"/>
            <a:chExt cx="3175" cy="373"/>
          </a:xfrm>
        </p:grpSpPr>
        <p:sp>
          <p:nvSpPr>
            <p:cNvPr id="8222" name="AutoShape 5"/>
            <p:cNvSpPr>
              <a:spLocks noChangeArrowheads="1"/>
            </p:cNvSpPr>
            <p:nvPr/>
          </p:nvSpPr>
          <p:spPr bwMode="auto">
            <a:xfrm>
              <a:off x="631" y="753"/>
              <a:ext cx="3156" cy="18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0C0C0"/>
                </a:gs>
                <a:gs pos="100000">
                  <a:srgbClr val="595959">
                    <a:alpha val="29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17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98D"/>
                </a:solidFill>
                <a:latin typeface="Arial" pitchFamily="34" charset="0"/>
              </a:endParaRPr>
            </a:p>
          </p:txBody>
        </p:sp>
        <p:grpSp>
          <p:nvGrpSpPr>
            <p:cNvPr id="8223" name="Group 6"/>
            <p:cNvGrpSpPr>
              <a:grpSpLocks/>
            </p:cNvGrpSpPr>
            <p:nvPr/>
          </p:nvGrpSpPr>
          <p:grpSpPr bwMode="auto">
            <a:xfrm>
              <a:off x="612" y="562"/>
              <a:ext cx="3169" cy="317"/>
              <a:chOff x="612" y="562"/>
              <a:chExt cx="3169" cy="317"/>
            </a:xfrm>
          </p:grpSpPr>
          <p:sp>
            <p:nvSpPr>
              <p:cNvPr id="71687" name="AutoShape 7"/>
              <p:cNvSpPr>
                <a:spLocks noChangeArrowheads="1"/>
              </p:cNvSpPr>
              <p:nvPr/>
            </p:nvSpPr>
            <p:spPr bwMode="auto">
              <a:xfrm>
                <a:off x="612" y="578"/>
                <a:ext cx="3169" cy="3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chemeClr val="bg1"/>
                  </a:gs>
                </a:gsLst>
                <a:lin ang="5400000" scaled="1"/>
              </a:gradFill>
              <a:ln w="3175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 algn="ctr" fontAlgn="base" latinLnBrk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ru-RU" sz="1200" b="1">
                  <a:solidFill>
                    <a:srgbClr val="FFF98D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휴먼모음T" pitchFamily="18" charset="-127"/>
                  <a:ea typeface="휴먼모음T" pitchFamily="18" charset="-127"/>
                </a:endParaRPr>
              </a:p>
            </p:txBody>
          </p:sp>
          <p:sp>
            <p:nvSpPr>
              <p:cNvPr id="71688" name="AutoShape 8"/>
              <p:cNvSpPr>
                <a:spLocks noChangeArrowheads="1"/>
              </p:cNvSpPr>
              <p:nvPr/>
            </p:nvSpPr>
            <p:spPr bwMode="auto">
              <a:xfrm flipV="1">
                <a:off x="760" y="562"/>
                <a:ext cx="2909" cy="18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gamma/>
                      <a:shade val="0"/>
                      <a:invGamma/>
                      <a:alpha val="0"/>
                    </a:schemeClr>
                  </a:gs>
                  <a:gs pos="50000">
                    <a:schemeClr val="bg1">
                      <a:alpha val="41000"/>
                    </a:schemeClr>
                  </a:gs>
                  <a:gs pos="100000">
                    <a:schemeClr val="bg1">
                      <a:gamma/>
                      <a:shade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FFF98D"/>
                  </a:solidFill>
                  <a:latin typeface="Arial" charset="0"/>
                </a:endParaRPr>
              </a:p>
            </p:txBody>
          </p:sp>
        </p:grpSp>
      </p:grpSp>
      <p:sp>
        <p:nvSpPr>
          <p:cNvPr id="8196" name="Rectangle 9"/>
          <p:cNvSpPr>
            <a:spLocks noChangeArrowheads="1"/>
          </p:cNvSpPr>
          <p:nvPr/>
        </p:nvSpPr>
        <p:spPr bwMode="auto">
          <a:xfrm rot="16200000" flipH="1">
            <a:off x="4441825" y="2182813"/>
            <a:ext cx="260350" cy="9144000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98D"/>
              </a:solidFill>
              <a:latin typeface="Arial" pitchFamily="34" charset="0"/>
            </a:endParaRPr>
          </a:p>
        </p:txBody>
      </p:sp>
      <p:sp>
        <p:nvSpPr>
          <p:cNvPr id="8197" name="Rectangle 10"/>
          <p:cNvSpPr>
            <a:spLocks noChangeArrowheads="1"/>
          </p:cNvSpPr>
          <p:nvPr/>
        </p:nvSpPr>
        <p:spPr bwMode="auto">
          <a:xfrm>
            <a:off x="9109075" y="0"/>
            <a:ext cx="36513" cy="6858000"/>
          </a:xfrm>
          <a:prstGeom prst="rect">
            <a:avLst/>
          </a:prstGeom>
          <a:solidFill>
            <a:srgbClr val="968D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98D"/>
              </a:solidFill>
              <a:latin typeface="Arial" pitchFamily="34" charset="0"/>
            </a:endParaRPr>
          </a:p>
        </p:txBody>
      </p:sp>
      <p:sp>
        <p:nvSpPr>
          <p:cNvPr id="8198" name="Rectangle 11"/>
          <p:cNvSpPr>
            <a:spLocks noChangeArrowheads="1"/>
          </p:cNvSpPr>
          <p:nvPr/>
        </p:nvSpPr>
        <p:spPr bwMode="auto">
          <a:xfrm>
            <a:off x="8902700" y="0"/>
            <a:ext cx="258763" cy="6858000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98D"/>
              </a:solidFill>
              <a:latin typeface="Arial" pitchFamily="34" charset="0"/>
            </a:endParaRPr>
          </a:p>
        </p:txBody>
      </p:sp>
      <p:sp>
        <p:nvSpPr>
          <p:cNvPr id="8199" name="Rectangle 12"/>
          <p:cNvSpPr>
            <a:spLocks noChangeArrowheads="1"/>
          </p:cNvSpPr>
          <p:nvPr/>
        </p:nvSpPr>
        <p:spPr bwMode="auto">
          <a:xfrm flipH="1">
            <a:off x="0" y="0"/>
            <a:ext cx="258763" cy="6858000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98D"/>
              </a:solidFill>
              <a:latin typeface="Arial" pitchFamily="34" charset="0"/>
            </a:endParaRPr>
          </a:p>
        </p:txBody>
      </p:sp>
      <p:sp>
        <p:nvSpPr>
          <p:cNvPr id="8200" name="Rectangle 13"/>
          <p:cNvSpPr>
            <a:spLocks noChangeArrowheads="1"/>
          </p:cNvSpPr>
          <p:nvPr/>
        </p:nvSpPr>
        <p:spPr bwMode="auto">
          <a:xfrm rot="5400000" flipH="1" flipV="1">
            <a:off x="4441825" y="-4441825"/>
            <a:ext cx="260350" cy="9144000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98D"/>
              </a:solidFill>
              <a:latin typeface="Arial" pitchFamily="34" charset="0"/>
            </a:endParaRPr>
          </a:p>
        </p:txBody>
      </p:sp>
      <p:sp>
        <p:nvSpPr>
          <p:cNvPr id="8201" name="Rectangle 14"/>
          <p:cNvSpPr>
            <a:spLocks noChangeArrowheads="1"/>
          </p:cNvSpPr>
          <p:nvPr/>
        </p:nvSpPr>
        <p:spPr bwMode="auto">
          <a:xfrm>
            <a:off x="0" y="6821488"/>
            <a:ext cx="9144000" cy="36512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98D"/>
              </a:solidFill>
              <a:latin typeface="Arial" pitchFamily="34" charset="0"/>
            </a:endParaRPr>
          </a:p>
        </p:txBody>
      </p:sp>
      <p:sp>
        <p:nvSpPr>
          <p:cNvPr id="8202" name="Rectangle 15"/>
          <p:cNvSpPr>
            <a:spLocks noChangeArrowheads="1"/>
          </p:cNvSpPr>
          <p:nvPr/>
        </p:nvSpPr>
        <p:spPr bwMode="auto">
          <a:xfrm>
            <a:off x="0" y="0"/>
            <a:ext cx="9144000" cy="365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98D"/>
              </a:solidFill>
              <a:latin typeface="Arial" pitchFamily="34" charset="0"/>
            </a:endParaRPr>
          </a:p>
        </p:txBody>
      </p:sp>
      <p:sp>
        <p:nvSpPr>
          <p:cNvPr id="8203" name="Rectangle 16"/>
          <p:cNvSpPr>
            <a:spLocks noChangeArrowheads="1"/>
          </p:cNvSpPr>
          <p:nvPr/>
        </p:nvSpPr>
        <p:spPr bwMode="auto">
          <a:xfrm>
            <a:off x="0" y="0"/>
            <a:ext cx="36513" cy="685800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98D"/>
              </a:solidFill>
              <a:latin typeface="Arial" pitchFamily="34" charset="0"/>
            </a:endParaRPr>
          </a:p>
        </p:txBody>
      </p:sp>
      <p:sp>
        <p:nvSpPr>
          <p:cNvPr id="8204" name="Rectangle 17"/>
          <p:cNvSpPr>
            <a:spLocks noChangeArrowheads="1"/>
          </p:cNvSpPr>
          <p:nvPr/>
        </p:nvSpPr>
        <p:spPr bwMode="auto">
          <a:xfrm>
            <a:off x="9107488" y="0"/>
            <a:ext cx="36512" cy="685800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98D"/>
              </a:solidFill>
              <a:latin typeface="Arial" pitchFamily="34" charset="0"/>
            </a:endParaRPr>
          </a:p>
        </p:txBody>
      </p:sp>
      <p:sp>
        <p:nvSpPr>
          <p:cNvPr id="71698" name="AutoShape 18"/>
          <p:cNvSpPr>
            <a:spLocks noChangeArrowheads="1"/>
          </p:cNvSpPr>
          <p:nvPr/>
        </p:nvSpPr>
        <p:spPr bwMode="auto">
          <a:xfrm flipV="1">
            <a:off x="431800" y="1268413"/>
            <a:ext cx="1079500" cy="2873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09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9394" y="20151"/>
                </a:moveTo>
                <a:cubicBezTo>
                  <a:pt x="4766" y="19456"/>
                  <a:pt x="1343" y="15479"/>
                  <a:pt x="1343" y="10800"/>
                </a:cubicBezTo>
                <a:cubicBezTo>
                  <a:pt x="1343" y="5577"/>
                  <a:pt x="5577" y="1343"/>
                  <a:pt x="10800" y="1343"/>
                </a:cubicBezTo>
                <a:cubicBezTo>
                  <a:pt x="16022" y="1343"/>
                  <a:pt x="20257" y="5577"/>
                  <a:pt x="20257" y="10800"/>
                </a:cubicBezTo>
                <a:cubicBezTo>
                  <a:pt x="20257" y="15479"/>
                  <a:pt x="16833" y="19456"/>
                  <a:pt x="12205" y="20151"/>
                </a:cubicBezTo>
                <a:lnTo>
                  <a:pt x="12405" y="21479"/>
                </a:lnTo>
                <a:cubicBezTo>
                  <a:pt x="17690" y="20685"/>
                  <a:pt x="21600" y="1614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6144"/>
                  <a:pt x="3909" y="20685"/>
                  <a:pt x="9194" y="21479"/>
                </a:cubicBezTo>
                <a:close/>
              </a:path>
            </a:pathLst>
          </a:custGeom>
          <a:gradFill rotWithShape="1">
            <a:gsLst>
              <a:gs pos="0">
                <a:srgbClr val="0DAEFF"/>
              </a:gs>
              <a:gs pos="100000">
                <a:srgbClr val="0053BD">
                  <a:alpha val="39998"/>
                </a:srgbClr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F98D"/>
              </a:solidFill>
              <a:latin typeface="Arial" pitchFamily="34" charset="0"/>
            </a:endParaRPr>
          </a:p>
        </p:txBody>
      </p: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574675" y="1196975"/>
            <a:ext cx="792163" cy="242888"/>
            <a:chOff x="1882" y="2597"/>
            <a:chExt cx="2132" cy="561"/>
          </a:xfrm>
        </p:grpSpPr>
        <p:sp>
          <p:nvSpPr>
            <p:cNvPr id="8220" name="Oval 20"/>
            <p:cNvSpPr>
              <a:spLocks noChangeArrowheads="1"/>
            </p:cNvSpPr>
            <p:nvPr/>
          </p:nvSpPr>
          <p:spPr bwMode="auto">
            <a:xfrm>
              <a:off x="1882" y="2614"/>
              <a:ext cx="2132" cy="544"/>
            </a:xfrm>
            <a:prstGeom prst="ellipse">
              <a:avLst/>
            </a:prstGeom>
            <a:solidFill>
              <a:srgbClr val="99CCFF"/>
            </a:solidFill>
            <a:ln w="9525">
              <a:round/>
              <a:headEnd/>
              <a:tailEnd/>
            </a:ln>
            <a:scene3d>
              <a:camera prst="legacyPerspectiveBottom"/>
              <a:lightRig rig="legacyFlat3" dir="t"/>
            </a:scene3d>
            <a:sp3d extrusionH="8874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anchor="ctr">
              <a:flatTx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98D"/>
                </a:solidFill>
                <a:latin typeface="Arial" pitchFamily="34" charset="0"/>
              </a:endParaRPr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2019" y="2597"/>
              <a:ext cx="1859" cy="42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pPr algn="ctr" fontAlgn="base" latinLnBrk="1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ru-RU" sz="2400">
                <a:solidFill>
                  <a:srgbClr val="009900"/>
                </a:solidFill>
                <a:latin typeface="휴먼모음T" pitchFamily="18" charset="-127"/>
                <a:ea typeface="휴먼모음T" pitchFamily="18" charset="-127"/>
              </a:endParaRPr>
            </a:p>
          </p:txBody>
        </p:sp>
      </p:grpSp>
      <p:sp>
        <p:nvSpPr>
          <p:cNvPr id="71702" name="Text Box 22"/>
          <p:cNvSpPr txBox="1">
            <a:spLocks noChangeArrowheads="1"/>
          </p:cNvSpPr>
          <p:nvPr/>
        </p:nvSpPr>
        <p:spPr bwMode="auto">
          <a:xfrm>
            <a:off x="1214438" y="285750"/>
            <a:ext cx="6696075" cy="655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C7C7C7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 fontAlgn="base" latinLnBrk="1">
              <a:spcBef>
                <a:spcPct val="50000"/>
              </a:spcBef>
              <a:spcAft>
                <a:spcPct val="0"/>
              </a:spcAft>
              <a:defRPr/>
            </a:pPr>
            <a:endParaRPr lang="kk-KZ" altLang="ko-KR" sz="100" b="1">
              <a:solidFill>
                <a:srgbClr val="00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fontAlgn="base" latinLnBrk="1">
              <a:spcBef>
                <a:spcPct val="50000"/>
              </a:spcBef>
              <a:spcAft>
                <a:spcPct val="0"/>
              </a:spcAft>
              <a:defRPr/>
            </a:pPr>
            <a:endParaRPr lang="en-US" altLang="ko-KR" sz="2400" b="1">
              <a:solidFill>
                <a:srgbClr val="00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굴림" pitchFamily="50" charset="-127"/>
            </a:endParaRPr>
          </a:p>
        </p:txBody>
      </p:sp>
      <p:pic>
        <p:nvPicPr>
          <p:cNvPr id="71703" name="Picture 23" descr="영화아이콘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509588"/>
            <a:ext cx="865187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9" name="Rectangle 94"/>
          <p:cNvSpPr>
            <a:spLocks noGrp="1" noChangeArrowheads="1"/>
          </p:cNvSpPr>
          <p:nvPr>
            <p:ph type="ctrTitle" idx="4294967295"/>
          </p:nvPr>
        </p:nvSpPr>
        <p:spPr>
          <a:xfrm>
            <a:off x="2268538" y="260350"/>
            <a:ext cx="4929187" cy="720725"/>
          </a:xfrm>
        </p:spPr>
        <p:txBody>
          <a:bodyPr lIns="91440" rIns="91440" bIns="45720" anchor="ctr"/>
          <a:lstStyle/>
          <a:p>
            <a:pPr algn="ctr" eaLnBrk="1" hangingPunct="1"/>
            <a:r>
              <a:rPr lang="kk-KZ" sz="2800" b="1" i="1" smtClean="0">
                <a:solidFill>
                  <a:srgbClr val="0000FF"/>
                </a:solidFill>
                <a:latin typeface="Century Schoolbook" pitchFamily="18" charset="0"/>
              </a:rPr>
              <a:t>Өткенді қайталау</a:t>
            </a:r>
            <a:br>
              <a:rPr lang="kk-KZ" sz="2800" b="1" i="1" smtClean="0">
                <a:solidFill>
                  <a:srgbClr val="0000FF"/>
                </a:solidFill>
                <a:latin typeface="Century Schoolbook" pitchFamily="18" charset="0"/>
              </a:rPr>
            </a:br>
            <a:endParaRPr lang="ru-RU" sz="2800" b="1" i="1" smtClean="0">
              <a:solidFill>
                <a:srgbClr val="0000FF"/>
              </a:solidFill>
              <a:latin typeface="Century Schoolbook" pitchFamily="18" charset="0"/>
            </a:endParaRPr>
          </a:p>
        </p:txBody>
      </p:sp>
      <p:sp>
        <p:nvSpPr>
          <p:cNvPr id="28" name="Подзаголовок 27"/>
          <p:cNvSpPr>
            <a:spLocks noGrp="1"/>
          </p:cNvSpPr>
          <p:nvPr>
            <p:ph type="subTitle" idx="4294967295"/>
          </p:nvPr>
        </p:nvSpPr>
        <p:spPr>
          <a:xfrm>
            <a:off x="428625" y="1643063"/>
            <a:ext cx="8715375" cy="3714750"/>
          </a:xfrm>
        </p:spPr>
        <p:txBody>
          <a:bodyPr/>
          <a:lstStyle/>
          <a:p>
            <a:pPr marL="0" indent="0" eaLnBrk="1" hangingPunct="1">
              <a:spcBef>
                <a:spcPts val="100"/>
              </a:spcBef>
              <a:buFont typeface="Wingdings 2" pitchFamily="18" charset="2"/>
              <a:buNone/>
            </a:pPr>
            <a:r>
              <a:rPr lang="kk-KZ" b="1" i="1" smtClean="0">
                <a:solidFill>
                  <a:srgbClr val="FF0000"/>
                </a:solidFill>
                <a:latin typeface="Century Schoolbook" pitchFamily="18" charset="0"/>
              </a:rPr>
              <a:t>Сөз табы                            </a:t>
            </a:r>
            <a:r>
              <a:rPr lang="kk-KZ" b="1" smtClean="0">
                <a:solidFill>
                  <a:srgbClr val="FF0000"/>
                </a:solidFill>
                <a:latin typeface="Century Schoolbook" pitchFamily="18" charset="0"/>
              </a:rPr>
              <a:t>               </a:t>
            </a:r>
          </a:p>
          <a:p>
            <a:pPr marL="0" indent="0" eaLnBrk="1" hangingPunct="1">
              <a:spcBef>
                <a:spcPts val="100"/>
              </a:spcBef>
              <a:buFont typeface="Wingdings 2" pitchFamily="18" charset="2"/>
              <a:buNone/>
            </a:pPr>
            <a:endParaRPr lang="kk-KZ" b="1" i="1" smtClean="0">
              <a:solidFill>
                <a:srgbClr val="FF0000"/>
              </a:solidFill>
              <a:latin typeface="Century Schoolbook" pitchFamily="18" charset="0"/>
            </a:endParaRPr>
          </a:p>
          <a:p>
            <a:pPr marL="0" indent="0" eaLnBrk="1" hangingPunct="1">
              <a:spcBef>
                <a:spcPts val="100"/>
              </a:spcBef>
              <a:buFont typeface="Wingdings 2" pitchFamily="18" charset="2"/>
              <a:buNone/>
            </a:pPr>
            <a:r>
              <a:rPr lang="kk-KZ" b="1" i="1" smtClean="0">
                <a:solidFill>
                  <a:srgbClr val="FF0000"/>
                </a:solidFill>
                <a:latin typeface="Century Schoolbook" pitchFamily="18" charset="0"/>
              </a:rPr>
              <a:t>Зат есім    </a:t>
            </a:r>
            <a:r>
              <a:rPr lang="kk-KZ" b="1" smtClean="0">
                <a:solidFill>
                  <a:srgbClr val="FF0000"/>
                </a:solidFill>
                <a:latin typeface="Century Schoolbook" pitchFamily="18" charset="0"/>
              </a:rPr>
              <a:t>10               20               30</a:t>
            </a:r>
          </a:p>
          <a:p>
            <a:pPr marL="0" indent="0" eaLnBrk="1" hangingPunct="1">
              <a:spcBef>
                <a:spcPts val="100"/>
              </a:spcBef>
              <a:buFont typeface="Wingdings 2" pitchFamily="18" charset="2"/>
              <a:buNone/>
            </a:pPr>
            <a:endParaRPr lang="kk-KZ" b="1" i="1" smtClean="0">
              <a:solidFill>
                <a:srgbClr val="FF0000"/>
              </a:solidFill>
              <a:latin typeface="Century Schoolbook" pitchFamily="18" charset="0"/>
            </a:endParaRPr>
          </a:p>
          <a:p>
            <a:pPr marL="0" indent="0" eaLnBrk="1" hangingPunct="1">
              <a:spcBef>
                <a:spcPts val="100"/>
              </a:spcBef>
              <a:buFont typeface="Wingdings 2" pitchFamily="18" charset="2"/>
              <a:buNone/>
            </a:pPr>
            <a:r>
              <a:rPr lang="kk-KZ" b="1" i="1" smtClean="0">
                <a:solidFill>
                  <a:srgbClr val="FF0000"/>
                </a:solidFill>
                <a:latin typeface="Century Schoolbook" pitchFamily="18" charset="0"/>
              </a:rPr>
              <a:t>Етістік     </a:t>
            </a:r>
            <a:r>
              <a:rPr lang="kk-KZ" b="1" smtClean="0">
                <a:solidFill>
                  <a:srgbClr val="FF0000"/>
                </a:solidFill>
                <a:latin typeface="Century Schoolbook" pitchFamily="18" charset="0"/>
              </a:rPr>
              <a:t>10               20               30</a:t>
            </a:r>
            <a:r>
              <a:rPr lang="kk-KZ" b="1" i="1" smtClean="0">
                <a:solidFill>
                  <a:srgbClr val="FF0000"/>
                </a:solidFill>
                <a:latin typeface="Century Schoolbook" pitchFamily="18" charset="0"/>
              </a:rPr>
              <a:t>      </a:t>
            </a:r>
          </a:p>
          <a:p>
            <a:pPr marL="0" indent="0" eaLnBrk="1" hangingPunct="1">
              <a:spcBef>
                <a:spcPts val="100"/>
              </a:spcBef>
              <a:buFont typeface="Wingdings 2" pitchFamily="18" charset="2"/>
              <a:buNone/>
            </a:pPr>
            <a:endParaRPr lang="kk-KZ" b="1" i="1" smtClean="0">
              <a:solidFill>
                <a:srgbClr val="FF0000"/>
              </a:solidFill>
              <a:latin typeface="Century Schoolbook" pitchFamily="18" charset="0"/>
            </a:endParaRPr>
          </a:p>
          <a:p>
            <a:pPr marL="0" indent="0" eaLnBrk="1" hangingPunct="1">
              <a:spcBef>
                <a:spcPts val="100"/>
              </a:spcBef>
              <a:buFont typeface="Wingdings 2" pitchFamily="18" charset="2"/>
              <a:buNone/>
            </a:pPr>
            <a:r>
              <a:rPr lang="kk-KZ" b="1" i="1" smtClean="0">
                <a:solidFill>
                  <a:srgbClr val="FF0000"/>
                </a:solidFill>
                <a:latin typeface="Century Schoolbook" pitchFamily="18" charset="0"/>
              </a:rPr>
              <a:t>Сын есім    </a:t>
            </a:r>
            <a:r>
              <a:rPr lang="kk-KZ" b="1" smtClean="0">
                <a:solidFill>
                  <a:srgbClr val="FF0000"/>
                </a:solidFill>
                <a:latin typeface="Century Schoolbook" pitchFamily="18" charset="0"/>
              </a:rPr>
              <a:t>10               20              30</a:t>
            </a:r>
            <a:r>
              <a:rPr lang="kk-KZ" b="1" i="1" smtClean="0">
                <a:solidFill>
                  <a:srgbClr val="FF0000"/>
                </a:solidFill>
                <a:latin typeface="Century Schoolbook" pitchFamily="18" charset="0"/>
              </a:rPr>
              <a:t>         </a:t>
            </a:r>
            <a:r>
              <a:rPr lang="kk-KZ" b="1" smtClean="0">
                <a:solidFill>
                  <a:srgbClr val="FF0000"/>
                </a:solidFill>
                <a:latin typeface="Century Schoolbook" pitchFamily="18" charset="0"/>
              </a:rPr>
              <a:t>       </a:t>
            </a:r>
            <a:endParaRPr lang="kk-KZ" b="1" i="1" smtClean="0">
              <a:solidFill>
                <a:srgbClr val="FF0000"/>
              </a:solidFill>
              <a:latin typeface="Century Schoolbook" pitchFamily="18" charset="0"/>
            </a:endParaRPr>
          </a:p>
          <a:p>
            <a:pPr marL="0" indent="0" eaLnBrk="1" hangingPunct="1">
              <a:spcBef>
                <a:spcPts val="100"/>
              </a:spcBef>
              <a:buFont typeface="Wingdings 2" pitchFamily="18" charset="2"/>
              <a:buNone/>
            </a:pPr>
            <a:endParaRPr lang="kk-KZ" b="1" i="1" smtClean="0">
              <a:solidFill>
                <a:srgbClr val="FF0000"/>
              </a:solidFill>
              <a:latin typeface="Century Schoolbook" pitchFamily="18" charset="0"/>
            </a:endParaRPr>
          </a:p>
          <a:p>
            <a:pPr marL="0" indent="0" eaLnBrk="1" hangingPunct="1">
              <a:spcBef>
                <a:spcPts val="100"/>
              </a:spcBef>
              <a:buFont typeface="Wingdings 2" pitchFamily="18" charset="2"/>
              <a:buNone/>
            </a:pPr>
            <a:r>
              <a:rPr lang="kk-KZ" b="1" smtClean="0">
                <a:solidFill>
                  <a:srgbClr val="FF0000"/>
                </a:solidFill>
                <a:latin typeface="Century Schoolbook" pitchFamily="18" charset="0"/>
              </a:rPr>
              <a:t>                            </a:t>
            </a:r>
            <a:r>
              <a:rPr lang="kk-KZ" b="1" i="1" smtClean="0">
                <a:solidFill>
                  <a:srgbClr val="FF0000"/>
                </a:solidFill>
                <a:latin typeface="Century Schoolbook" pitchFamily="18" charset="0"/>
              </a:rPr>
              <a:t> </a:t>
            </a:r>
            <a:r>
              <a:rPr lang="kk-KZ" b="1" smtClean="0">
                <a:solidFill>
                  <a:srgbClr val="FF0000"/>
                </a:solidFill>
                <a:latin typeface="Century Schoolbook" pitchFamily="18" charset="0"/>
              </a:rPr>
              <a:t>     </a:t>
            </a:r>
            <a:endParaRPr lang="kk-KZ" b="1" i="1" smtClean="0">
              <a:solidFill>
                <a:srgbClr val="FF0000"/>
              </a:solidFill>
              <a:latin typeface="Century Schoolbook" pitchFamily="18" charset="0"/>
            </a:endParaRPr>
          </a:p>
          <a:p>
            <a:pPr marL="0" indent="0" eaLnBrk="1" hangingPunct="1">
              <a:spcBef>
                <a:spcPts val="100"/>
              </a:spcBef>
              <a:buFont typeface="Wingdings 2" pitchFamily="18" charset="2"/>
              <a:buNone/>
            </a:pPr>
            <a:r>
              <a:rPr lang="kk-KZ" b="1" i="1" smtClean="0">
                <a:solidFill>
                  <a:srgbClr val="FF0000"/>
                </a:solidFill>
                <a:latin typeface="Century Schoolbook" pitchFamily="18" charset="0"/>
              </a:rPr>
              <a:t> </a:t>
            </a:r>
            <a:endParaRPr lang="ru-RU" sz="2200" b="1" i="1" smtClean="0">
              <a:solidFill>
                <a:srgbClr val="FF0000"/>
              </a:solidFill>
              <a:latin typeface="Century Schoolbook" pitchFamily="18" charset="0"/>
            </a:endParaRPr>
          </a:p>
          <a:p>
            <a:pPr marL="0" indent="0" algn="ctr" eaLnBrk="1" hangingPunct="1">
              <a:spcBef>
                <a:spcPts val="100"/>
              </a:spcBef>
              <a:buFont typeface="Wingdings 2" pitchFamily="18" charset="2"/>
              <a:buNone/>
            </a:pPr>
            <a:endParaRPr lang="ru-RU" smtClean="0"/>
          </a:p>
        </p:txBody>
      </p:sp>
      <p:sp>
        <p:nvSpPr>
          <p:cNvPr id="30" name="Куб 29"/>
          <p:cNvSpPr/>
          <p:nvPr/>
        </p:nvSpPr>
        <p:spPr>
          <a:xfrm>
            <a:off x="2339975" y="2205038"/>
            <a:ext cx="1571625" cy="857250"/>
          </a:xfrm>
          <a:prstGeom prst="cube">
            <a:avLst/>
          </a:prstGeom>
          <a:gradFill>
            <a:gsLst>
              <a:gs pos="0">
                <a:srgbClr val="DDEBCF"/>
              </a:gs>
              <a:gs pos="50000">
                <a:srgbClr val="FFFF00"/>
              </a:gs>
              <a:gs pos="100000">
                <a:srgbClr val="00CC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1400" b="1" i="1">
                <a:solidFill>
                  <a:srgbClr val="0033CC"/>
                </a:solidFill>
                <a:latin typeface="Century Schoolbook" pitchFamily="18" charset="0"/>
              </a:rPr>
              <a:t> Зат есім дегеніміз не? </a:t>
            </a:r>
            <a:endParaRPr lang="ru-RU" sz="1400" b="1" i="1">
              <a:solidFill>
                <a:srgbClr val="0033CC"/>
              </a:solidFill>
              <a:latin typeface="Century Schoolbook" pitchFamily="18" charset="0"/>
            </a:endParaRPr>
          </a:p>
        </p:txBody>
      </p:sp>
      <p:sp>
        <p:nvSpPr>
          <p:cNvPr id="31" name="Куб 30"/>
          <p:cNvSpPr/>
          <p:nvPr/>
        </p:nvSpPr>
        <p:spPr>
          <a:xfrm>
            <a:off x="2195513" y="3141663"/>
            <a:ext cx="1643062" cy="857250"/>
          </a:xfrm>
          <a:prstGeom prst="cube">
            <a:avLst/>
          </a:prstGeom>
          <a:gradFill>
            <a:gsLst>
              <a:gs pos="0">
                <a:srgbClr val="DDEBCF"/>
              </a:gs>
              <a:gs pos="50000">
                <a:srgbClr val="FFFF00"/>
              </a:gs>
              <a:gs pos="100000">
                <a:srgbClr val="00CC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1400" b="1" i="1">
                <a:solidFill>
                  <a:srgbClr val="0033CC"/>
                </a:solidFill>
                <a:latin typeface="Century Schoolbook" pitchFamily="18" charset="0"/>
              </a:rPr>
              <a:t> Етістік дегеніміз не? </a:t>
            </a:r>
            <a:endParaRPr lang="ru-RU" sz="1400" b="1" i="1">
              <a:solidFill>
                <a:srgbClr val="0033CC"/>
              </a:solidFill>
              <a:latin typeface="Century Schoolbook" pitchFamily="18" charset="0"/>
            </a:endParaRPr>
          </a:p>
        </p:txBody>
      </p:sp>
      <p:sp>
        <p:nvSpPr>
          <p:cNvPr id="32" name="Куб 31"/>
          <p:cNvSpPr/>
          <p:nvPr/>
        </p:nvSpPr>
        <p:spPr>
          <a:xfrm>
            <a:off x="3995738" y="3213100"/>
            <a:ext cx="1785937" cy="857250"/>
          </a:xfrm>
          <a:prstGeom prst="cube">
            <a:avLst/>
          </a:prstGeom>
          <a:gradFill>
            <a:gsLst>
              <a:gs pos="0">
                <a:srgbClr val="DDEBCF"/>
              </a:gs>
              <a:gs pos="50000">
                <a:srgbClr val="FFFF00"/>
              </a:gs>
              <a:gs pos="100000">
                <a:srgbClr val="00CC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1400" b="1" i="1" dirty="0">
                <a:solidFill>
                  <a:srgbClr val="0033CC"/>
                </a:solidFill>
                <a:latin typeface="Century Schoolbook" pitchFamily="18" charset="0"/>
              </a:rPr>
              <a:t> </a:t>
            </a:r>
            <a:r>
              <a:rPr lang="kk-KZ" sz="14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Етістіктің қандай түрлерің үйрендік</a:t>
            </a:r>
            <a:endParaRPr lang="ru-RU" sz="1400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Куб 32"/>
          <p:cNvSpPr/>
          <p:nvPr/>
        </p:nvSpPr>
        <p:spPr>
          <a:xfrm>
            <a:off x="4140200" y="2205038"/>
            <a:ext cx="1714500" cy="928687"/>
          </a:xfrm>
          <a:prstGeom prst="cube">
            <a:avLst/>
          </a:prstGeom>
          <a:gradFill>
            <a:gsLst>
              <a:gs pos="0">
                <a:srgbClr val="DDEBCF"/>
              </a:gs>
              <a:gs pos="50000">
                <a:srgbClr val="FFFF00"/>
              </a:gs>
              <a:gs pos="100000">
                <a:srgbClr val="00CC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14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Жалқы және жалпы есімдер дегеніміз не?  </a:t>
            </a:r>
            <a:endParaRPr lang="ru-RU" sz="1400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Куб 33"/>
          <p:cNvSpPr/>
          <p:nvPr/>
        </p:nvSpPr>
        <p:spPr>
          <a:xfrm>
            <a:off x="2195513" y="4076700"/>
            <a:ext cx="1643062" cy="857250"/>
          </a:xfrm>
          <a:prstGeom prst="cube">
            <a:avLst/>
          </a:prstGeom>
          <a:gradFill>
            <a:gsLst>
              <a:gs pos="0">
                <a:srgbClr val="DDEBCF"/>
              </a:gs>
              <a:gs pos="50000">
                <a:srgbClr val="FFFF00"/>
              </a:gs>
              <a:gs pos="100000">
                <a:srgbClr val="00CC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1400" b="1" i="1">
                <a:solidFill>
                  <a:srgbClr val="0033CC"/>
                </a:solidFill>
                <a:latin typeface="Century Schoolbook" pitchFamily="18" charset="0"/>
              </a:rPr>
              <a:t> Сын есім дегеніміз не?</a:t>
            </a:r>
            <a:endParaRPr lang="ru-RU" sz="1400" b="1" i="1">
              <a:solidFill>
                <a:srgbClr val="0033CC"/>
              </a:solidFill>
              <a:latin typeface="Century Schoolbook" pitchFamily="18" charset="0"/>
            </a:endParaRPr>
          </a:p>
        </p:txBody>
      </p:sp>
      <p:sp>
        <p:nvSpPr>
          <p:cNvPr id="35" name="Куб 34"/>
          <p:cNvSpPr/>
          <p:nvPr/>
        </p:nvSpPr>
        <p:spPr>
          <a:xfrm>
            <a:off x="3924300" y="4076700"/>
            <a:ext cx="1785938" cy="1000125"/>
          </a:xfrm>
          <a:prstGeom prst="cube">
            <a:avLst/>
          </a:prstGeom>
          <a:gradFill>
            <a:gsLst>
              <a:gs pos="0">
                <a:srgbClr val="DDEBCF"/>
              </a:gs>
              <a:gs pos="50000">
                <a:srgbClr val="FFFF00"/>
              </a:gs>
              <a:gs pos="100000">
                <a:srgbClr val="00CC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1400" b="1" i="1" dirty="0">
                <a:solidFill>
                  <a:srgbClr val="0033CC"/>
                </a:solidFill>
                <a:latin typeface="Century Schoolbook" pitchFamily="18" charset="0"/>
              </a:rPr>
              <a:t> Сын есім сұрақтары?</a:t>
            </a:r>
            <a:endParaRPr lang="ru-RU" sz="1400" b="1" i="1" dirty="0">
              <a:solidFill>
                <a:srgbClr val="0033CC"/>
              </a:solidFill>
              <a:latin typeface="Century Schoolbook" pitchFamily="18" charset="0"/>
            </a:endParaRPr>
          </a:p>
        </p:txBody>
      </p:sp>
      <p:sp>
        <p:nvSpPr>
          <p:cNvPr id="38" name="Куб 37"/>
          <p:cNvSpPr/>
          <p:nvPr/>
        </p:nvSpPr>
        <p:spPr>
          <a:xfrm>
            <a:off x="6084888" y="2133600"/>
            <a:ext cx="1643062" cy="928688"/>
          </a:xfrm>
          <a:prstGeom prst="cube">
            <a:avLst/>
          </a:prstGeom>
          <a:gradFill>
            <a:gsLst>
              <a:gs pos="0">
                <a:srgbClr val="DDEBCF"/>
              </a:gs>
              <a:gs pos="50000">
                <a:srgbClr val="FFFF00"/>
              </a:gs>
              <a:gs pos="100000">
                <a:srgbClr val="00CC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16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Зат есімнің сұрақтары? </a:t>
            </a:r>
            <a:endParaRPr lang="ru-RU" sz="1600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Куб 38"/>
          <p:cNvSpPr/>
          <p:nvPr/>
        </p:nvSpPr>
        <p:spPr>
          <a:xfrm>
            <a:off x="5940425" y="3141663"/>
            <a:ext cx="1746250" cy="857250"/>
          </a:xfrm>
          <a:prstGeom prst="cube">
            <a:avLst/>
          </a:prstGeom>
          <a:gradFill>
            <a:gsLst>
              <a:gs pos="0">
                <a:srgbClr val="DDEBCF"/>
              </a:gs>
              <a:gs pos="50000">
                <a:srgbClr val="FFFF00"/>
              </a:gs>
              <a:gs pos="100000">
                <a:srgbClr val="00CC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14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Етістік қандай сұрақтарға жауап береді?</a:t>
            </a:r>
            <a:endParaRPr lang="ru-RU" sz="1400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Куб 39"/>
          <p:cNvSpPr/>
          <p:nvPr/>
        </p:nvSpPr>
        <p:spPr>
          <a:xfrm>
            <a:off x="5795963" y="4076700"/>
            <a:ext cx="1857375" cy="1000125"/>
          </a:xfrm>
          <a:prstGeom prst="cube">
            <a:avLst/>
          </a:prstGeom>
          <a:gradFill>
            <a:gsLst>
              <a:gs pos="0">
                <a:srgbClr val="DDEBCF"/>
              </a:gs>
              <a:gs pos="50000">
                <a:srgbClr val="FFFF00"/>
              </a:gs>
              <a:gs pos="100000">
                <a:srgbClr val="00CC9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1200" b="1" i="1">
                <a:solidFill>
                  <a:srgbClr val="0033CC"/>
                </a:solidFill>
                <a:latin typeface="Century Schoolbook" pitchFamily="18" charset="0"/>
              </a:rPr>
              <a:t>Негізгі және туынды сын есім дегеніміз не?</a:t>
            </a:r>
            <a:endParaRPr lang="ru-RU" sz="1200" b="1" i="1">
              <a:solidFill>
                <a:srgbClr val="0033CC"/>
              </a:solidFill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293218"/>
      </p:ext>
    </p:extLst>
  </p:cSld>
  <p:clrMapOvr>
    <a:masterClrMapping/>
  </p:clrMapOvr>
  <p:transition spd="med">
    <p:wheel spokes="8"/>
    <p:sndAc>
      <p:stSnd>
        <p:snd r:embed="rId3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1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17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1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8" grpId="0" animBg="1"/>
      <p:bldP spid="71702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8" grpId="0" animBg="1"/>
      <p:bldP spid="39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142875"/>
            <a:ext cx="8096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8096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3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5857875"/>
            <a:ext cx="8096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3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5857875"/>
            <a:ext cx="8096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 Box 7"/>
          <p:cNvSpPr txBox="1">
            <a:spLocks noChangeArrowheads="1"/>
          </p:cNvSpPr>
          <p:nvPr/>
        </p:nvSpPr>
        <p:spPr bwMode="auto">
          <a:xfrm>
            <a:off x="323850" y="1844675"/>
            <a:ext cx="85328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sz="4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Сөзжұмбақты шешу.</a:t>
            </a:r>
          </a:p>
        </p:txBody>
      </p:sp>
      <p:grpSp>
        <p:nvGrpSpPr>
          <p:cNvPr id="9223" name="Group 39"/>
          <p:cNvGrpSpPr>
            <a:grpSpLocks/>
          </p:cNvGrpSpPr>
          <p:nvPr/>
        </p:nvGrpSpPr>
        <p:grpSpPr bwMode="auto">
          <a:xfrm>
            <a:off x="971550" y="3141663"/>
            <a:ext cx="2727325" cy="3455987"/>
            <a:chOff x="1066" y="2024"/>
            <a:chExt cx="1718" cy="2177"/>
          </a:xfrm>
        </p:grpSpPr>
        <p:sp>
          <p:nvSpPr>
            <p:cNvPr id="9241" name="Прямоугольник 3"/>
            <p:cNvSpPr>
              <a:spLocks noChangeArrowheads="1"/>
            </p:cNvSpPr>
            <p:nvPr/>
          </p:nvSpPr>
          <p:spPr bwMode="auto">
            <a:xfrm>
              <a:off x="2631" y="2044"/>
              <a:ext cx="153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>
                  <a:solidFill>
                    <a:srgbClr val="FFF98D"/>
                  </a:solidFill>
                </a:rPr>
                <a:t> </a:t>
              </a:r>
            </a:p>
          </p:txBody>
        </p:sp>
        <p:sp>
          <p:nvSpPr>
            <p:cNvPr id="9242" name="Rectangle 18"/>
            <p:cNvSpPr>
              <a:spLocks noChangeArrowheads="1"/>
            </p:cNvSpPr>
            <p:nvPr/>
          </p:nvSpPr>
          <p:spPr bwMode="auto">
            <a:xfrm>
              <a:off x="1066" y="2024"/>
              <a:ext cx="363" cy="2177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98D"/>
                </a:solidFill>
                <a:latin typeface="Arial" pitchFamily="34" charset="0"/>
              </a:endParaRPr>
            </a:p>
          </p:txBody>
        </p:sp>
        <p:sp>
          <p:nvSpPr>
            <p:cNvPr id="9243" name="Line 19"/>
            <p:cNvSpPr>
              <a:spLocks noChangeShapeType="1"/>
            </p:cNvSpPr>
            <p:nvPr/>
          </p:nvSpPr>
          <p:spPr bwMode="auto">
            <a:xfrm>
              <a:off x="1066" y="2344"/>
              <a:ext cx="363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98D"/>
                </a:solidFill>
                <a:latin typeface="Arial" pitchFamily="34" charset="0"/>
              </a:endParaRPr>
            </a:p>
          </p:txBody>
        </p:sp>
        <p:sp>
          <p:nvSpPr>
            <p:cNvPr id="9244" name="Line 20"/>
            <p:cNvSpPr>
              <a:spLocks noChangeShapeType="1"/>
            </p:cNvSpPr>
            <p:nvPr/>
          </p:nvSpPr>
          <p:spPr bwMode="auto">
            <a:xfrm>
              <a:off x="1066" y="2659"/>
              <a:ext cx="363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98D"/>
                </a:solidFill>
                <a:latin typeface="Arial" pitchFamily="34" charset="0"/>
              </a:endParaRPr>
            </a:p>
          </p:txBody>
        </p:sp>
        <p:sp>
          <p:nvSpPr>
            <p:cNvPr id="9245" name="Line 21"/>
            <p:cNvSpPr>
              <a:spLocks noChangeShapeType="1"/>
            </p:cNvSpPr>
            <p:nvPr/>
          </p:nvSpPr>
          <p:spPr bwMode="auto">
            <a:xfrm>
              <a:off x="1066" y="2976"/>
              <a:ext cx="363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98D"/>
                </a:solidFill>
                <a:latin typeface="Arial" pitchFamily="34" charset="0"/>
              </a:endParaRPr>
            </a:p>
          </p:txBody>
        </p:sp>
        <p:sp>
          <p:nvSpPr>
            <p:cNvPr id="9246" name="Line 22"/>
            <p:cNvSpPr>
              <a:spLocks noChangeShapeType="1"/>
            </p:cNvSpPr>
            <p:nvPr/>
          </p:nvSpPr>
          <p:spPr bwMode="auto">
            <a:xfrm>
              <a:off x="1066" y="3294"/>
              <a:ext cx="363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98D"/>
                </a:solidFill>
                <a:latin typeface="Arial" pitchFamily="34" charset="0"/>
              </a:endParaRPr>
            </a:p>
          </p:txBody>
        </p:sp>
        <p:sp>
          <p:nvSpPr>
            <p:cNvPr id="9247" name="Line 23"/>
            <p:cNvSpPr>
              <a:spLocks noChangeShapeType="1"/>
            </p:cNvSpPr>
            <p:nvPr/>
          </p:nvSpPr>
          <p:spPr bwMode="auto">
            <a:xfrm>
              <a:off x="1066" y="3598"/>
              <a:ext cx="363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98D"/>
                </a:solidFill>
                <a:latin typeface="Arial" pitchFamily="34" charset="0"/>
              </a:endParaRPr>
            </a:p>
          </p:txBody>
        </p:sp>
        <p:sp>
          <p:nvSpPr>
            <p:cNvPr id="9248" name="Line 24"/>
            <p:cNvSpPr>
              <a:spLocks noChangeShapeType="1"/>
            </p:cNvSpPr>
            <p:nvPr/>
          </p:nvSpPr>
          <p:spPr bwMode="auto">
            <a:xfrm>
              <a:off x="1066" y="3892"/>
              <a:ext cx="363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98D"/>
                </a:solidFill>
                <a:latin typeface="Arial" pitchFamily="34" charset="0"/>
              </a:endParaRPr>
            </a:p>
          </p:txBody>
        </p:sp>
        <p:sp>
          <p:nvSpPr>
            <p:cNvPr id="9249" name="Rectangle 26"/>
            <p:cNvSpPr>
              <a:spLocks noChangeArrowheads="1"/>
            </p:cNvSpPr>
            <p:nvPr/>
          </p:nvSpPr>
          <p:spPr bwMode="auto">
            <a:xfrm>
              <a:off x="1429" y="2024"/>
              <a:ext cx="771" cy="2177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98D"/>
                </a:solidFill>
                <a:latin typeface="Arial" pitchFamily="34" charset="0"/>
              </a:endParaRPr>
            </a:p>
          </p:txBody>
        </p:sp>
        <p:sp>
          <p:nvSpPr>
            <p:cNvPr id="9250" name="Rectangle 27"/>
            <p:cNvSpPr>
              <a:spLocks noChangeArrowheads="1"/>
            </p:cNvSpPr>
            <p:nvPr/>
          </p:nvSpPr>
          <p:spPr bwMode="auto">
            <a:xfrm>
              <a:off x="2200" y="2024"/>
              <a:ext cx="363" cy="2177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51" name="Line 29"/>
            <p:cNvSpPr>
              <a:spLocks noChangeShapeType="1"/>
            </p:cNvSpPr>
            <p:nvPr/>
          </p:nvSpPr>
          <p:spPr bwMode="auto">
            <a:xfrm>
              <a:off x="1429" y="2349"/>
              <a:ext cx="1133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98D"/>
                </a:solidFill>
                <a:latin typeface="Arial" pitchFamily="34" charset="0"/>
              </a:endParaRPr>
            </a:p>
          </p:txBody>
        </p:sp>
        <p:sp>
          <p:nvSpPr>
            <p:cNvPr id="9252" name="Line 30"/>
            <p:cNvSpPr>
              <a:spLocks noChangeShapeType="1"/>
            </p:cNvSpPr>
            <p:nvPr/>
          </p:nvSpPr>
          <p:spPr bwMode="auto">
            <a:xfrm>
              <a:off x="1429" y="2659"/>
              <a:ext cx="1133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98D"/>
                </a:solidFill>
                <a:latin typeface="Arial" pitchFamily="34" charset="0"/>
              </a:endParaRPr>
            </a:p>
          </p:txBody>
        </p:sp>
        <p:sp>
          <p:nvSpPr>
            <p:cNvPr id="9253" name="Line 31"/>
            <p:cNvSpPr>
              <a:spLocks noChangeShapeType="1"/>
            </p:cNvSpPr>
            <p:nvPr/>
          </p:nvSpPr>
          <p:spPr bwMode="auto">
            <a:xfrm>
              <a:off x="1429" y="2976"/>
              <a:ext cx="1133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98D"/>
                </a:solidFill>
                <a:latin typeface="Arial" pitchFamily="34" charset="0"/>
              </a:endParaRPr>
            </a:p>
          </p:txBody>
        </p:sp>
        <p:sp>
          <p:nvSpPr>
            <p:cNvPr id="9254" name="Line 32"/>
            <p:cNvSpPr>
              <a:spLocks noChangeShapeType="1"/>
            </p:cNvSpPr>
            <p:nvPr/>
          </p:nvSpPr>
          <p:spPr bwMode="auto">
            <a:xfrm>
              <a:off x="1429" y="3294"/>
              <a:ext cx="1133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98D"/>
                </a:solidFill>
                <a:latin typeface="Arial" pitchFamily="34" charset="0"/>
              </a:endParaRPr>
            </a:p>
          </p:txBody>
        </p:sp>
        <p:sp>
          <p:nvSpPr>
            <p:cNvPr id="9255" name="Line 33"/>
            <p:cNvSpPr>
              <a:spLocks noChangeShapeType="1"/>
            </p:cNvSpPr>
            <p:nvPr/>
          </p:nvSpPr>
          <p:spPr bwMode="auto">
            <a:xfrm>
              <a:off x="1429" y="3596"/>
              <a:ext cx="1133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98D"/>
                </a:solidFill>
                <a:latin typeface="Arial" pitchFamily="34" charset="0"/>
              </a:endParaRPr>
            </a:p>
          </p:txBody>
        </p:sp>
        <p:sp>
          <p:nvSpPr>
            <p:cNvPr id="9256" name="Line 34"/>
            <p:cNvSpPr>
              <a:spLocks noChangeShapeType="1"/>
            </p:cNvSpPr>
            <p:nvPr/>
          </p:nvSpPr>
          <p:spPr bwMode="auto">
            <a:xfrm>
              <a:off x="1429" y="3892"/>
              <a:ext cx="1133" cy="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98D"/>
                </a:solidFill>
                <a:latin typeface="Arial" pitchFamily="34" charset="0"/>
              </a:endParaRPr>
            </a:p>
          </p:txBody>
        </p:sp>
        <p:sp>
          <p:nvSpPr>
            <p:cNvPr id="9257" name="Text Box 35"/>
            <p:cNvSpPr txBox="1">
              <a:spLocks noChangeArrowheads="1"/>
            </p:cNvSpPr>
            <p:nvPr/>
          </p:nvSpPr>
          <p:spPr bwMode="auto">
            <a:xfrm>
              <a:off x="1066" y="2115"/>
              <a:ext cx="273" cy="20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fontAlgn="base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</a:pPr>
              <a:r>
                <a:rPr lang="kk-KZ" sz="2400">
                  <a:solidFill>
                    <a:srgbClr val="0033CC"/>
                  </a:solidFill>
                  <a:latin typeface="Times New Roman" pitchFamily="18" charset="0"/>
                </a:rPr>
                <a:t>М</a:t>
              </a:r>
            </a:p>
            <a:p>
              <a:pPr algn="ctr" eaLnBrk="1" fontAlgn="base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</a:pPr>
              <a:r>
                <a:rPr lang="kk-KZ" sz="2400">
                  <a:solidFill>
                    <a:srgbClr val="0033CC"/>
                  </a:solidFill>
                  <a:latin typeface="Times New Roman" pitchFamily="18" charset="0"/>
                </a:rPr>
                <a:t>А</a:t>
              </a:r>
            </a:p>
            <a:p>
              <a:pPr algn="ctr" eaLnBrk="1" fontAlgn="base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</a:pPr>
              <a:r>
                <a:rPr lang="kk-KZ" sz="2400">
                  <a:solidFill>
                    <a:srgbClr val="0033CC"/>
                  </a:solidFill>
                  <a:latin typeface="Times New Roman" pitchFamily="18" charset="0"/>
                </a:rPr>
                <a:t>Е</a:t>
              </a:r>
            </a:p>
            <a:p>
              <a:pPr algn="ctr" eaLnBrk="1" fontAlgn="base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</a:pPr>
              <a:r>
                <a:rPr lang="kk-KZ" sz="2400">
                  <a:solidFill>
                    <a:srgbClr val="0033CC"/>
                  </a:solidFill>
                  <a:latin typeface="Times New Roman" pitchFamily="18" charset="0"/>
                </a:rPr>
                <a:t>С</a:t>
              </a:r>
            </a:p>
            <a:p>
              <a:pPr algn="ctr" eaLnBrk="1" fontAlgn="base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</a:pPr>
              <a:r>
                <a:rPr lang="kk-KZ" sz="2400">
                  <a:solidFill>
                    <a:srgbClr val="0033CC"/>
                  </a:solidFill>
                  <a:latin typeface="Times New Roman" pitchFamily="18" charset="0"/>
                </a:rPr>
                <a:t>І</a:t>
              </a:r>
            </a:p>
            <a:p>
              <a:pPr algn="ctr" eaLnBrk="1" fontAlgn="base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</a:pPr>
              <a:r>
                <a:rPr lang="kk-KZ" sz="2400">
                  <a:solidFill>
                    <a:srgbClr val="0033CC"/>
                  </a:solidFill>
                  <a:latin typeface="Times New Roman" pitchFamily="18" charset="0"/>
                </a:rPr>
                <a:t>Н</a:t>
              </a:r>
            </a:p>
            <a:p>
              <a:pPr algn="ctr" eaLnBrk="1" fontAlgn="base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</a:pPr>
              <a:r>
                <a:rPr lang="kk-KZ" sz="2400">
                  <a:solidFill>
                    <a:srgbClr val="0033CC"/>
                  </a:solidFill>
                  <a:latin typeface="Times New Roman" pitchFamily="18" charset="0"/>
                </a:rPr>
                <a:t>С</a:t>
              </a:r>
              <a:endParaRPr lang="ru-RU" sz="2400">
                <a:solidFill>
                  <a:srgbClr val="0033CC"/>
                </a:solidFill>
                <a:latin typeface="Times New Roman" pitchFamily="18" charset="0"/>
              </a:endParaRPr>
            </a:p>
          </p:txBody>
        </p:sp>
        <p:sp>
          <p:nvSpPr>
            <p:cNvPr id="9258" name="Text Box 36"/>
            <p:cNvSpPr txBox="1">
              <a:spLocks noChangeArrowheads="1"/>
            </p:cNvSpPr>
            <p:nvPr/>
          </p:nvSpPr>
          <p:spPr bwMode="auto">
            <a:xfrm>
              <a:off x="1519" y="2115"/>
              <a:ext cx="590" cy="20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fontAlgn="base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</a:pPr>
              <a:r>
                <a:rPr lang="kk-KZ" sz="2400">
                  <a:solidFill>
                    <a:srgbClr val="0033CC"/>
                  </a:solidFill>
                  <a:latin typeface="Times New Roman" pitchFamily="18" charset="0"/>
                </a:rPr>
                <a:t>11-6</a:t>
              </a:r>
            </a:p>
            <a:p>
              <a:pPr algn="ctr" eaLnBrk="1" fontAlgn="base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</a:pPr>
              <a:r>
                <a:rPr lang="kk-KZ" sz="2400">
                  <a:solidFill>
                    <a:srgbClr val="0033CC"/>
                  </a:solidFill>
                  <a:latin typeface="Times New Roman" pitchFamily="18" charset="0"/>
                </a:rPr>
                <a:t>13-11</a:t>
              </a:r>
            </a:p>
            <a:p>
              <a:pPr algn="ctr" eaLnBrk="1" fontAlgn="base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</a:pPr>
              <a:r>
                <a:rPr lang="kk-KZ" sz="2400">
                  <a:solidFill>
                    <a:srgbClr val="0033CC"/>
                  </a:solidFill>
                  <a:latin typeface="Times New Roman" pitchFamily="18" charset="0"/>
                </a:rPr>
                <a:t>12-6</a:t>
              </a:r>
            </a:p>
            <a:p>
              <a:pPr algn="ctr" eaLnBrk="1" fontAlgn="base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</a:pPr>
              <a:r>
                <a:rPr lang="kk-KZ" sz="2400">
                  <a:solidFill>
                    <a:srgbClr val="0033CC"/>
                  </a:solidFill>
                  <a:latin typeface="Times New Roman" pitchFamily="18" charset="0"/>
                </a:rPr>
                <a:t>6-2</a:t>
              </a:r>
            </a:p>
            <a:p>
              <a:pPr algn="ctr" eaLnBrk="1" fontAlgn="base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</a:pPr>
              <a:r>
                <a:rPr lang="kk-KZ" sz="2400">
                  <a:solidFill>
                    <a:srgbClr val="0033CC"/>
                  </a:solidFill>
                  <a:latin typeface="Times New Roman" pitchFamily="18" charset="0"/>
                </a:rPr>
                <a:t>8-5</a:t>
              </a:r>
            </a:p>
            <a:p>
              <a:pPr algn="ctr" eaLnBrk="1" fontAlgn="base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</a:pPr>
              <a:r>
                <a:rPr lang="kk-KZ" sz="2400">
                  <a:solidFill>
                    <a:srgbClr val="0033CC"/>
                  </a:solidFill>
                  <a:latin typeface="Times New Roman" pitchFamily="18" charset="0"/>
                </a:rPr>
                <a:t>11-10</a:t>
              </a:r>
            </a:p>
            <a:p>
              <a:pPr algn="ctr" eaLnBrk="1" fontAlgn="base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</a:pPr>
              <a:r>
                <a:rPr lang="kk-KZ" sz="2400">
                  <a:solidFill>
                    <a:srgbClr val="0033CC"/>
                  </a:solidFill>
                  <a:latin typeface="Times New Roman" pitchFamily="18" charset="0"/>
                </a:rPr>
                <a:t>20-13</a:t>
              </a:r>
              <a:endParaRPr lang="ru-RU" sz="2400">
                <a:solidFill>
                  <a:srgbClr val="0033CC"/>
                </a:solidFill>
                <a:latin typeface="Times New Roman" pitchFamily="18" charset="0"/>
              </a:endParaRPr>
            </a:p>
          </p:txBody>
        </p:sp>
      </p:grpSp>
      <p:pic>
        <p:nvPicPr>
          <p:cNvPr id="9224" name="Picture 2" descr="C:\Documents and Settings\Loner\Мои документы\Мои рисунки\B_Fly0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5143500"/>
            <a:ext cx="15906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692150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10" descr="C:\Documents and Settings\Loner\Мои документы\Мои рисунки\B_Fly04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92150"/>
            <a:ext cx="14287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Скругленный прямоугольник 51"/>
          <p:cNvSpPr/>
          <p:nvPr/>
        </p:nvSpPr>
        <p:spPr>
          <a:xfrm>
            <a:off x="3857625" y="4429125"/>
            <a:ext cx="642938" cy="6429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</a:rPr>
              <a:t>7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4500563" y="4429125"/>
            <a:ext cx="642937" cy="6429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4500563" y="3786188"/>
            <a:ext cx="642937" cy="642937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5143500" y="4429125"/>
            <a:ext cx="642938" cy="6429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3857625" y="3786188"/>
            <a:ext cx="642938" cy="642937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7715250" y="4429125"/>
            <a:ext cx="642938" cy="6429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7072313" y="4429125"/>
            <a:ext cx="642937" cy="6429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5786438" y="4429125"/>
            <a:ext cx="642937" cy="6429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</a:rPr>
              <a:t>6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6429375" y="4429125"/>
            <a:ext cx="642938" cy="6429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5143500" y="3786188"/>
            <a:ext cx="642938" cy="642937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7715250" y="3786188"/>
            <a:ext cx="642938" cy="642937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6429375" y="3786188"/>
            <a:ext cx="642938" cy="642937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7072313" y="3786188"/>
            <a:ext cx="642937" cy="642937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5786438" y="3786188"/>
            <a:ext cx="642937" cy="642937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</a:p>
        </p:txBody>
      </p:sp>
    </p:spTree>
    <p:extLst>
      <p:ext uri="{BB962C8B-B14F-4D97-AF65-F5344CB8AC3E}">
        <p14:creationId xmlns:p14="http://schemas.microsoft.com/office/powerpoint/2010/main" val="841426465"/>
      </p:ext>
    </p:extLst>
  </p:cSld>
  <p:clrMapOvr>
    <a:masterClrMapping/>
  </p:clrMapOvr>
  <p:transition spd="med">
    <p:wheel spokes="8"/>
    <p:sndAc>
      <p:stSnd>
        <p:snd r:embed="rId2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3"/>
          <p:cNvSpPr>
            <a:spLocks noChangeArrowheads="1"/>
          </p:cNvSpPr>
          <p:nvPr/>
        </p:nvSpPr>
        <p:spPr bwMode="auto">
          <a:xfrm>
            <a:off x="4176713" y="3244850"/>
            <a:ext cx="2428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srgbClr val="FFF98D"/>
                </a:solidFill>
              </a:rPr>
              <a:t> </a:t>
            </a:r>
          </a:p>
        </p:txBody>
      </p:sp>
      <p:pic>
        <p:nvPicPr>
          <p:cNvPr id="10243" name="Picture 3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142875"/>
            <a:ext cx="8096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3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8096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3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5857875"/>
            <a:ext cx="8096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3" descr="C:\Documents and Settings\Loner\Мои документы\Мои рисунки\70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5857875"/>
            <a:ext cx="8096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Text Box 17"/>
          <p:cNvSpPr txBox="1">
            <a:spLocks noChangeArrowheads="1"/>
          </p:cNvSpPr>
          <p:nvPr/>
        </p:nvSpPr>
        <p:spPr bwMode="auto">
          <a:xfrm>
            <a:off x="1258888" y="1125538"/>
            <a:ext cx="681355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sz="4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kk-KZ" sz="4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абақтың тақырыбы.</a:t>
            </a:r>
            <a:endParaRPr lang="ru-RU" sz="4400" b="1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57422" y="2571744"/>
            <a:ext cx="4583049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600" b="1" cap="all" dirty="0">
                <a:ln w="9000" cmpd="sng">
                  <a:solidFill>
                    <a:srgbClr val="10CF9B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10CF9B">
                        <a:shade val="20000"/>
                        <a:satMod val="245000"/>
                      </a:srgbClr>
                    </a:gs>
                    <a:gs pos="43000">
                      <a:srgbClr val="10CF9B">
                        <a:satMod val="255000"/>
                      </a:srgbClr>
                    </a:gs>
                    <a:gs pos="48000">
                      <a:srgbClr val="10CF9B">
                        <a:shade val="85000"/>
                        <a:satMod val="255000"/>
                      </a:srgbClr>
                    </a:gs>
                    <a:gs pos="100000">
                      <a:srgbClr val="10CF9B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</a:rPr>
              <a:t>Сан </a:t>
            </a:r>
            <a:r>
              <a:rPr lang="ru-RU" sz="6600" b="1" cap="all" dirty="0" err="1">
                <a:ln w="9000" cmpd="sng">
                  <a:solidFill>
                    <a:srgbClr val="10CF9B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10CF9B">
                        <a:shade val="20000"/>
                        <a:satMod val="245000"/>
                      </a:srgbClr>
                    </a:gs>
                    <a:gs pos="43000">
                      <a:srgbClr val="10CF9B">
                        <a:satMod val="255000"/>
                      </a:srgbClr>
                    </a:gs>
                    <a:gs pos="48000">
                      <a:srgbClr val="10CF9B">
                        <a:shade val="85000"/>
                        <a:satMod val="255000"/>
                      </a:srgbClr>
                    </a:gs>
                    <a:gs pos="100000">
                      <a:srgbClr val="10CF9B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</a:rPr>
              <a:t>есім</a:t>
            </a:r>
            <a:r>
              <a:rPr lang="ru-RU" sz="6600" b="1" cap="all" dirty="0">
                <a:ln w="9000" cmpd="sng">
                  <a:solidFill>
                    <a:srgbClr val="10CF9B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10CF9B">
                        <a:shade val="20000"/>
                        <a:satMod val="245000"/>
                      </a:srgbClr>
                    </a:gs>
                    <a:gs pos="43000">
                      <a:srgbClr val="10CF9B">
                        <a:satMod val="255000"/>
                      </a:srgbClr>
                    </a:gs>
                    <a:gs pos="48000">
                      <a:srgbClr val="10CF9B">
                        <a:shade val="85000"/>
                        <a:satMod val="255000"/>
                      </a:srgbClr>
                    </a:gs>
                    <a:gs pos="100000">
                      <a:srgbClr val="10CF9B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9378417"/>
      </p:ext>
    </p:extLst>
  </p:cSld>
  <p:clrMapOvr>
    <a:masterClrMapping/>
  </p:clrMapOvr>
  <p:transition spd="med">
    <p:wheel spokes="8"/>
    <p:sndAc>
      <p:stSnd>
        <p:snd r:embed="rId2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6000" i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kk-KZ" sz="6000" b="1" i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Сан есім.</a:t>
            </a:r>
            <a:endParaRPr lang="ru-RU" sz="6000" b="1" i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kk-KZ" sz="280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400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Заттың санын,ретін білдіретін сөздер сан есім деп аталады.  Сұрақтары қанша?неше?нешінші?</a:t>
            </a:r>
          </a:p>
          <a:p>
            <a:pPr>
              <a:buFont typeface="Wingdings 2" pitchFamily="18" charset="2"/>
              <a:buNone/>
            </a:pPr>
            <a:r>
              <a:rPr lang="kk-KZ" sz="400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Мысалы он дәптер,бес қалам,үшінші қатар.</a:t>
            </a:r>
            <a:endParaRPr lang="ru-RU" sz="400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543960"/>
      </p:ext>
    </p:extLst>
  </p:cSld>
  <p:clrMapOvr>
    <a:masterClrMapping/>
  </p:clrMapOvr>
  <p:transition spd="med">
    <p:wheel spokes="8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357188" y="214313"/>
            <a:ext cx="8229600" cy="1143000"/>
          </a:xfrm>
        </p:spPr>
        <p:txBody>
          <a:bodyPr/>
          <a:lstStyle/>
          <a:p>
            <a:r>
              <a:rPr lang="ru-RU" sz="4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kk-KZ" sz="4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жаттығу.Көп нүктенің орнына тиісті сан есімдерді қойып жазу.</a:t>
            </a:r>
            <a:endParaRPr lang="ru-RU" sz="44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>
          <a:xfrm>
            <a:off x="428625" y="1428750"/>
            <a:ext cx="8229600" cy="438943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kk-KZ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 мектепке бірінші сыныпқа .....жасымда бардым.</a:t>
            </a:r>
          </a:p>
          <a:p>
            <a:pPr>
              <a:buFont typeface="Wingdings 2" pitchFamily="18" charset="2"/>
              <a:buNone/>
            </a:pPr>
            <a:r>
              <a:rPr lang="kk-KZ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Біздің мектеп ......қабаттан тұрады.</a:t>
            </a:r>
          </a:p>
          <a:p>
            <a:pPr>
              <a:buFont typeface="Wingdings 2" pitchFamily="18" charset="2"/>
              <a:buNone/>
            </a:pPr>
            <a:r>
              <a:rPr lang="kk-KZ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Айнұр ......сыныпта оқиды.</a:t>
            </a:r>
          </a:p>
          <a:p>
            <a:pPr>
              <a:buFont typeface="Wingdings 2" pitchFamily="18" charset="2"/>
              <a:buNone/>
            </a:pPr>
            <a:r>
              <a:rPr lang="kk-KZ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 сағат  .......сабаққа келдім.</a:t>
            </a:r>
          </a:p>
          <a:p>
            <a:pPr>
              <a:buFont typeface="Wingdings 2" pitchFamily="18" charset="2"/>
              <a:buNone/>
            </a:pPr>
            <a:r>
              <a:rPr lang="kk-KZ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Кешкі сағат .....мен ұйқыға  жатамын.</a:t>
            </a:r>
          </a:p>
          <a:p>
            <a:pPr>
              <a:buFont typeface="Wingdings 2" pitchFamily="18" charset="2"/>
              <a:buNone/>
            </a:pPr>
            <a:r>
              <a:rPr lang="kk-KZ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Керекті сөздер;    </a:t>
            </a:r>
            <a:r>
              <a:rPr lang="kk-KZ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үш,  төртінші,    сегіз жарымда, онда,   алты.</a:t>
            </a:r>
            <a:endParaRPr lang="ru-RU" sz="28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51039"/>
      </p:ext>
    </p:extLst>
  </p:cSld>
  <p:clrMapOvr>
    <a:masterClrMapping/>
  </p:clrMapOvr>
  <p:transition spd="med">
    <p:wheel spokes="8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"/>
          <p:cNvSpPr>
            <a:spLocks noGrp="1" noChangeArrowheads="1" noChangeShapeType="1" noTextEdit="1"/>
          </p:cNvSpPr>
          <p:nvPr>
            <p:ph type="ctrTitle"/>
          </p:nvPr>
        </p:nvSpPr>
        <p:spPr>
          <a:xfrm>
            <a:off x="533400" y="1000108"/>
            <a:ext cx="8324880" cy="3071834"/>
          </a:xfrm>
          <a:ln>
            <a:miter lim="800000"/>
            <a:headEnd/>
            <a:tailEnd/>
          </a:ln>
        </p:spPr>
        <p:txBody>
          <a:bodyPr wrap="none" fromWordArt="1">
            <a:prstTxWarp prst="textWave1">
              <a:avLst>
                <a:gd name="adj1" fmla="val 13005"/>
                <a:gd name="adj2" fmla="val 353"/>
              </a:avLst>
            </a:prstTxWarp>
          </a:bodyPr>
          <a:lstStyle/>
          <a:p>
            <a:pPr algn="ctr">
              <a:defRPr/>
            </a:pPr>
            <a:r>
              <a:rPr lang="ru-RU" sz="3600" kern="1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4</a:t>
            </a:r>
            <a:r>
              <a:rPr lang="ru-RU" sz="3600" kern="1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.Ой </a:t>
            </a:r>
            <a:r>
              <a:rPr lang="ru-RU" sz="3600" kern="1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сергіту</a:t>
            </a:r>
            <a:endParaRPr lang="ru-RU" sz="3600" kern="1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600" kern="1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cs typeface="Times New Roman"/>
              </a:rPr>
              <a:t>жаттығулары</a:t>
            </a:r>
            <a:endParaRPr lang="ru-RU" sz="3600" kern="1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/>
              <a:cs typeface="Times New Roman"/>
            </a:endParaRPr>
          </a:p>
        </p:txBody>
      </p:sp>
      <p:pic>
        <p:nvPicPr>
          <p:cNvPr id="26627" name="Рисунок 3" descr="j035449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3643313"/>
            <a:ext cx="388937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5394253"/>
      </p:ext>
    </p:extLst>
  </p:cSld>
  <p:clrMapOvr>
    <a:masterClrMapping/>
  </p:clrMapOvr>
  <p:transition spd="med">
    <p:wheel spokes="8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500042"/>
            <a:ext cx="6643734" cy="714380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kk-KZ" sz="4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“Сандарды сөйлет”  </a:t>
            </a:r>
            <a:endParaRPr lang="ru-RU" sz="4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38" y="1785938"/>
            <a:ext cx="7854950" cy="4643437"/>
          </a:xfrm>
        </p:spPr>
        <p:txBody>
          <a:bodyPr/>
          <a:lstStyle/>
          <a:p>
            <a:pPr marL="514350" marR="0" indent="-514350" algn="l">
              <a:lnSpc>
                <a:spcPct val="80000"/>
              </a:lnSpc>
              <a:buFont typeface="Wingdings 2" pitchFamily="18" charset="2"/>
              <a:buAutoNum type="arabicPeriod"/>
            </a:pPr>
            <a:r>
              <a:rPr lang="kk-KZ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Бір жылда</a:t>
            </a:r>
            <a:r>
              <a:rPr lang="kk-KZ" sz="28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kk-KZ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күн бар.</a:t>
            </a:r>
          </a:p>
          <a:p>
            <a:pPr marL="514350" marR="0" indent="-514350" algn="l">
              <a:lnSpc>
                <a:spcPct val="80000"/>
              </a:lnSpc>
              <a:buFont typeface="Wingdings 2" pitchFamily="18" charset="2"/>
              <a:buAutoNum type="arabicPeriod"/>
            </a:pPr>
            <a:r>
              <a:rPr lang="kk-KZ" sz="28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kk-KZ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- наурыз “Халықаралық әйелдер күні”.</a:t>
            </a:r>
          </a:p>
          <a:p>
            <a:pPr marL="514350" marR="0" indent="-514350" algn="l">
              <a:lnSpc>
                <a:spcPct val="80000"/>
              </a:lnSpc>
              <a:buFont typeface="Wingdings 2" pitchFamily="18" charset="2"/>
              <a:buAutoNum type="arabicPeriod"/>
            </a:pPr>
            <a:r>
              <a:rPr lang="kk-KZ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Бір жылда   </a:t>
            </a:r>
            <a:r>
              <a:rPr lang="kk-KZ" sz="28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kk-KZ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ай бар.</a:t>
            </a:r>
          </a:p>
          <a:p>
            <a:pPr marL="514350" marR="0" indent="-514350" algn="l">
              <a:lnSpc>
                <a:spcPct val="80000"/>
              </a:lnSpc>
              <a:buFont typeface="Wingdings 2" pitchFamily="18" charset="2"/>
              <a:buAutoNum type="arabicPeriod"/>
            </a:pPr>
            <a:r>
              <a:rPr lang="kk-KZ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Бір километрде</a:t>
            </a:r>
            <a:r>
              <a:rPr lang="kk-KZ" sz="28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kk-KZ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метр бар?</a:t>
            </a:r>
            <a:endParaRPr lang="ru-RU" sz="28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marR="0" indent="-514350" algn="l">
              <a:lnSpc>
                <a:spcPct val="80000"/>
              </a:lnSpc>
              <a:buFont typeface="Wingdings 2" pitchFamily="18" charset="2"/>
              <a:buAutoNum type="arabicPeriod"/>
            </a:pPr>
            <a:r>
              <a:rPr lang="kk-KZ" sz="28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kk-KZ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жылы жаңа әнұран қабылданды.</a:t>
            </a:r>
          </a:p>
          <a:p>
            <a:pPr marL="514350" marR="0" indent="-514350" algn="l">
              <a:lnSpc>
                <a:spcPct val="80000"/>
              </a:lnSpc>
              <a:buFont typeface="Wingdings 2" pitchFamily="18" charset="2"/>
              <a:buAutoNum type="arabicPeriod"/>
            </a:pPr>
            <a:r>
              <a:rPr lang="kk-KZ" sz="28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kk-KZ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- желтоқсан “Тәуелсіздік күні”.</a:t>
            </a:r>
          </a:p>
        </p:txBody>
      </p:sp>
      <p:sp>
        <p:nvSpPr>
          <p:cNvPr id="27652" name="AutoShape 2"/>
          <p:cNvSpPr>
            <a:spLocks noChangeArrowheads="1"/>
          </p:cNvSpPr>
          <p:nvPr/>
        </p:nvSpPr>
        <p:spPr bwMode="auto">
          <a:xfrm>
            <a:off x="7215188" y="928688"/>
            <a:ext cx="1357312" cy="773112"/>
          </a:xfrm>
          <a:prstGeom prst="cloudCallout">
            <a:avLst>
              <a:gd name="adj1" fmla="val -46292"/>
              <a:gd name="adj2" fmla="val 66519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11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3" name="AutoShape 3"/>
          <p:cNvSpPr>
            <a:spLocks noChangeArrowheads="1"/>
          </p:cNvSpPr>
          <p:nvPr/>
        </p:nvSpPr>
        <p:spPr bwMode="auto">
          <a:xfrm>
            <a:off x="7500938" y="3714750"/>
            <a:ext cx="1643062" cy="844550"/>
          </a:xfrm>
          <a:prstGeom prst="cloudCallout">
            <a:avLst>
              <a:gd name="adj1" fmla="val -46292"/>
              <a:gd name="adj2" fmla="val 66519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1100" b="1">
                <a:solidFill>
                  <a:srgbClr val="FFF98D"/>
                </a:solidFill>
                <a:latin typeface="Calibri" pitchFamily="34" charset="0"/>
              </a:rPr>
              <a:t>     </a:t>
            </a:r>
            <a:r>
              <a:rPr lang="kk-KZ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365</a:t>
            </a:r>
            <a:endParaRPr lang="ru-RU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4" name="AutoShape 5"/>
          <p:cNvSpPr>
            <a:spLocks noChangeArrowheads="1"/>
          </p:cNvSpPr>
          <p:nvPr/>
        </p:nvSpPr>
        <p:spPr bwMode="auto">
          <a:xfrm>
            <a:off x="7143750" y="5357813"/>
            <a:ext cx="1428750" cy="844550"/>
          </a:xfrm>
          <a:prstGeom prst="cloudCallout">
            <a:avLst>
              <a:gd name="adj1" fmla="val -46292"/>
              <a:gd name="adj2" fmla="val 66519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1100" b="1">
                <a:solidFill>
                  <a:srgbClr val="FFF98D"/>
                </a:solidFill>
                <a:latin typeface="Calibri" pitchFamily="34" charset="0"/>
              </a:rPr>
              <a:t>    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2006</a:t>
            </a:r>
            <a:endParaRPr lang="ru-RU" sz="24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5" name="AutoShape 6"/>
          <p:cNvSpPr>
            <a:spLocks noChangeArrowheads="1"/>
          </p:cNvSpPr>
          <p:nvPr/>
        </p:nvSpPr>
        <p:spPr bwMode="auto">
          <a:xfrm>
            <a:off x="5143500" y="5500688"/>
            <a:ext cx="1077913" cy="844550"/>
          </a:xfrm>
          <a:prstGeom prst="cloudCallout">
            <a:avLst>
              <a:gd name="adj1" fmla="val -46292"/>
              <a:gd name="adj2" fmla="val 66519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1100" b="1">
                <a:solidFill>
                  <a:srgbClr val="C00000"/>
                </a:solidFill>
                <a:latin typeface="Calibri" pitchFamily="34" charset="0"/>
              </a:rPr>
              <a:t>     </a:t>
            </a:r>
            <a:r>
              <a:rPr lang="kk-KZ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ru-RU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6" name="AutoShape 7"/>
          <p:cNvSpPr>
            <a:spLocks noChangeArrowheads="1"/>
          </p:cNvSpPr>
          <p:nvPr/>
        </p:nvSpPr>
        <p:spPr bwMode="auto">
          <a:xfrm>
            <a:off x="3286125" y="5072063"/>
            <a:ext cx="1077913" cy="844550"/>
          </a:xfrm>
          <a:prstGeom prst="cloudCallout">
            <a:avLst>
              <a:gd name="adj1" fmla="val -46292"/>
              <a:gd name="adj2" fmla="val 66519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1100" b="1">
                <a:solidFill>
                  <a:srgbClr val="C00000"/>
                </a:solidFill>
                <a:latin typeface="Calibri" pitchFamily="34" charset="0"/>
              </a:rPr>
              <a:t>     </a:t>
            </a:r>
            <a:r>
              <a:rPr lang="kk-KZ" sz="2800" b="1">
                <a:solidFill>
                  <a:srgbClr val="C00000"/>
                </a:solidFill>
                <a:latin typeface="Calibri" pitchFamily="34" charset="0"/>
              </a:rPr>
              <a:t>8</a:t>
            </a:r>
            <a:endParaRPr lang="ru-RU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27657" name="AutoShape 8"/>
          <p:cNvSpPr>
            <a:spLocks noChangeArrowheads="1"/>
          </p:cNvSpPr>
          <p:nvPr/>
        </p:nvSpPr>
        <p:spPr bwMode="auto">
          <a:xfrm>
            <a:off x="1071563" y="5286375"/>
            <a:ext cx="1428750" cy="844550"/>
          </a:xfrm>
          <a:prstGeom prst="cloudCallout">
            <a:avLst>
              <a:gd name="adj1" fmla="val -46292"/>
              <a:gd name="adj2" fmla="val 66519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1100" b="1">
                <a:solidFill>
                  <a:srgbClr val="FFF98D"/>
                </a:solidFill>
                <a:latin typeface="Calibri" pitchFamily="34" charset="0"/>
              </a:rPr>
              <a:t>     </a:t>
            </a:r>
            <a:r>
              <a:rPr lang="kk-KZ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endParaRPr lang="ru-RU" sz="24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966463"/>
      </p:ext>
    </p:extLst>
  </p:cSld>
  <p:clrMapOvr>
    <a:masterClrMapping/>
  </p:clrMapOvr>
  <p:transition spd="med">
    <p:wheel spokes="8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1">
      <a:dk1>
        <a:srgbClr val="FFF654"/>
      </a:dk1>
      <a:lt1>
        <a:srgbClr val="FFF98D"/>
      </a:lt1>
      <a:dk2>
        <a:srgbClr val="FFF654"/>
      </a:dk2>
      <a:lt2>
        <a:srgbClr val="FFF98D"/>
      </a:lt2>
      <a:accent1>
        <a:srgbClr val="FFF654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FFFF00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Поток">
  <a:themeElements>
    <a:clrScheme name="Другая 1">
      <a:dk1>
        <a:srgbClr val="FFF654"/>
      </a:dk1>
      <a:lt1>
        <a:srgbClr val="FFF98D"/>
      </a:lt1>
      <a:dk2>
        <a:srgbClr val="FFF654"/>
      </a:dk2>
      <a:lt2>
        <a:srgbClr val="FFF98D"/>
      </a:lt2>
      <a:accent1>
        <a:srgbClr val="FFF654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FFFF00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Поток">
  <a:themeElements>
    <a:clrScheme name="Другая 1">
      <a:dk1>
        <a:srgbClr val="FFF654"/>
      </a:dk1>
      <a:lt1>
        <a:srgbClr val="FFF98D"/>
      </a:lt1>
      <a:dk2>
        <a:srgbClr val="FFF654"/>
      </a:dk2>
      <a:lt2>
        <a:srgbClr val="FFF98D"/>
      </a:lt2>
      <a:accent1>
        <a:srgbClr val="FFF654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FFFF00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1_Поток">
  <a:themeElements>
    <a:clrScheme name="Другая 1">
      <a:dk1>
        <a:srgbClr val="FFF654"/>
      </a:dk1>
      <a:lt1>
        <a:srgbClr val="FFF98D"/>
      </a:lt1>
      <a:dk2>
        <a:srgbClr val="FFF654"/>
      </a:dk2>
      <a:lt2>
        <a:srgbClr val="FFF98D"/>
      </a:lt2>
      <a:accent1>
        <a:srgbClr val="FFF654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FFFF00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2_Поток">
  <a:themeElements>
    <a:clrScheme name="Другая 1">
      <a:dk1>
        <a:srgbClr val="FFF654"/>
      </a:dk1>
      <a:lt1>
        <a:srgbClr val="FFF98D"/>
      </a:lt1>
      <a:dk2>
        <a:srgbClr val="FFF654"/>
      </a:dk2>
      <a:lt2>
        <a:srgbClr val="FFF98D"/>
      </a:lt2>
      <a:accent1>
        <a:srgbClr val="FFF654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FFFF00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3_Поток">
  <a:themeElements>
    <a:clrScheme name="Другая 1">
      <a:dk1>
        <a:srgbClr val="FFF654"/>
      </a:dk1>
      <a:lt1>
        <a:srgbClr val="FFF98D"/>
      </a:lt1>
      <a:dk2>
        <a:srgbClr val="FFF654"/>
      </a:dk2>
      <a:lt2>
        <a:srgbClr val="FFF98D"/>
      </a:lt2>
      <a:accent1>
        <a:srgbClr val="FFF654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FFFF00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4_Поток">
  <a:themeElements>
    <a:clrScheme name="Другая 1">
      <a:dk1>
        <a:srgbClr val="FFF654"/>
      </a:dk1>
      <a:lt1>
        <a:srgbClr val="FFF98D"/>
      </a:lt1>
      <a:dk2>
        <a:srgbClr val="FFF654"/>
      </a:dk2>
      <a:lt2>
        <a:srgbClr val="FFF98D"/>
      </a:lt2>
      <a:accent1>
        <a:srgbClr val="FFF654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FFFF00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5_Поток">
  <a:themeElements>
    <a:clrScheme name="Другая 1">
      <a:dk1>
        <a:srgbClr val="FFF654"/>
      </a:dk1>
      <a:lt1>
        <a:srgbClr val="FFF98D"/>
      </a:lt1>
      <a:dk2>
        <a:srgbClr val="FFF654"/>
      </a:dk2>
      <a:lt2>
        <a:srgbClr val="FFF98D"/>
      </a:lt2>
      <a:accent1>
        <a:srgbClr val="FFF654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FFFF00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6_Поток">
  <a:themeElements>
    <a:clrScheme name="Другая 1">
      <a:dk1>
        <a:srgbClr val="FFF654"/>
      </a:dk1>
      <a:lt1>
        <a:srgbClr val="FFF98D"/>
      </a:lt1>
      <a:dk2>
        <a:srgbClr val="FFF654"/>
      </a:dk2>
      <a:lt2>
        <a:srgbClr val="FFF98D"/>
      </a:lt2>
      <a:accent1>
        <a:srgbClr val="FFF654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FFFF00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7_Поток">
  <a:themeElements>
    <a:clrScheme name="Другая 1">
      <a:dk1>
        <a:srgbClr val="FFF654"/>
      </a:dk1>
      <a:lt1>
        <a:srgbClr val="FFF98D"/>
      </a:lt1>
      <a:dk2>
        <a:srgbClr val="FFF654"/>
      </a:dk2>
      <a:lt2>
        <a:srgbClr val="FFF98D"/>
      </a:lt2>
      <a:accent1>
        <a:srgbClr val="FFF654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FFFF00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8_Поток">
  <a:themeElements>
    <a:clrScheme name="Другая 1">
      <a:dk1>
        <a:srgbClr val="FFF654"/>
      </a:dk1>
      <a:lt1>
        <a:srgbClr val="FFF98D"/>
      </a:lt1>
      <a:dk2>
        <a:srgbClr val="FFF654"/>
      </a:dk2>
      <a:lt2>
        <a:srgbClr val="FFF98D"/>
      </a:lt2>
      <a:accent1>
        <a:srgbClr val="FFF654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FFFF00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Поток">
  <a:themeElements>
    <a:clrScheme name="Другая 1">
      <a:dk1>
        <a:srgbClr val="FFF654"/>
      </a:dk1>
      <a:lt1>
        <a:srgbClr val="FFF98D"/>
      </a:lt1>
      <a:dk2>
        <a:srgbClr val="FFF654"/>
      </a:dk2>
      <a:lt2>
        <a:srgbClr val="FFF98D"/>
      </a:lt2>
      <a:accent1>
        <a:srgbClr val="FFF654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FFFF00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19_Поток">
  <a:themeElements>
    <a:clrScheme name="Другая 1">
      <a:dk1>
        <a:srgbClr val="FFF654"/>
      </a:dk1>
      <a:lt1>
        <a:srgbClr val="FFF98D"/>
      </a:lt1>
      <a:dk2>
        <a:srgbClr val="FFF654"/>
      </a:dk2>
      <a:lt2>
        <a:srgbClr val="FFF98D"/>
      </a:lt2>
      <a:accent1>
        <a:srgbClr val="FFF654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FFFF00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Поток">
  <a:themeElements>
    <a:clrScheme name="Другая 1">
      <a:dk1>
        <a:srgbClr val="FFF654"/>
      </a:dk1>
      <a:lt1>
        <a:srgbClr val="FFF98D"/>
      </a:lt1>
      <a:dk2>
        <a:srgbClr val="FFF654"/>
      </a:dk2>
      <a:lt2>
        <a:srgbClr val="FFF98D"/>
      </a:lt2>
      <a:accent1>
        <a:srgbClr val="FFF654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FFFF00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Поток">
  <a:themeElements>
    <a:clrScheme name="Другая 1">
      <a:dk1>
        <a:srgbClr val="FFF654"/>
      </a:dk1>
      <a:lt1>
        <a:srgbClr val="FFF98D"/>
      </a:lt1>
      <a:dk2>
        <a:srgbClr val="FFF654"/>
      </a:dk2>
      <a:lt2>
        <a:srgbClr val="FFF98D"/>
      </a:lt2>
      <a:accent1>
        <a:srgbClr val="FFF654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FFFF00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Поток">
  <a:themeElements>
    <a:clrScheme name="Другая 1">
      <a:dk1>
        <a:srgbClr val="FFF654"/>
      </a:dk1>
      <a:lt1>
        <a:srgbClr val="FFF98D"/>
      </a:lt1>
      <a:dk2>
        <a:srgbClr val="FFF654"/>
      </a:dk2>
      <a:lt2>
        <a:srgbClr val="FFF98D"/>
      </a:lt2>
      <a:accent1>
        <a:srgbClr val="FFF654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FFFF00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Поток">
  <a:themeElements>
    <a:clrScheme name="Другая 1">
      <a:dk1>
        <a:srgbClr val="FFF654"/>
      </a:dk1>
      <a:lt1>
        <a:srgbClr val="FFF98D"/>
      </a:lt1>
      <a:dk2>
        <a:srgbClr val="FFF654"/>
      </a:dk2>
      <a:lt2>
        <a:srgbClr val="FFF98D"/>
      </a:lt2>
      <a:accent1>
        <a:srgbClr val="FFF654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FFFF00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Поток">
  <a:themeElements>
    <a:clrScheme name="Другая 1">
      <a:dk1>
        <a:srgbClr val="FFF654"/>
      </a:dk1>
      <a:lt1>
        <a:srgbClr val="FFF98D"/>
      </a:lt1>
      <a:dk2>
        <a:srgbClr val="FFF654"/>
      </a:dk2>
      <a:lt2>
        <a:srgbClr val="FFF98D"/>
      </a:lt2>
      <a:accent1>
        <a:srgbClr val="FFF654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FFFF00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Поток">
  <a:themeElements>
    <a:clrScheme name="Другая 1">
      <a:dk1>
        <a:srgbClr val="FFF654"/>
      </a:dk1>
      <a:lt1>
        <a:srgbClr val="FFF98D"/>
      </a:lt1>
      <a:dk2>
        <a:srgbClr val="FFF654"/>
      </a:dk2>
      <a:lt2>
        <a:srgbClr val="FFF98D"/>
      </a:lt2>
      <a:accent1>
        <a:srgbClr val="FFF654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FFFF00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Поток">
  <a:themeElements>
    <a:clrScheme name="Другая 1">
      <a:dk1>
        <a:srgbClr val="FFF654"/>
      </a:dk1>
      <a:lt1>
        <a:srgbClr val="FFF98D"/>
      </a:lt1>
      <a:dk2>
        <a:srgbClr val="FFF654"/>
      </a:dk2>
      <a:lt2>
        <a:srgbClr val="FFF98D"/>
      </a:lt2>
      <a:accent1>
        <a:srgbClr val="FFF654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FFFF00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10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11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12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13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14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15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16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17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18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19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20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21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22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23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24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25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26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27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28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29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30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31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32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33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34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35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36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37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38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39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40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8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ppt/theme/themeOverride9.xml><?xml version="1.0" encoding="utf-8"?>
<a:themeOverride xmlns:a="http://schemas.openxmlformats.org/drawingml/2006/main">
  <a:clrScheme name="Другая 1">
    <a:dk1>
      <a:srgbClr val="FFF654"/>
    </a:dk1>
    <a:lt1>
      <a:srgbClr val="FFF98D"/>
    </a:lt1>
    <a:dk2>
      <a:srgbClr val="FFF654"/>
    </a:dk2>
    <a:lt2>
      <a:srgbClr val="FFF98D"/>
    </a:lt2>
    <a:accent1>
      <a:srgbClr val="FFF654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FFFF00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622</Words>
  <Application>Microsoft Office PowerPoint</Application>
  <PresentationFormat>Экран (4:3)</PresentationFormat>
  <Paragraphs>175</Paragraphs>
  <Slides>21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20</vt:i4>
      </vt:variant>
      <vt:variant>
        <vt:lpstr>Заголовки слайдов</vt:lpstr>
      </vt:variant>
      <vt:variant>
        <vt:i4>21</vt:i4>
      </vt:variant>
    </vt:vector>
  </HeadingPairs>
  <TitlesOfParts>
    <vt:vector size="41" baseType="lpstr">
      <vt:lpstr>Поток</vt:lpstr>
      <vt:lpstr>1_Поток</vt:lpstr>
      <vt:lpstr>2_Поток</vt:lpstr>
      <vt:lpstr>3_Поток</vt:lpstr>
      <vt:lpstr>4_Поток</vt:lpstr>
      <vt:lpstr>5_Поток</vt:lpstr>
      <vt:lpstr>6_Поток</vt:lpstr>
      <vt:lpstr>7_Поток</vt:lpstr>
      <vt:lpstr>8_Поток</vt:lpstr>
      <vt:lpstr>9_Поток</vt:lpstr>
      <vt:lpstr>10_Поток</vt:lpstr>
      <vt:lpstr>11_Поток</vt:lpstr>
      <vt:lpstr>12_Поток</vt:lpstr>
      <vt:lpstr>13_Поток</vt:lpstr>
      <vt:lpstr>14_Поток</vt:lpstr>
      <vt:lpstr>15_Поток</vt:lpstr>
      <vt:lpstr>16_Поток</vt:lpstr>
      <vt:lpstr>17_Поток</vt:lpstr>
      <vt:lpstr>18_Поток</vt:lpstr>
      <vt:lpstr>19_Поток</vt:lpstr>
      <vt:lpstr>Психологиялық дайындық.</vt:lpstr>
      <vt:lpstr>            Сабақ жоспары.</vt:lpstr>
      <vt:lpstr>Өткенді қайталау </vt:lpstr>
      <vt:lpstr>Презентация PowerPoint</vt:lpstr>
      <vt:lpstr>Презентация PowerPoint</vt:lpstr>
      <vt:lpstr>              Сан есім.</vt:lpstr>
      <vt:lpstr>2-жаттығу.Көп нүктенің орнына тиісті сан есімдерді қойып жазу.</vt:lpstr>
      <vt:lpstr>4.Ой сергіту жаттығулары</vt:lpstr>
      <vt:lpstr>“Сандарды сөйлет”  </vt:lpstr>
      <vt:lpstr>“Сиқырлы  бес  жұлдыз” ойыны  Сандарға байланысты мақалдар шығару.     </vt:lpstr>
      <vt:lpstr>Презентация PowerPoint</vt:lpstr>
      <vt:lpstr>    РЕБУС жауаптары.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</cp:revision>
  <dcterms:created xsi:type="dcterms:W3CDTF">2017-09-21T01:52:31Z</dcterms:created>
  <dcterms:modified xsi:type="dcterms:W3CDTF">2017-09-21T02:50:08Z</dcterms:modified>
</cp:coreProperties>
</file>