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327" r:id="rId2"/>
    <p:sldId id="316" r:id="rId3"/>
    <p:sldId id="323" r:id="rId4"/>
    <p:sldId id="315" r:id="rId5"/>
    <p:sldId id="328" r:id="rId6"/>
    <p:sldId id="317" r:id="rId7"/>
    <p:sldId id="352" r:id="rId8"/>
    <p:sldId id="345" r:id="rId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86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8E6491-1687-436D-B712-19964109D6E5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6AB19-44BB-4FE0-BF62-293FBDDEFD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98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2/11/2020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62809" y="666781"/>
            <a:ext cx="73788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Өскемен қаласы әкімдігінің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kk-KZ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«№</a:t>
            </a:r>
            <a:r>
              <a:rPr lang="en-US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kk-KZ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«Балбөбек» балабақша-бөбекжайы» КМҚК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 descr="C:\Users\User\Desktop\svetlana\svetlana\ЛОГОТИП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08" y="2209251"/>
            <a:ext cx="1609526" cy="171272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1462809" y="2459277"/>
            <a:ext cx="80417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Мектеп жасына дейінгі балаларды </a:t>
            </a:r>
            <a:endParaRPr lang="kk-KZ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оқытуда </a:t>
            </a:r>
            <a:r>
              <a:rPr lang="kk-KZ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 мүмкіндіктері 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1610" y="4470592"/>
            <a:ext cx="5550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Тәрбиеші: Қайырбаева Айдана Мемлетханқызы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82954" y="6246312"/>
            <a:ext cx="43945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Өскемен, 2020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6885" y="1295400"/>
            <a:ext cx="7696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Ақпараттық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коммуникативтік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технологияны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балабақшада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кезеңдегі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тәрбиенің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өзекті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мәселесі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отыр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Компьютерлік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технология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біртіндеп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жүйесіне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берудің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аса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тиімді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тәсілі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жәймен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еніп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келе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жатыр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заманауи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әдіс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оқуға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қызығушылықты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арттырып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бетінше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жұмыстануға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тәрбиелеп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интеллектуалдық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қызметін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дамытады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заманның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рухында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дамуға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ашып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мекемесінің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тәрбие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жұмысын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сапалы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жақсартуға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туғызып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, оның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тиімділігін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арттырады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60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52600" y="457200"/>
            <a:ext cx="63246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Ақпараттық-коммуникативті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технология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31579" y="2362200"/>
            <a:ext cx="6324600" cy="3886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93882" y="2895600"/>
            <a:ext cx="532611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Оқытудың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ақпараттық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коммуникативтік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технологиясы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білімді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жаңаша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мүмкіндіктерін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іс-әркетті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өзгерту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білімді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қабылдау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білімнің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сапасын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тәрбие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үрдісінде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баланың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тұлғасын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жан-жақты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қалыптастыру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12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2600" y="228600"/>
            <a:ext cx="56388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Ақпараттық коммуникативтік технологияның пайдасы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23345" y="1981200"/>
            <a:ext cx="1752600" cy="2209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Баланың қабілетін ашады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6934200" y="1995399"/>
            <a:ext cx="2057400" cy="19141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Білім саласын жақсартады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6324600" y="4191000"/>
            <a:ext cx="2019300" cy="21773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Өз ойын айтқызады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733800" y="4495800"/>
            <a:ext cx="1981200" cy="20298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Логикалық ойлау қабілетін дамытады</a:t>
            </a:r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1120666" y="4338549"/>
            <a:ext cx="1981200" cy="20298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Ізденуге тәрбиелейді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4572000" y="2952497"/>
            <a:ext cx="457200" cy="11333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6240518" y="2788503"/>
            <a:ext cx="304800" cy="11171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2680138" y="2803811"/>
            <a:ext cx="304800" cy="11018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 rot="3076374">
            <a:off x="2265254" y="1838123"/>
            <a:ext cx="448860" cy="9570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 rot="18048588">
            <a:off x="6320887" y="1795402"/>
            <a:ext cx="448860" cy="9570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08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6400" y="533400"/>
            <a:ext cx="5791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Ақпараттық-коммуникативтік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технологияның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тиімділігі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с одним вырезанным углом 4"/>
          <p:cNvSpPr/>
          <p:nvPr/>
        </p:nvSpPr>
        <p:spPr>
          <a:xfrm>
            <a:off x="342900" y="2046889"/>
            <a:ext cx="2667000" cy="1905000"/>
          </a:xfrm>
          <a:prstGeom prst="snip1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33400" y="2441027"/>
            <a:ext cx="228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Ұйымдастырылған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көрнекілікті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деңгейі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артады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одним вырезанным углом 7"/>
          <p:cNvSpPr/>
          <p:nvPr/>
        </p:nvSpPr>
        <p:spPr>
          <a:xfrm>
            <a:off x="342900" y="4348655"/>
            <a:ext cx="2667000" cy="1905000"/>
          </a:xfrm>
          <a:prstGeom prst="snip1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с одним вырезанным углом 8"/>
          <p:cNvSpPr/>
          <p:nvPr/>
        </p:nvSpPr>
        <p:spPr>
          <a:xfrm>
            <a:off x="3238500" y="2057399"/>
            <a:ext cx="2667000" cy="1905000"/>
          </a:xfrm>
          <a:prstGeom prst="snip1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с одним вырезанным углом 9"/>
          <p:cNvSpPr/>
          <p:nvPr/>
        </p:nvSpPr>
        <p:spPr>
          <a:xfrm>
            <a:off x="3251638" y="4385441"/>
            <a:ext cx="2667000" cy="1905000"/>
          </a:xfrm>
          <a:prstGeom prst="snip1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с одним вырезанным углом 10"/>
          <p:cNvSpPr/>
          <p:nvPr/>
        </p:nvSpPr>
        <p:spPr>
          <a:xfrm>
            <a:off x="6187966" y="2057399"/>
            <a:ext cx="2667000" cy="1905000"/>
          </a:xfrm>
          <a:prstGeom prst="snip1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с одним вырезанным углом 11"/>
          <p:cNvSpPr/>
          <p:nvPr/>
        </p:nvSpPr>
        <p:spPr>
          <a:xfrm>
            <a:off x="6208987" y="4348655"/>
            <a:ext cx="2667000" cy="1905000"/>
          </a:xfrm>
          <a:prstGeom prst="snip1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455066" y="2533359"/>
            <a:ext cx="22338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Балалардың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деңгейіне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әсер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399487" y="2579525"/>
            <a:ext cx="2285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Ұйымдастырылған</a:t>
            </a:r>
            <a:r>
              <a:rPr lang="ru-RU" dirty="0"/>
              <a:t>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қызметінің</a:t>
            </a:r>
            <a:r>
              <a:rPr lang="ru-RU" dirty="0"/>
              <a:t> </a:t>
            </a:r>
            <a:r>
              <a:rPr lang="ru-RU" dirty="0" err="1"/>
              <a:t>өнімділігі</a:t>
            </a:r>
            <a:r>
              <a:rPr lang="ru-RU" dirty="0"/>
              <a:t> </a:t>
            </a:r>
            <a:r>
              <a:rPr lang="ru-RU" dirty="0" err="1"/>
              <a:t>артады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42900" y="4876276"/>
            <a:ext cx="2590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Слайдтарда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қателер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жіберілсе,тез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арада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түзетуге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137232" y="4922442"/>
            <a:ext cx="28695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Көру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есте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сақтау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қабілеттері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артады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10149" y="4830109"/>
            <a:ext cx="2514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Балалардың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қызығушылығын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қалыптастырады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76300" y="1752600"/>
            <a:ext cx="7391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	Қорыта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айтқанда, ақпаратгық технологиялар баланы оқыту мен дамыту процесін тиімді етіп, балаға да, педагогке де білім берудің жаңа мүмкіндіктерін ашады.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	Елбасымыздың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жолдауында: «Ұлттық бәсекеге қабілеттілігі бірінші кезекте білім деңгейімен айқындалады» деген. Баланы, жеке адамның құндылығын арттыру, оны дайындайтын ұстаз жауапкершілігінің өсуі, тынымсыз еңбек, сапалы нәтиже деген ұғыммен егіз.Тәуелсіз ел тірегі білімді ұрпақ.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8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Айдана жұмыс\Айгөлек 19-20 ож\фото 19-20\фото Айголек\IMG-20191111-WA00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64018"/>
            <a:ext cx="5334000" cy="395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Айдана жұмыс\Айгөлек 19-20 ож\фото 19-20\фото Айголек\IMG-20191111-WA00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454" y="3276600"/>
            <a:ext cx="4777545" cy="354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Айдана жұмыс\Айгөлек 19-20 ож\фото 19-20\фото Айголек\IMG-20191212-WA00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926" y="434600"/>
            <a:ext cx="3276600" cy="242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Айдана жұмыс\Айгөлек 19-20 ож\фото 19-20\фото Айголек\IMG-20191212-WA000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703"/>
          <a:stretch/>
        </p:blipFill>
        <p:spPr bwMode="auto">
          <a:xfrm>
            <a:off x="609600" y="114779"/>
            <a:ext cx="3380614" cy="274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41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93376" y="1981200"/>
            <a:ext cx="6396367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</a:t>
            </a:r>
            <a:r>
              <a:rPr lang="ru-RU" sz="60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b="1" dirty="0" smtClean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рақмет</a:t>
            </a:r>
            <a:r>
              <a:rPr lang="ru-RU" sz="60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endParaRPr lang="ru-RU" sz="6000" b="1" cap="none" spc="0" dirty="0">
              <a:ln/>
              <a:solidFill>
                <a:schemeClr val="accent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89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1130</TotalTime>
  <Words>116</Words>
  <Application>Microsoft Office PowerPoint</Application>
  <PresentationFormat>Экран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Дина</dc:creator>
  <cp:lastModifiedBy>айзат</cp:lastModifiedBy>
  <cp:revision>80</cp:revision>
  <dcterms:created xsi:type="dcterms:W3CDTF">2014-01-23T00:33:51Z</dcterms:created>
  <dcterms:modified xsi:type="dcterms:W3CDTF">2020-02-11T01:27:57Z</dcterms:modified>
</cp:coreProperties>
</file>