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0" r:id="rId3"/>
    <p:sldId id="257" r:id="rId4"/>
    <p:sldId id="290" r:id="rId5"/>
    <p:sldId id="264" r:id="rId6"/>
    <p:sldId id="278" r:id="rId7"/>
    <p:sldId id="279" r:id="rId8"/>
    <p:sldId id="296" r:id="rId9"/>
    <p:sldId id="297" r:id="rId10"/>
    <p:sldId id="298" r:id="rId11"/>
    <p:sldId id="299" r:id="rId12"/>
    <p:sldId id="301" r:id="rId13"/>
    <p:sldId id="300" r:id="rId14"/>
    <p:sldId id="302" r:id="rId15"/>
    <p:sldId id="306" r:id="rId16"/>
    <p:sldId id="303" r:id="rId17"/>
    <p:sldId id="304" r:id="rId18"/>
    <p:sldId id="305" r:id="rId19"/>
    <p:sldId id="307" r:id="rId20"/>
    <p:sldId id="308" r:id="rId21"/>
    <p:sldId id="289" r:id="rId22"/>
    <p:sldId id="276" r:id="rId23"/>
  </p:sldIdLst>
  <p:sldSz cx="12192000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4" autoAdjust="0"/>
  </p:normalViewPr>
  <p:slideViewPr>
    <p:cSldViewPr snapToGrid="0">
      <p:cViewPr varScale="1">
        <p:scale>
          <a:sx n="69" d="100"/>
          <a:sy n="69" d="100"/>
        </p:scale>
        <p:origin x="-75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AC33C-9AEB-4C91-A67E-8094253C2363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E0AD9-16DB-4337-9FC8-DB71B51F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98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A6ADB-377D-4756-9521-E0DFA45D931F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3801D-5F6D-4030-B8A1-A9389CA18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28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093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491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311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142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261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889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711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840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5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778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314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317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54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345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444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579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132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458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38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051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690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3801D-5F6D-4030-B8A1-A9389CA18D7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21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397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095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880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982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513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31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90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934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57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6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561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33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19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84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93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3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569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082EAE4-5C2A-400E-BED4-26A65F7385F5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475766E-AD54-465E-96FA-EF2338B3D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0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5.wdp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93909" y="157918"/>
            <a:ext cx="7378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Өскемен қаласы әкімдігінің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kk-KZ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«№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kk-KZ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«Балбөбек» балабақша-бөбекжайы» КМҚК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C:\Users\User\Desktop\svetlana\svetlana\ЛОГОТИП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313" y="361735"/>
            <a:ext cx="1609526" cy="17127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061647" y="2547580"/>
            <a:ext cx="87573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Тәрбиеленушілерде өмір қауіпсіздігі негіздерін қалыптастыру бойынша заманауи тәсілдер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96335" y="5183464"/>
            <a:ext cx="5550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Тәрбиеші: Қайырбаева Гүлдана Мемлетханқызы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3504" y="6297567"/>
            <a:ext cx="4394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Өскемен қ, 2019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3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2729346" y="189237"/>
            <a:ext cx="7550727" cy="535923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 қимылды ойын:</a:t>
            </a:r>
            <a:r>
              <a:rPr lang="kk-KZ" sz="2800" b="1" dirty="0"/>
              <a:t> </a:t>
            </a:r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«Бағдаршам»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83137" y="935452"/>
            <a:ext cx="100720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Мақсаты: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Балалардың жолда жүру ережелері жайында білімдерін бекіту.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400" b="1" i="1" dirty="0">
                <a:latin typeface="Times New Roman" pitchFamily="18" charset="0"/>
                <a:cs typeface="Times New Roman" pitchFamily="18" charset="0"/>
              </a:rPr>
              <a:t>Шарты: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Балалар шеңбер жасап тұрады. Тәрбиешінің қолында бағдаршам көздерінің түстері (жасыл, қызыл, сары) болады. Балалар әуенмен ойнап жүреді, қызыл түс көтерсе тоқтайды, сары түсте қолдарын шапалақтайды, жасыл түсте шеңбер бойымен жүреді.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24"/>
          <a:stretch/>
        </p:blipFill>
        <p:spPr bwMode="auto">
          <a:xfrm>
            <a:off x="1874082" y="3234415"/>
            <a:ext cx="4318079" cy="260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74" y="3085103"/>
            <a:ext cx="4588451" cy="275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18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9418" y="487417"/>
            <a:ext cx="102800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Қауіпсіздік </a:t>
            </a: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бойынша көркем әдебиет шығармаларын балаларға 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оқу, </a:t>
            </a: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көлік туралы жұмбақтар шешіп, тақпақтар 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жаттау, желілі  суреттер бойынша әңгіме өткізу де өте тиімді болып табылады. Суреттер бойынша  сұрақтар қойып балалардан  толық әрі нақты жауап беруі талап етілуі керек.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9"/>
          <a:stretch/>
        </p:blipFill>
        <p:spPr bwMode="auto">
          <a:xfrm>
            <a:off x="1126965" y="3035548"/>
            <a:ext cx="3212539" cy="246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Гүлдана\Гүлдана жұмыс 2019-2020 Ботақан мектепалды\Ботақан фото\20191017_0922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1" r="16082"/>
          <a:stretch/>
        </p:blipFill>
        <p:spPr bwMode="auto">
          <a:xfrm>
            <a:off x="4720055" y="3624470"/>
            <a:ext cx="3212539" cy="285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Гүлдана\Гүлдана жұмыс 2019-2020 Ботақан мектепалды\Ботақан фото\20191017_0922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3"/>
          <a:stretch/>
        </p:blipFill>
        <p:spPr bwMode="auto">
          <a:xfrm>
            <a:off x="8330888" y="3035548"/>
            <a:ext cx="3348493" cy="25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58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9417" y="889659"/>
            <a:ext cx="99891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Желілі – рөлді  </a:t>
            </a:r>
            <a:r>
              <a:rPr lang="kk-KZ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ойындар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мектепке  дейінгі балалар өмірінде елеулі орын алады. Бұл ойындар ұзақа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та,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қысқа да болуы мүмкін.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Желілі – рөлді ойындар сипаты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жағынан бұлар көбінесе еліктеу, шындықты көрсету болып табылады.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Мысалы: </a:t>
            </a:r>
            <a:r>
              <a:rPr lang="kk-KZ" sz="2400" i="1" dirty="0" smtClean="0">
                <a:latin typeface="Times New Roman" pitchFamily="18" charset="0"/>
                <a:cs typeface="Times New Roman" pitchFamily="18" charset="0"/>
              </a:rPr>
              <a:t>«Жол полициясы»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ойынын ойнағанда балалар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жол полициясы мен жаяу жүргіншінің 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әрекеттеріне еліктейді.  </a:t>
            </a:r>
            <a:r>
              <a:rPr lang="kk-KZ" sz="2400" i="1" dirty="0">
                <a:latin typeface="Times New Roman" pitchFamily="18" charset="0"/>
                <a:cs typeface="Times New Roman" pitchFamily="18" charset="0"/>
              </a:rPr>
              <a:t>«Шаштараз», </a:t>
            </a:r>
            <a:r>
              <a:rPr lang="kk-KZ" sz="2400" i="1" dirty="0" smtClean="0">
                <a:latin typeface="Times New Roman" pitchFamily="18" charset="0"/>
                <a:cs typeface="Times New Roman" pitchFamily="18" charset="0"/>
              </a:rPr>
              <a:t>«Асхана», «Аурухана»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ойындары арқылы айналадағы өмірді бақылауға,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өмірде кездесуі мүмкін қауіпті жағдайлардан сақтана білуге, күнделікті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өз өмірлерінен алған білімдерін ойын сюжетіне  пайдалануға төселдендіруге болады. Педагог өтілген ойынға талдау жасап, оның балаларға тигізген тәрбиелік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ықпалын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бағалауға, өз тобындағы сюжетті-рөльді ойындарының одан әрі басшылық ету тәсілдерін ойластыруға тиіс.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77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2729346" y="189237"/>
            <a:ext cx="7550727" cy="535923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Желілі – рөлді ойын:</a:t>
            </a:r>
            <a:r>
              <a:rPr lang="kk-KZ" sz="2800" b="1" dirty="0"/>
              <a:t> </a:t>
            </a:r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«Жол полициясы»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83137" y="935452"/>
            <a:ext cx="100720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b="1" dirty="0">
                <a:latin typeface="Times New Roman" pitchFamily="18" charset="0"/>
                <a:cs typeface="Times New Roman" pitchFamily="18" charset="0"/>
              </a:rPr>
              <a:t>Мақсаты: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Балалардың жолда жүру ережелері жайында білімдерін бекіту.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 Балаларды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жүргізуші, жол полициясы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мамандығымен таныстырып, оның пайдасы мен қажеттілігін айқындау, еңбекті сүюге баулу, қоршаған ортаға деген сүйіспеншіліктерін арттыру.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 Жолда жүру қауіпсіздік ережелерін сақтай білуге тәрбиелеу.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b="1" i="1" dirty="0">
                <a:latin typeface="Times New Roman" pitchFamily="18" charset="0"/>
                <a:cs typeface="Times New Roman" pitchFamily="18" charset="0"/>
              </a:rPr>
              <a:t>Шарты: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Балалар рөлдерге бөлінеді. 1 бала Жол полициясы, 2-3 бала көлік жүргізушісі, қалған балалар жаяу жүргіншілер болады.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Гүлдана\Гүлдана жұмыс 2019-2020 Ботақан мектепалды\Ботақан фото\20191017_093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83" y="3073235"/>
            <a:ext cx="4819133" cy="287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Гүлдана\Гүлдана жұмыс 2019-2020 Ботақан мектепалды\Ботақан фото\20191017_0942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708" y="3073235"/>
            <a:ext cx="5150477" cy="289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53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2729346" y="189237"/>
            <a:ext cx="7550727" cy="535923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Желілі – рөлді ойын:</a:t>
            </a:r>
            <a:r>
              <a:rPr lang="kk-KZ" sz="2800" b="1" dirty="0"/>
              <a:t> </a:t>
            </a:r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«Асхана»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96291" y="935452"/>
            <a:ext cx="103667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Мақсаты: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Балалардың ас бөлмесіндегі қауіпсіздік ережелері жайында білімдерін бекіту.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 Балаларды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аспазшы мамандығымен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таныстырып, оның пайдасы мен қажеттілігін айқындау, еңбекті сүюге баулу, қоршаған ортаға деген сүйіспеншіліктерін арттыру.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kk-KZ" sz="2400" b="1" i="1" dirty="0" smtClean="0">
                <a:latin typeface="Times New Roman" pitchFamily="18" charset="0"/>
                <a:cs typeface="Times New Roman" pitchFamily="18" charset="0"/>
              </a:rPr>
              <a:t>Шарты</a:t>
            </a:r>
            <a:r>
              <a:rPr lang="kk-KZ" sz="24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Балалар рөлдерге бөлінеді. 1-2 бала аспазшы, қалған балалар асханадан тамақтанушылар болады.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Гүлдана\Гүлдана жұмыс 2019-2020 Ботақан мектепалды\Ботақан фото\20191017_1016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9"/>
          <a:stretch/>
        </p:blipFill>
        <p:spPr bwMode="auto">
          <a:xfrm>
            <a:off x="676710" y="3451594"/>
            <a:ext cx="4781982" cy="31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Гүлдана\Гүлдана жұмыс 2019-2020 Ботақан мектепалды\Ботақан фото\20191017_1019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708" y="3439364"/>
            <a:ext cx="5358295" cy="326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6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2729346" y="189237"/>
            <a:ext cx="7550727" cy="535923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Желілі – рөлді ойын:</a:t>
            </a:r>
            <a:r>
              <a:rPr lang="kk-KZ" sz="2800" b="1" dirty="0"/>
              <a:t> </a:t>
            </a:r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«Аурухана»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96291" y="935452"/>
            <a:ext cx="103667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Мақсаты: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Балаларды дәрігер мамандығымен 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таныстырып, оның пайдасы мен қажеттілігін айқындау, еңбекті сүюге баулу, қоршаған ортаға деген сүйіспеншіліктерін арттыру. 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Ауырмаудың жолдарын қарастырып, қиындық туындаған жағдайларда үлкендерден көмек сұрай білуге тәрбиелеу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000" b="1" i="1" dirty="0">
                <a:latin typeface="Times New Roman" pitchFamily="18" charset="0"/>
                <a:cs typeface="Times New Roman" pitchFamily="18" charset="0"/>
              </a:rPr>
              <a:t>Шарты: 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Балалар рөлдерге бөлінеді.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1-2 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бала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дәрігер, қалған 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балалар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ауырып көмек сұрап келген адамдар болады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8" r="7689"/>
          <a:stretch/>
        </p:blipFill>
        <p:spPr bwMode="auto">
          <a:xfrm>
            <a:off x="415636" y="3026844"/>
            <a:ext cx="5181600" cy="353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7"/>
          <a:stretch/>
        </p:blipFill>
        <p:spPr bwMode="auto">
          <a:xfrm>
            <a:off x="6345382" y="3026844"/>
            <a:ext cx="5517622" cy="353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00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2729346" y="189237"/>
            <a:ext cx="7550727" cy="535923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Желілі – рөлді ойын:</a:t>
            </a:r>
            <a:r>
              <a:rPr lang="kk-KZ" sz="2800" b="1" dirty="0"/>
              <a:t> </a:t>
            </a:r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«Шаштараз»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96291" y="935452"/>
            <a:ext cx="103667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Мақсаты: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Балалардың шаштаразда, қоғамдық орындарда қауіпсіздік ережелері жайында білімдерін бекіту.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 Балаларды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шаштараз мамандығымен 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таныстырып, оның пайдасы мен қажеттілігін айқындау, еңбекті сүюге баулу, қоршаған ортаға деген сүйіспеншіліктерін арттыру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Үлкен адамдардың рұқсатынсыз қауіп келтіретін заттарға тиісуге болмайтындығы жайында түсінік беру.</a:t>
            </a:r>
          </a:p>
          <a:p>
            <a:pPr algn="just"/>
            <a:r>
              <a:rPr lang="kk-KZ" sz="2000" b="1" i="1" dirty="0" smtClean="0">
                <a:latin typeface="Times New Roman" pitchFamily="18" charset="0"/>
                <a:cs typeface="Times New Roman" pitchFamily="18" charset="0"/>
              </a:rPr>
              <a:t>Шарты</a:t>
            </a:r>
            <a:r>
              <a:rPr lang="kk-KZ" sz="2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Балалар рөлдерге бөлінеді. 1 бала шаштараз, қалған балалар шаштаразға келген клиенттер болады.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Гүлдана\Гүлдана жұмыс 2019-2020 Ботақан мектепалды\Ботақан фото\20191017_102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74" y="3342686"/>
            <a:ext cx="4675909" cy="263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r="8366"/>
          <a:stretch/>
        </p:blipFill>
        <p:spPr bwMode="auto">
          <a:xfrm>
            <a:off x="7393157" y="3182221"/>
            <a:ext cx="4090604" cy="295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72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1927" y="1208268"/>
            <a:ext cx="958734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Театрландырылған әрекетте  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шығарманың</a:t>
            </a: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, ертегінің т.б. 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сюжеті </a:t>
            </a: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мен мазмұны шарттас болады. Ол 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сюжетті – рөльді </a:t>
            </a: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ойынға ұқсас. 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Ертегі </a:t>
            </a: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балалардың 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ой – қиялын</a:t>
            </a: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, сөздік қорын дамытады.</a:t>
            </a:r>
            <a:br>
              <a:rPr lang="kk-KZ" sz="2800" dirty="0">
                <a:latin typeface="Times New Roman" pitchFamily="18" charset="0"/>
                <a:cs typeface="Times New Roman" pitchFamily="18" charset="0"/>
              </a:rPr>
            </a:b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Театрландырылған әрекеттің негізгі </a:t>
            </a: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мазмұны қоршаған өмірді алуан түрі құбылыстарды және соларға байланысты іс-әректтерді бейнелеу болып табылады. </a:t>
            </a:r>
            <a:endParaRPr lang="kk-KZ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3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51710" y="334073"/>
            <a:ext cx="103770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Тақырыбы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Қызыл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телпек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Мақсаты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Ертегі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білімдерін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күшейту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Балаларды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ертегіні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суреттеп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сахналауға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үйрету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Балаларды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бөтендермен сөйлеспеуге, анасының айтқандарын тыңдай білуге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тәрбиелеу.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Кейіпкерлер: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Әжесі, немересі, қасқыр,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анасы, аңшы.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19"/>
          <a:stretch/>
        </p:blipFill>
        <p:spPr bwMode="auto">
          <a:xfrm>
            <a:off x="2046594" y="2618508"/>
            <a:ext cx="4297493" cy="383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1" r="22957"/>
          <a:stretch/>
        </p:blipFill>
        <p:spPr bwMode="auto">
          <a:xfrm>
            <a:off x="6740237" y="2618509"/>
            <a:ext cx="4599709" cy="383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03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68582" y="268273"/>
            <a:ext cx="104255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Ата – аналармен жұмыс 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қандайда бір жұмыс ата – аналармен қарым – қатынаста атқарылса жетістікке қол жеткізуге болады. Сол себепті балаларды өмір қауіпсіздігін игертуде «Ата – аналарға арналған кеңестер» беру, ата – аналармен бірлескен ашық оқу қызметі ұйымдастырылды. </a:t>
            </a:r>
          </a:p>
        </p:txBody>
      </p:sp>
      <p:pic>
        <p:nvPicPr>
          <p:cNvPr id="5" name="Picture 2" descr="D:\Гүлдана\Гүлдана жұмыс 2019-2020 Ботақан мектепалды\Ботақан фото\IMG-20191017-WA00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7" t="6429" r="9091" b="18788"/>
          <a:stretch/>
        </p:blipFill>
        <p:spPr bwMode="auto">
          <a:xfrm>
            <a:off x="1593272" y="2749904"/>
            <a:ext cx="4634344" cy="341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53" y="2490353"/>
            <a:ext cx="5250872" cy="393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15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25614" y="1041414"/>
            <a:ext cx="98354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Қауіпсіздік </a:t>
            </a:r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>негіздерін үйрету 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жұмысының </a:t>
            </a:r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>мақсаты: 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Балаларда </a:t>
            </a: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қауіпсіз мінез – құлықтың қалыпты, жағымды әдеттерін тәрбиелеуге қажетті біліктер мен дағдыларды 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қалыптастыру.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25614" y="3381229"/>
            <a:ext cx="9835488" cy="191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kk-KZ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Үлкендердің (педагогтар мен ата-аналардың) міндеті </a:t>
            </a: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— баланы сақтап, қорғау ғана емес, сонымен қатар оны әртүрлі қарапайым, кейде тіпті қауіпті өмірлік ахуалдармен бетпе-бет кездесуге дайындау.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2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1" b="10106"/>
          <a:stretch/>
        </p:blipFill>
        <p:spPr bwMode="auto">
          <a:xfrm>
            <a:off x="6848545" y="3291883"/>
            <a:ext cx="4710545" cy="266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1084" y="2600004"/>
            <a:ext cx="7890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«Қауіпсіздік әліппесі» </a:t>
            </a: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тақырыбында мультфильм көру</a:t>
            </a:r>
            <a:endParaRPr lang="ru-RU" sz="24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9"/>
          <a:stretch/>
        </p:blipFill>
        <p:spPr bwMode="auto">
          <a:xfrm>
            <a:off x="1579416" y="3314848"/>
            <a:ext cx="4696691" cy="264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79415" y="251936"/>
            <a:ext cx="101830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Бейнефильмдерді, мультфильмдерді қолдану – қауіпсіздік ережесімен таныстыруда қолайлы әдістердің бірі болып табылады. Мультфильмдер көргеннен кейін жетелеуші сұрақтар арқылы алған білімдерін тиянақтап, қорытынды жасау маңызды.     </a:t>
            </a:r>
            <a:endParaRPr lang="kk-KZ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2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3139" y="1389251"/>
            <a:ext cx="99355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kk-KZ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Қорыта </a:t>
            </a:r>
            <a:r>
              <a:rPr lang="kk-KZ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келгенде, </a:t>
            </a:r>
            <a:r>
              <a:rPr lang="kk-KZ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мектепке дейінгі мекемелерде балаларға </a:t>
            </a:r>
            <a:r>
              <a:rPr lang="kk-KZ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өмірде кездесетін қауіпсіздік ережелерімен таныстырудың </a:t>
            </a:r>
            <a:r>
              <a:rPr lang="kk-KZ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маңызы зор.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Қауіпсіздік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ережесін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үйрету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түсінетіндей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анық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айқын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формада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жүргізілу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Іс-әрекет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барысындағы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эмоционалдық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көңіл-күй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оқытылатын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материалды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белсенді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қабылдауға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ықпалын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тигізеді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Мектепке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дейінгі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ұйым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ата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аналар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өзара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тығыз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байланыста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болса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жақсы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нәтиже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көрсете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алады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әрекетінде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балалардың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білімі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толығады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879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599826">
            <a:off x="1953885" y="2860583"/>
            <a:ext cx="89972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</a:t>
            </a:r>
            <a:r>
              <a:rPr lang="ru-RU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рахмет</a:t>
            </a:r>
            <a:r>
              <a:rPr lang="ru-RU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4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78182" y="1305158"/>
            <a:ext cx="95042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	Қауіпсіздік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– меңгерілген білім қоры емес, әртүрлі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жағдайларда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өзін дұрыс ұстай алу қабілеті. Балалар үйде немесе далада алдын ала болжап білуге болмайтын жағдайларға ұшырап жатады, сондықтан </a:t>
            </a:r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үлкендердің негізгі міндеті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бала бойында жауапкершілік пен дербестіктің дамуын ынталандыру.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	Біз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өз жұмысымызда белгілі бір тәртіп дағдылары мен тәжірибелерді баланың игеруіне бағытталған әртүрлі іс-әрекет түрлерін ұйымдастыруға баса назар аударамыз. Өйткені біз баланы неге үйретсек, соны олар шынайы өмірде қолдана алулары керек.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44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33013" y="532262"/>
            <a:ext cx="1032646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Тәрбиеленушілерде өмір қауіпсіздігі негіздерін қалыптастыру бойынша заманауи </a:t>
            </a:r>
            <a:r>
              <a:rPr lang="kk-KZ" sz="32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тәсілдер:</a:t>
            </a:r>
            <a:endParaRPr lang="ru-RU" sz="32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7455" y="1886865"/>
            <a:ext cx="915785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1. Ойындар: дидактикалық ойындар, қимылды ойындар, аз қимылды ойындар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. Әңгімелер </a:t>
            </a:r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өткізу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. Желілі </a:t>
            </a:r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– рөлді ойындар ұйымдастыру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. Театрландырылған </a:t>
            </a:r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іс – әрекет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5. Ата </a:t>
            </a:r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– аналармен 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жұмыс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6. Тақырыпқа </a:t>
            </a:r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сай мултьфильмдер </a:t>
            </a: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көру</a:t>
            </a:r>
            <a:endParaRPr lang="kk-KZ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74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3998" y="2898430"/>
            <a:ext cx="101138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kk-K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Дидактикалық ойын </a:t>
            </a:r>
            <a:r>
              <a:rPr lang="kk-KZ" sz="3600" dirty="0">
                <a:latin typeface="Times New Roman" pitchFamily="18" charset="0"/>
                <a:cs typeface="Times New Roman" pitchFamily="18" charset="0"/>
              </a:rPr>
              <a:t>– балалар үшін оқу да, еңбек те.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айналадағы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дүниені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танудың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тәсілі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балаларға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өмірде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кездескен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қиыншылықтарды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жеңу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жолын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үйретіп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ұйымдастырушылық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қабілетін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қалыптастырады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61653" y="423852"/>
            <a:ext cx="102385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kk-KZ" sz="3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kk-KZ" sz="3600" dirty="0">
                <a:latin typeface="Times New Roman" pitchFamily="18" charset="0"/>
                <a:cs typeface="Times New Roman" pitchFamily="18" charset="0"/>
              </a:rPr>
              <a:t>бала өміріндегі тәрбиенің шешуші шарты. Бала өзін қоршаған ортаны, өмір сүріп отырған айналасындағы құбылыстар мен </a:t>
            </a:r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заттарды, өмір қауіпсіздігін </a:t>
            </a:r>
            <a:r>
              <a:rPr lang="kk-KZ" sz="3600" dirty="0">
                <a:latin typeface="Times New Roman" pitchFamily="18" charset="0"/>
                <a:cs typeface="Times New Roman" pitchFamily="18" charset="0"/>
              </a:rPr>
              <a:t>ойын арқылы түсініп ұғынады.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2101678" y="346235"/>
            <a:ext cx="8098767" cy="436728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Дидактикалық ойын: </a:t>
            </a:r>
            <a:r>
              <a:rPr lang="kk-KZ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«Қауіпті – қауіпсіз»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1201" y="3837708"/>
            <a:ext cx="4105385" cy="26787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08"/>
          <a:stretch/>
        </p:blipFill>
        <p:spPr>
          <a:xfrm flipH="1">
            <a:off x="7772039" y="3827542"/>
            <a:ext cx="3894987" cy="26889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36208" y="992720"/>
            <a:ext cx="103281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Мақсаты:</a:t>
            </a:r>
            <a:r>
              <a:rPr lang="kk-KZ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Қауіпті және қауіпсіз заттарды, іс – әрекеттерді ажырата білуге үйрету. Байланыстырып сөйлеу қабілетін дамыту. </a:t>
            </a:r>
          </a:p>
          <a:p>
            <a:pPr algn="just"/>
            <a:r>
              <a:rPr lang="kk-KZ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Шарты: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Балаларға бірнеше карточкалар беріледі. Онда әр түрлі қауіпті және қауіпсіз заттар мен іс – әрекеттер бейнеленген. Балалар қауіпсіз заттар мен әрекеттер бейнеленген суреттерді жасыл түсті, қауіпті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 мен әрекеттер бейнеленген суреттерді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қызыл түсті қораптарға салады.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5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1966873" y="171148"/>
            <a:ext cx="9304579" cy="697284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Дидактикалық ойын:</a:t>
            </a:r>
            <a:r>
              <a:rPr lang="kk-KZ" sz="2800" b="1" dirty="0"/>
              <a:t> </a:t>
            </a:r>
            <a:r>
              <a:rPr lang="kk-KZ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«Өрт сөндірушіге көмек»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83137" y="1034687"/>
            <a:ext cx="100720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Мақсаты: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Өрт шығаратын және өрт сөндіруге қажетті заттарды ажырата білуге үйретуді жалғастыру.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400" b="1" i="1" dirty="0">
                <a:latin typeface="Times New Roman" pitchFamily="18" charset="0"/>
                <a:cs typeface="Times New Roman" pitchFamily="18" charset="0"/>
              </a:rPr>
              <a:t>Шарты: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Балалар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екі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топқа бөлінеді.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1-топ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: Өрт шығаратын заттарды, 2-топ: өрт сөндіруге қажетті заттарды ажыратып топтастырады.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" b="13973"/>
          <a:stretch/>
        </p:blipFill>
        <p:spPr bwMode="auto">
          <a:xfrm>
            <a:off x="9558244" y="2728036"/>
            <a:ext cx="2370517" cy="335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Гүлдана\Гүлдана жұмыс 2019-2020 Ботақан мектепалды\Ботақан фото\20191120_1103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3" r="5954" b="10322"/>
          <a:stretch/>
        </p:blipFill>
        <p:spPr bwMode="auto">
          <a:xfrm rot="5400000">
            <a:off x="443267" y="3036633"/>
            <a:ext cx="3519054" cy="290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Гүлдана\Гүлдана жұмыс 2019-2020 Ботақан мектепалды\Ботақан фото\20191120_1103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18728" r="4607" b="6749"/>
          <a:stretch/>
        </p:blipFill>
        <p:spPr bwMode="auto">
          <a:xfrm>
            <a:off x="4054468" y="3323782"/>
            <a:ext cx="5129386" cy="238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14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1966873" y="171148"/>
            <a:ext cx="9304579" cy="697284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Дидактикалық ойын:</a:t>
            </a:r>
            <a:r>
              <a:rPr lang="kk-KZ" sz="2800" b="1" dirty="0"/>
              <a:t> </a:t>
            </a:r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«Кубик – рубик»</a:t>
            </a:r>
            <a:r>
              <a:rPr lang="kk-KZ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(жол белгілері)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83137" y="1034687"/>
            <a:ext cx="100720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Мақсаты: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Көше қауіпсіздігімен таныстыру. Жол белгілерін ажырата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білуге үйретуді жалғастыру.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400" b="1" i="1" dirty="0">
                <a:latin typeface="Times New Roman" pitchFamily="18" charset="0"/>
                <a:cs typeface="Times New Roman" pitchFamily="18" charset="0"/>
              </a:rPr>
              <a:t>Шарты: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Балалар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шеңбер жасап тұрады. Тәрбиеші Жол белгілері бейнеленген кубикті лақтырады. Балалар қандай белгі түсті сол туралы айтып береді.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83" y="3117273"/>
            <a:ext cx="5078078" cy="305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1"/>
          <a:stretch/>
        </p:blipFill>
        <p:spPr bwMode="auto">
          <a:xfrm>
            <a:off x="6355042" y="2973679"/>
            <a:ext cx="5300144" cy="319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97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2729346" y="189237"/>
            <a:ext cx="7550727" cy="535923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Қимылды ойын:</a:t>
            </a:r>
            <a:r>
              <a:rPr lang="kk-KZ" sz="2800" b="1" dirty="0"/>
              <a:t> </a:t>
            </a:r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«Көлік пен торғайлар»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83137" y="935452"/>
            <a:ext cx="100720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Мақсаты: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Көше қауіпсіздігімен таныстыру. Байқампаздыққа, шапшаңдыққа тәрбиелеу.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400" b="1" i="1" dirty="0">
                <a:latin typeface="Times New Roman" pitchFamily="18" charset="0"/>
                <a:cs typeface="Times New Roman" pitchFamily="18" charset="0"/>
              </a:rPr>
              <a:t>Шарты: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Бір бала көлік болады. Қалған балалар торғайлар болады. Әуен ырғағымен балалар торғай болып ұшып жүреді, әуен тоқтағанда көлік жүреді. Торғайлар көліктен қашуы керек.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41" r="4886"/>
          <a:stretch/>
        </p:blipFill>
        <p:spPr bwMode="auto">
          <a:xfrm>
            <a:off x="1856916" y="3244865"/>
            <a:ext cx="4762245" cy="294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802" b="8885"/>
          <a:stretch/>
        </p:blipFill>
        <p:spPr bwMode="auto">
          <a:xfrm>
            <a:off x="7261729" y="2874444"/>
            <a:ext cx="4112853" cy="368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8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746</TotalTime>
  <Words>909</Words>
  <Application>Microsoft Office PowerPoint</Application>
  <PresentationFormat>Произвольный</PresentationFormat>
  <Paragraphs>78</Paragraphs>
  <Slides>22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Параллакс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87</cp:revision>
  <cp:lastPrinted>2019-11-20T15:12:15Z</cp:lastPrinted>
  <dcterms:created xsi:type="dcterms:W3CDTF">2018-02-15T02:57:15Z</dcterms:created>
  <dcterms:modified xsi:type="dcterms:W3CDTF">2019-11-20T15:23:04Z</dcterms:modified>
</cp:coreProperties>
</file>