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7" r:id="rId3"/>
    <p:sldId id="269" r:id="rId4"/>
    <p:sldId id="258" r:id="rId5"/>
    <p:sldId id="259" r:id="rId6"/>
    <p:sldId id="270" r:id="rId7"/>
    <p:sldId id="260" r:id="rId8"/>
    <p:sldId id="268" r:id="rId9"/>
    <p:sldId id="261" r:id="rId10"/>
    <p:sldId id="264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-240" y="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462390B-E3F3-4268-A832-72AFB076B753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22BA212-BF17-46D5-B9D6-1C517B6B8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jpeg"/><Relationship Id="rId2" Type="http://schemas.openxmlformats.org/officeDocument/2006/relationships/audio" Target="../media/audio10.wav"/><Relationship Id="rId1" Type="http://schemas.openxmlformats.org/officeDocument/2006/relationships/tags" Target="../tags/tag6.xml"/><Relationship Id="rId6" Type="http://schemas.openxmlformats.org/officeDocument/2006/relationships/image" Target="../media/image26.jpeg"/><Relationship Id="rId11" Type="http://schemas.openxmlformats.org/officeDocument/2006/relationships/image" Target="../media/image8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audio4.wav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5.wav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6.wa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7.wa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12" Type="http://schemas.openxmlformats.org/officeDocument/2006/relationships/image" Target="../media/image8.png"/><Relationship Id="rId2" Type="http://schemas.openxmlformats.org/officeDocument/2006/relationships/audio" Target="../media/audio8.wav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audio9.wav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370991" y="5479022"/>
            <a:ext cx="6462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саны мен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цифры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~PP1550.WAV">
            <a:hlinkClick r:id="" action="ppaction://media"/>
          </p:cNvPr>
          <p:cNvPicPr>
            <a:picLocks noRot="1" noChangeAspect="1"/>
          </p:cNvPicPr>
          <p:nvPr>
            <a:wavAudioFile r:embed="rId1" name="~PP1550.WAV"/>
          </p:nvPr>
        </p:nvPicPr>
        <p:blipFill>
          <a:blip r:embed="rId4"/>
          <a:stretch>
            <a:fillRect/>
          </a:stretch>
        </p:blipFill>
        <p:spPr>
          <a:xfrm>
            <a:off x="11772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3129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7199" y="1039618"/>
            <a:ext cx="1624058" cy="104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49354" y="1057213"/>
            <a:ext cx="1624058" cy="1198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1642" y="2138746"/>
            <a:ext cx="1624059" cy="1113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1298" y="1595083"/>
            <a:ext cx="1497605" cy="1301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09920" y="1819345"/>
            <a:ext cx="1415109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80632" y="2448086"/>
            <a:ext cx="1468441" cy="104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2010" y="3681310"/>
            <a:ext cx="8254398" cy="2942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449592" y="4059310"/>
            <a:ext cx="1162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85147" y="1456108"/>
            <a:ext cx="120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4+2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3760" y="1923180"/>
            <a:ext cx="1175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5-1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67358" y="2246038"/>
            <a:ext cx="1152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3+3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2851" y="2521583"/>
            <a:ext cx="922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4-2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54248" y="2659697"/>
            <a:ext cx="1287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3-2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75070" y="212119"/>
            <a:ext cx="4634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«Құлпынайды ыдысқа сал»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62347" y="1345701"/>
            <a:ext cx="1187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5+1</a:t>
            </a:r>
          </a:p>
        </p:txBody>
      </p:sp>
      <p:pic>
        <p:nvPicPr>
          <p:cNvPr id="21" name="~PP3908.WAV">
            <a:hlinkClick r:id="" action="ppaction://media"/>
          </p:cNvPr>
          <p:cNvPicPr>
            <a:picLocks noRot="1" noChangeAspect="1"/>
          </p:cNvPicPr>
          <p:nvPr>
            <a:wavAudioFile r:embed="rId2" name="~PP3908.WAV"/>
          </p:nvPr>
        </p:nvPicPr>
        <p:blipFill>
          <a:blip r:embed="rId11"/>
          <a:stretch>
            <a:fillRect/>
          </a:stretch>
        </p:blipFill>
        <p:spPr>
          <a:xfrm>
            <a:off x="11772900" y="6438900"/>
            <a:ext cx="203200" cy="203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70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2001" y="1309663"/>
            <a:ext cx="8689976" cy="2509213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417" r="3000"/>
          <a:stretch>
            <a:fillRect/>
          </a:stretch>
        </p:blipFill>
        <p:spPr>
          <a:xfrm>
            <a:off x="1" y="0"/>
            <a:ext cx="12191999" cy="6747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176334" y="300889"/>
            <a:ext cx="3435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Есепті шеш:</a:t>
            </a:r>
          </a:p>
        </p:txBody>
      </p:sp>
      <p:pic>
        <p:nvPicPr>
          <p:cNvPr id="6" name="~PP89.WAV">
            <a:hlinkClick r:id="" action="ppaction://media"/>
          </p:cNvPr>
          <p:cNvPicPr>
            <a:picLocks noRot="1" noChangeAspect="1"/>
          </p:cNvPicPr>
          <p:nvPr>
            <a:wavAudioFile r:embed="rId1" name="~PP89.WAV"/>
          </p:nvPr>
        </p:nvPicPr>
        <p:blipFill>
          <a:blip r:embed="rId4"/>
          <a:stretch>
            <a:fillRect/>
          </a:stretch>
        </p:blipFill>
        <p:spPr>
          <a:xfrm>
            <a:off x="11772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370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751012" y="1217886"/>
            <a:ext cx="8689976" cy="2509213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1820" y="3548848"/>
            <a:ext cx="8689976" cy="137159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425" y="251207"/>
            <a:ext cx="1180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09491" y="805241"/>
            <a:ext cx="568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 rot="10800000" flipH="1" flipV="1">
            <a:off x="4571414" y="1417021"/>
            <a:ext cx="1025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9241" y="1962333"/>
            <a:ext cx="905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dirty="0">
                <a:solidFill>
                  <a:schemeClr val="accent5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9695129" y="2424900"/>
            <a:ext cx="503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5478" y="180984"/>
            <a:ext cx="6711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Өткен сабақты қайталау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717" y="1633384"/>
            <a:ext cx="1727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 келсе білгің,</a:t>
            </a:r>
          </a:p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 таяқша бірмін.</a:t>
            </a:r>
          </a:p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Сандарға жол бастап,</a:t>
            </a:r>
          </a:p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 бірінші тұрамын.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77512" y="2341306"/>
            <a:ext cx="191289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Міне екі саны тұр,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Қараңдаршы, неткен түр.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Мойнын алға иеді,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Құйрығы еріп жүреді.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90022" y="2910656"/>
            <a:ext cx="25496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Екіден  соң әрқашан,</a:t>
            </a: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Үшінші мен тұрамын.</a:t>
            </a: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Қағазға сызып тұрамын,</a:t>
            </a: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Қағазға салып түсіресің,</a:t>
            </a: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 ирек саламын.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47087" y="3656760"/>
            <a:ext cx="241291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 қашанда тақ саны,</a:t>
            </a:r>
          </a:p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Жұп болғанға не жетсін!</a:t>
            </a:r>
          </a:p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Төрт дегенің баяғы,</a:t>
            </a:r>
          </a:p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Төрт түліктің аяғы.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329812" y="4078753"/>
            <a:ext cx="22959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Төрттен кейін бесті,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Білу оңай десті.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Төртеуін бүгін санасаң,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Табасың оңай бесті.</a:t>
            </a:r>
          </a:p>
        </p:txBody>
      </p:sp>
      <p:pic>
        <p:nvPicPr>
          <p:cNvPr id="18" name="~PP1363.WAV">
            <a:hlinkClick r:id="" action="ppaction://media"/>
          </p:cNvPr>
          <p:cNvPicPr>
            <a:picLocks noRot="1" noChangeAspect="1"/>
          </p:cNvPicPr>
          <p:nvPr>
            <a:wavAudioFile r:embed="rId2" name="~PP1363.WAV"/>
          </p:nvPr>
        </p:nvPicPr>
        <p:blipFill>
          <a:blip r:embed="rId4"/>
          <a:stretch>
            <a:fillRect/>
          </a:stretch>
        </p:blipFill>
        <p:spPr>
          <a:xfrm>
            <a:off x="11772900" y="6438900"/>
            <a:ext cx="203200" cy="203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69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786" y="2511181"/>
            <a:ext cx="6844684" cy="4346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46228" y="68893"/>
            <a:ext cx="5871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 өзімді қатарға,</a:t>
            </a:r>
          </a:p>
          <a:p>
            <a:r>
              <a:rPr lang="en-US" sz="40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Бестен кейін қоямын.</a:t>
            </a:r>
          </a:p>
          <a:p>
            <a:r>
              <a:rPr lang="en-US" sz="40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Басым бірден басталып,</a:t>
            </a:r>
          </a:p>
          <a:p>
            <a:r>
              <a:rPr lang="en-US" sz="40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Нөлмен бітер аяғым.</a:t>
            </a:r>
          </a:p>
        </p:txBody>
      </p:sp>
      <p:pic>
        <p:nvPicPr>
          <p:cNvPr id="6" name="~PP2436.WAV">
            <a:hlinkClick r:id="" action="ppaction://media"/>
          </p:cNvPr>
          <p:cNvPicPr>
            <a:picLocks noRot="1" noChangeAspect="1"/>
          </p:cNvPicPr>
          <p:nvPr>
            <a:wavAudioFile r:embed="rId2" name="~PP2436.WAV"/>
          </p:nvPr>
        </p:nvPicPr>
        <p:blipFill>
          <a:blip r:embed="rId5"/>
          <a:stretch>
            <a:fillRect/>
          </a:stretch>
        </p:blipFill>
        <p:spPr>
          <a:xfrm>
            <a:off x="11772900" y="6438900"/>
            <a:ext cx="203200" cy="203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771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45150"/>
            <a:ext cx="10364451" cy="1596177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3681" y="248575"/>
            <a:ext cx="949022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Жұмбақтар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балаларға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Санайық</a:t>
            </a: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табайық</a:t>
            </a: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Беске</a:t>
            </a: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бірді</a:t>
            </a: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қосайық</a:t>
            </a: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Қанша</a:t>
            </a: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айтайық</a:t>
            </a: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8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</a:t>
            </a:r>
          </a:p>
          <a:p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Айгүлде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 5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Маратта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 1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Қоссақ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беске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біреуді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Қанша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шешуі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8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</a:t>
            </a:r>
          </a:p>
          <a:p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Оң қолымда </a:t>
            </a:r>
            <a:r>
              <a:rPr lang="ru-RU" sz="2800" i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800" i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кәмпит,</a:t>
            </a:r>
            <a:endParaRPr lang="ru-RU" sz="28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қолымда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800" i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кәмпит.</a:t>
            </a:r>
            <a:endParaRPr lang="ru-RU" sz="28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Қосып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едім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екеуін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Қанша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табайық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364" y="1188406"/>
            <a:ext cx="6317341" cy="518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~PP1898.WAV">
            <a:hlinkClick r:id="" action="ppaction://media"/>
          </p:cNvPr>
          <p:cNvPicPr>
            <a:picLocks noRot="1" noChangeAspect="1"/>
          </p:cNvPicPr>
          <p:nvPr>
            <a:wavAudioFile r:embed="rId2" name="~PP1898.WAV"/>
          </p:nvPr>
        </p:nvPicPr>
        <p:blipFill>
          <a:blip r:embed="rId5"/>
          <a:stretch>
            <a:fillRect/>
          </a:stretch>
        </p:blipFill>
        <p:spPr>
          <a:xfrm>
            <a:off x="11772900" y="6438900"/>
            <a:ext cx="203200" cy="203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02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636272"/>
            <a:ext cx="10364451" cy="1596177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72" y="2375970"/>
            <a:ext cx="10364452" cy="342410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707690" y="-38598"/>
            <a:ext cx="6551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санының жазылу түрі</a:t>
            </a:r>
          </a:p>
        </p:txBody>
      </p:sp>
      <p:pic>
        <p:nvPicPr>
          <p:cNvPr id="6" name="~PP4094.WAV">
            <a:hlinkClick r:id="" action="ppaction://media"/>
          </p:cNvPr>
          <p:cNvPicPr>
            <a:picLocks noRot="1" noChangeAspect="1"/>
          </p:cNvPicPr>
          <p:nvPr>
            <a:wavAudioFile r:embed="rId1" name="~PP4094.WAV"/>
          </p:nvPr>
        </p:nvPicPr>
        <p:blipFill>
          <a:blip r:embed="rId4"/>
          <a:stretch>
            <a:fillRect/>
          </a:stretch>
        </p:blipFill>
        <p:spPr>
          <a:xfrm>
            <a:off x="11772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425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atorpa\Desktop\IMG-20200403-WA002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87146" y="532879"/>
            <a:ext cx="7957750" cy="59002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~PP335.WAV">
            <a:hlinkClick r:id="" action="ppaction://media"/>
          </p:cNvPr>
          <p:cNvPicPr>
            <a:picLocks noRot="1" noChangeAspect="1"/>
          </p:cNvPicPr>
          <p:nvPr>
            <a:wavAudioFile r:embed="rId1" name="~PP335.WAV"/>
          </p:nvPr>
        </p:nvPicPr>
        <p:blipFill>
          <a:blip r:embed="rId4"/>
          <a:stretch>
            <a:fillRect/>
          </a:stretch>
        </p:blipFill>
        <p:spPr>
          <a:xfrm>
            <a:off x="11772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740897"/>
      </p:ext>
    </p:extLst>
  </p:cSld>
  <p:clrMapOvr>
    <a:masterClrMapping/>
  </p:clrMapOvr>
  <p:transition advTm="12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0905" y="2393727"/>
            <a:ext cx="10364452" cy="342410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6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66983" y="0"/>
            <a:ext cx="4705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Тапсырманы орында:</a:t>
            </a:r>
          </a:p>
        </p:txBody>
      </p:sp>
      <p:pic>
        <p:nvPicPr>
          <p:cNvPr id="7" name="~PP3518.WAV">
            <a:hlinkClick r:id="" action="ppaction://media"/>
          </p:cNvPr>
          <p:cNvPicPr>
            <a:picLocks noRot="1" noChangeAspect="1"/>
          </p:cNvPicPr>
          <p:nvPr>
            <a:wavAudioFile r:embed="rId1" name="~PP3518.WAV"/>
          </p:nvPr>
        </p:nvPicPr>
        <p:blipFill>
          <a:blip r:embed="rId4"/>
          <a:stretch>
            <a:fillRect/>
          </a:stretch>
        </p:blipFill>
        <p:spPr>
          <a:xfrm>
            <a:off x="11772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slow" advTm="1115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411" y="643468"/>
            <a:ext cx="3420815" cy="5130046"/>
          </a:xfrm>
        </p:spPr>
        <p:txBody>
          <a:bodyPr anchor="b">
            <a:normAutofit/>
          </a:bodyPr>
          <a:lstStyle/>
          <a:p>
            <a:pPr algn="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4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75" y="643467"/>
            <a:ext cx="6620882" cy="5130046"/>
          </a:xfrm>
        </p:spPr>
        <p:txBody>
          <a:bodyPr anchor="ctr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9953" y="569001"/>
            <a:ext cx="3002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Табақта бес алма,</a:t>
            </a: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Қолында бір алма.</a:t>
            </a: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Қосқанда барлығы,</a:t>
            </a: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 неше алма?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654" y="3873993"/>
            <a:ext cx="3240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Далада тұр 4 ешкі,</a:t>
            </a:r>
          </a:p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Қорада тұр 2 ешкі.</a:t>
            </a:r>
          </a:p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Барлығын қосқанда,</a:t>
            </a:r>
          </a:p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 неше ешкі?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3060" y="1565267"/>
            <a:ext cx="4066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 ғана шалғында,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бұзау жүр еді.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Әлде шаршап қалды ма?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Жатып қалды біреуі,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Нешеуі жүр енді жайылып?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06762" y="4029306"/>
            <a:ext cx="3160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 алманың үшеуін,</a:t>
            </a:r>
          </a:p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Досың сұрап алады.</a:t>
            </a:r>
          </a:p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Айтшы сонда нешеуі,</a:t>
            </a:r>
          </a:p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қолыңда қалады?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69111" y="520001"/>
            <a:ext cx="3788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 қаз ұшып барады,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Биіктен төмен қарады.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Аяғы нешеу, басы нешеу?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Жауабын кім табады?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0823" y="350059"/>
            <a:ext cx="3291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Логикалық сұрақтар?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268" y="2153038"/>
            <a:ext cx="2261767" cy="1847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775" y="2213127"/>
            <a:ext cx="1598086" cy="898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03438" y="2432069"/>
            <a:ext cx="1127384" cy="1083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3476" y="5405977"/>
            <a:ext cx="2365243" cy="138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72374" y="3661235"/>
            <a:ext cx="2671263" cy="1769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8528" y="2022532"/>
            <a:ext cx="2964135" cy="197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2395894" y="2803682"/>
            <a:ext cx="277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3313" y="5717540"/>
            <a:ext cx="3544482" cy="1099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~PP2938.WAV">
            <a:hlinkClick r:id="" action="ppaction://media"/>
          </p:cNvPr>
          <p:cNvPicPr>
            <a:picLocks noRot="1" noChangeAspect="1"/>
          </p:cNvPicPr>
          <p:nvPr>
            <a:wavAudioFile r:embed="rId2" name="~PP2938.WAV"/>
          </p:nvPr>
        </p:nvPicPr>
        <p:blipFill>
          <a:blip r:embed="rId12"/>
          <a:stretch>
            <a:fillRect/>
          </a:stretch>
        </p:blipFill>
        <p:spPr>
          <a:xfrm>
            <a:off x="11772900" y="6438900"/>
            <a:ext cx="203200" cy="203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064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9" grpId="0"/>
      <p:bldP spid="11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475" y="1278385"/>
            <a:ext cx="10105751" cy="1177485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74" y="2313827"/>
            <a:ext cx="10364452" cy="342410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78206" y="272612"/>
            <a:ext cx="4915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Сергіту сәті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2252" y="1796014"/>
            <a:ext cx="64155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Сағаттың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тіліндей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Иіліп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оңға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Сағаттың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тіліндей</a:t>
            </a:r>
            <a:endParaRPr lang="ru-RU" sz="44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Иіліп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солға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Оң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аяқ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аяқ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оңай-ақ</a:t>
            </a:r>
            <a:r>
              <a:rPr lang="ru-RU" sz="4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552" y="1796014"/>
            <a:ext cx="5370850" cy="415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~PP3476.WAV">
            <a:hlinkClick r:id="" action="ppaction://media"/>
          </p:cNvPr>
          <p:cNvPicPr>
            <a:picLocks noRot="1" noChangeAspect="1"/>
          </p:cNvPicPr>
          <p:nvPr>
            <a:wavAudioFile r:embed="rId2" name="~PP3476.WAV"/>
          </p:nvPr>
        </p:nvPicPr>
        <p:blipFill>
          <a:blip r:embed="rId5"/>
          <a:stretch>
            <a:fillRect/>
          </a:stretch>
        </p:blipFill>
        <p:spPr>
          <a:xfrm>
            <a:off x="11772900" y="6438900"/>
            <a:ext cx="203200" cy="203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53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0.8|1.4|1.4|0.8|1.5|9|7.5|11.3|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1|9.7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4|1.6|1.4|2|2.6|7.6|1.8|11.7|0.9|0.9|6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0.5|1.2|0.4|1.9|0.5|1.2"/>
</p:tagLst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310</Words>
  <Application>Microsoft Office PowerPoint</Application>
  <PresentationFormat>Произвольный</PresentationFormat>
  <Paragraphs>105</Paragraphs>
  <Slides>11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Капля</vt:lpstr>
      <vt:lpstr> </vt:lpstr>
      <vt:lpstr> </vt:lpstr>
      <vt:lpstr>Слайд 3</vt:lpstr>
      <vt:lpstr>  </vt:lpstr>
      <vt:lpstr> </vt:lpstr>
      <vt:lpstr>Слайд 6</vt:lpstr>
      <vt:lpstr>  </vt:lpstr>
      <vt:lpstr>   </vt:lpstr>
      <vt:lpstr> </vt:lpstr>
      <vt:lpstr> 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Гаухар Зейноллаева</dc:creator>
  <cp:lastModifiedBy>АбуОмар</cp:lastModifiedBy>
  <cp:revision>34</cp:revision>
  <dcterms:created xsi:type="dcterms:W3CDTF">2018-11-09T14:56:00Z</dcterms:created>
  <dcterms:modified xsi:type="dcterms:W3CDTF">2020-04-05T15:08:59Z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1033-10.2.0.5832</vt:lpwstr>
  </property>
</Properties>
</file>