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1" r:id="rId2"/>
    <p:sldId id="311" r:id="rId3"/>
    <p:sldId id="312" r:id="rId4"/>
    <p:sldId id="303" r:id="rId5"/>
    <p:sldId id="274" r:id="rId6"/>
    <p:sldId id="313" r:id="rId7"/>
    <p:sldId id="314" r:id="rId8"/>
    <p:sldId id="317" r:id="rId9"/>
    <p:sldId id="310" r:id="rId10"/>
    <p:sldId id="267" r:id="rId11"/>
    <p:sldId id="315" r:id="rId12"/>
    <p:sldId id="265" r:id="rId13"/>
    <p:sldId id="309" r:id="rId14"/>
    <p:sldId id="320" r:id="rId15"/>
    <p:sldId id="321" r:id="rId16"/>
    <p:sldId id="322" r:id="rId17"/>
    <p:sldId id="323" r:id="rId18"/>
    <p:sldId id="324" r:id="rId19"/>
    <p:sldId id="325" r:id="rId20"/>
    <p:sldId id="326" r:id="rId21"/>
    <p:sldId id="327" r:id="rId22"/>
    <p:sldId id="328" r:id="rId23"/>
    <p:sldId id="273" r:id="rId24"/>
    <p:sldId id="304" r:id="rId25"/>
    <p:sldId id="318" r:id="rId26"/>
    <p:sldId id="305" r:id="rId27"/>
    <p:sldId id="306" r:id="rId28"/>
    <p:sldId id="307" r:id="rId29"/>
    <p:sldId id="308"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10.xml.rels><?xml version="1.0" encoding="UTF-8" standalone="yes"?>
<Relationships xmlns="http://schemas.openxmlformats.org/package/2006/relationships"><Relationship Id="rId1" Type="http://schemas.openxmlformats.org/officeDocument/2006/relationships/image" Target="../media/image22.jpeg"/></Relationships>
</file>

<file path=ppt/diagrams/_rels/data12.xml.rels><?xml version="1.0" encoding="UTF-8" standalone="yes"?>
<Relationships xmlns="http://schemas.openxmlformats.org/package/2006/relationships"><Relationship Id="rId1" Type="http://schemas.openxmlformats.org/officeDocument/2006/relationships/image" Target="../media/image23.png"/></Relationships>
</file>

<file path=ppt/diagrams/_rels/data14.xml.rels><?xml version="1.0" encoding="UTF-8" standalone="yes"?>
<Relationships xmlns="http://schemas.openxmlformats.org/package/2006/relationships"><Relationship Id="rId1" Type="http://schemas.openxmlformats.org/officeDocument/2006/relationships/image" Target="../media/image24.jpeg"/></Relationships>
</file>

<file path=ppt/diagrams/_rels/data16.xml.rels><?xml version="1.0" encoding="UTF-8" standalone="yes"?>
<Relationships xmlns="http://schemas.openxmlformats.org/package/2006/relationships"><Relationship Id="rId1" Type="http://schemas.openxmlformats.org/officeDocument/2006/relationships/image" Target="../media/image25.png"/></Relationships>
</file>

<file path=ppt/diagrams/_rels/data18.xml.rels><?xml version="1.0" encoding="UTF-8" standalone="yes"?>
<Relationships xmlns="http://schemas.openxmlformats.org/package/2006/relationships"><Relationship Id="rId1" Type="http://schemas.openxmlformats.org/officeDocument/2006/relationships/image" Target="../media/image26.jpeg"/></Relationships>
</file>

<file path=ppt/diagrams/_rels/data8.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59C674-C7A9-42CA-871B-043958478628}"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ru-RU"/>
        </a:p>
      </dgm:t>
    </dgm:pt>
    <dgm:pt modelId="{A8979ADC-3322-4C83-B597-6B14860B3B19}">
      <dgm:prSet phldrT="[Текст]"/>
      <dgm:spPr/>
      <dgm:t>
        <a:bodyPr/>
        <a:lstStyle/>
        <a:p>
          <a:r>
            <a:rPr lang="kk-KZ" b="1" u="none" dirty="0" smtClean="0">
              <a:solidFill>
                <a:srgbClr val="FF0000"/>
              </a:solidFill>
              <a:latin typeface="Times New Roman" pitchFamily="18" charset="0"/>
              <a:cs typeface="Times New Roman" pitchFamily="18" charset="0"/>
            </a:rPr>
            <a:t>Жаңа тұрпатты мұғалім</a:t>
          </a:r>
          <a:endParaRPr lang="ru-RU" b="1" u="none" dirty="0">
            <a:solidFill>
              <a:srgbClr val="FF0000"/>
            </a:solidFill>
            <a:latin typeface="Times New Roman" pitchFamily="18" charset="0"/>
            <a:cs typeface="Times New Roman" pitchFamily="18" charset="0"/>
          </a:endParaRPr>
        </a:p>
      </dgm:t>
    </dgm:pt>
    <dgm:pt modelId="{636C9D67-749B-4EA5-8A18-006F4FB5A262}" type="parTrans" cxnId="{C9D9D7D6-9A3D-4119-BC7B-E57F369ECA8C}">
      <dgm:prSet/>
      <dgm:spPr/>
      <dgm:t>
        <a:bodyPr/>
        <a:lstStyle/>
        <a:p>
          <a:endParaRPr lang="ru-RU"/>
        </a:p>
      </dgm:t>
    </dgm:pt>
    <dgm:pt modelId="{988FFACD-5D34-4E41-9D22-97AA9F929ACE}" type="sibTrans" cxnId="{C9D9D7D6-9A3D-4119-BC7B-E57F369ECA8C}">
      <dgm:prSet/>
      <dgm:spPr/>
      <dgm:t>
        <a:bodyPr/>
        <a:lstStyle/>
        <a:p>
          <a:endParaRPr lang="ru-RU"/>
        </a:p>
      </dgm:t>
    </dgm:pt>
    <dgm:pt modelId="{A8C9D83A-5BE8-41AB-8D6B-A100EFCE2A8B}">
      <dgm:prSet phldrT="[Текст]" custT="1"/>
      <dgm:spPr/>
      <dgm:t>
        <a:bodyPr/>
        <a:lstStyle/>
        <a:p>
          <a:r>
            <a:rPr lang="kk-KZ" sz="1800" dirty="0" smtClean="0">
              <a:latin typeface="Times New Roman" pitchFamily="18" charset="0"/>
              <a:cs typeface="Times New Roman" pitchFamily="18" charset="0"/>
            </a:rPr>
            <a:t>мәдениетті</a:t>
          </a:r>
          <a:endParaRPr lang="ru-RU" sz="1800" dirty="0">
            <a:latin typeface="Times New Roman" pitchFamily="18" charset="0"/>
            <a:cs typeface="Times New Roman" pitchFamily="18" charset="0"/>
          </a:endParaRPr>
        </a:p>
      </dgm:t>
    </dgm:pt>
    <dgm:pt modelId="{EB690351-64F2-4339-A2F4-1EA430288E53}" type="parTrans" cxnId="{D4CD55C5-9A77-44FE-8F3F-353464D862DA}">
      <dgm:prSet/>
      <dgm:spPr/>
      <dgm:t>
        <a:bodyPr/>
        <a:lstStyle/>
        <a:p>
          <a:endParaRPr lang="ru-RU"/>
        </a:p>
      </dgm:t>
    </dgm:pt>
    <dgm:pt modelId="{27C06507-D359-4433-AE1E-85974BAFB164}" type="sibTrans" cxnId="{D4CD55C5-9A77-44FE-8F3F-353464D862DA}">
      <dgm:prSet/>
      <dgm:spPr/>
      <dgm:t>
        <a:bodyPr/>
        <a:lstStyle/>
        <a:p>
          <a:endParaRPr lang="ru-RU"/>
        </a:p>
      </dgm:t>
    </dgm:pt>
    <dgm:pt modelId="{FE18230E-9181-42C3-88D6-01A45D89DC8F}">
      <dgm:prSet phldrT="[Текст]" custT="1"/>
      <dgm:spPr/>
      <dgm:t>
        <a:bodyPr/>
        <a:lstStyle/>
        <a:p>
          <a:r>
            <a:rPr lang="kk-KZ" sz="2000" dirty="0" smtClean="0">
              <a:latin typeface="Times New Roman" pitchFamily="18" charset="0"/>
              <a:cs typeface="Times New Roman" pitchFamily="18" charset="0"/>
            </a:rPr>
            <a:t>еңбекқор</a:t>
          </a:r>
          <a:endParaRPr lang="ru-RU" sz="2000" dirty="0">
            <a:latin typeface="Times New Roman" pitchFamily="18" charset="0"/>
            <a:cs typeface="Times New Roman" pitchFamily="18" charset="0"/>
          </a:endParaRPr>
        </a:p>
      </dgm:t>
    </dgm:pt>
    <dgm:pt modelId="{D0FADDC3-F6A1-4CDF-9F64-1A77911E390E}" type="parTrans" cxnId="{51E33E3B-91B5-4019-BF7C-8CCC26E4D524}">
      <dgm:prSet/>
      <dgm:spPr/>
      <dgm:t>
        <a:bodyPr/>
        <a:lstStyle/>
        <a:p>
          <a:endParaRPr lang="ru-RU"/>
        </a:p>
      </dgm:t>
    </dgm:pt>
    <dgm:pt modelId="{947D5D39-5AF3-44E2-AA49-1D27100A0D0C}" type="sibTrans" cxnId="{51E33E3B-91B5-4019-BF7C-8CCC26E4D524}">
      <dgm:prSet/>
      <dgm:spPr/>
      <dgm:t>
        <a:bodyPr/>
        <a:lstStyle/>
        <a:p>
          <a:endParaRPr lang="ru-RU"/>
        </a:p>
      </dgm:t>
    </dgm:pt>
    <dgm:pt modelId="{020896D6-F469-4A54-8A5B-724B425B1648}">
      <dgm:prSet phldrT="[Текст]" custT="1"/>
      <dgm:spPr/>
      <dgm:t>
        <a:bodyPr/>
        <a:lstStyle/>
        <a:p>
          <a:r>
            <a:rPr lang="kk-KZ" sz="1600" dirty="0" smtClean="0">
              <a:latin typeface="Times New Roman" pitchFamily="18" charset="0"/>
              <a:cs typeface="Times New Roman" pitchFamily="18" charset="0"/>
            </a:rPr>
            <a:t>Техникалық сауатты</a:t>
          </a:r>
          <a:endParaRPr lang="ru-RU" sz="1600" dirty="0">
            <a:latin typeface="Times New Roman" pitchFamily="18" charset="0"/>
            <a:cs typeface="Times New Roman" pitchFamily="18" charset="0"/>
          </a:endParaRPr>
        </a:p>
      </dgm:t>
    </dgm:pt>
    <dgm:pt modelId="{FF622BE3-3CF5-4B1D-B02B-01AEF3DB78C2}" type="parTrans" cxnId="{54A32C0D-1979-48BD-9FFE-9CC1236057FD}">
      <dgm:prSet/>
      <dgm:spPr/>
      <dgm:t>
        <a:bodyPr/>
        <a:lstStyle/>
        <a:p>
          <a:endParaRPr lang="ru-RU"/>
        </a:p>
      </dgm:t>
    </dgm:pt>
    <dgm:pt modelId="{C9C316F0-3A6A-42F0-802C-743AC8167290}" type="sibTrans" cxnId="{54A32C0D-1979-48BD-9FFE-9CC1236057FD}">
      <dgm:prSet/>
      <dgm:spPr/>
      <dgm:t>
        <a:bodyPr/>
        <a:lstStyle/>
        <a:p>
          <a:endParaRPr lang="ru-RU"/>
        </a:p>
      </dgm:t>
    </dgm:pt>
    <dgm:pt modelId="{AB47E4AA-9B5A-45E4-BF75-7ACC5F85A7BA}">
      <dgm:prSet phldrT="[Текст]"/>
      <dgm:spPr/>
      <dgm:t>
        <a:bodyPr/>
        <a:lstStyle/>
        <a:p>
          <a:r>
            <a:rPr lang="kk-KZ" dirty="0" smtClean="0">
              <a:latin typeface="Times New Roman" pitchFamily="18" charset="0"/>
              <a:cs typeface="Times New Roman" pitchFamily="18" charset="0"/>
            </a:rPr>
            <a:t>жаңашыл</a:t>
          </a:r>
          <a:endParaRPr lang="ru-RU" dirty="0">
            <a:latin typeface="Times New Roman" pitchFamily="18" charset="0"/>
            <a:cs typeface="Times New Roman" pitchFamily="18" charset="0"/>
          </a:endParaRPr>
        </a:p>
      </dgm:t>
    </dgm:pt>
    <dgm:pt modelId="{41302C50-32B4-4C0A-9565-C42576A9CFC2}" type="sibTrans" cxnId="{E17A3379-FE98-4ED2-A376-864C13ACAEF9}">
      <dgm:prSet/>
      <dgm:spPr/>
      <dgm:t>
        <a:bodyPr/>
        <a:lstStyle/>
        <a:p>
          <a:endParaRPr lang="ru-RU"/>
        </a:p>
      </dgm:t>
    </dgm:pt>
    <dgm:pt modelId="{3416B4AF-EC8E-4F97-99C8-6278B821EFD6}" type="parTrans" cxnId="{E17A3379-FE98-4ED2-A376-864C13ACAEF9}">
      <dgm:prSet/>
      <dgm:spPr/>
      <dgm:t>
        <a:bodyPr/>
        <a:lstStyle/>
        <a:p>
          <a:endParaRPr lang="ru-RU"/>
        </a:p>
      </dgm:t>
    </dgm:pt>
    <dgm:pt modelId="{3BBCB173-8A72-4AC9-8917-BA23D86338F1}">
      <dgm:prSet custT="1"/>
      <dgm:spPr/>
      <dgm:t>
        <a:bodyPr/>
        <a:lstStyle/>
        <a:p>
          <a:r>
            <a:rPr lang="kk-KZ" sz="2000" dirty="0" smtClean="0">
              <a:latin typeface="Times New Roman" pitchFamily="18" charset="0"/>
              <a:cs typeface="Times New Roman" pitchFamily="18" charset="0"/>
            </a:rPr>
            <a:t>төзімді</a:t>
          </a:r>
          <a:endParaRPr lang="ru-RU" sz="2000" dirty="0">
            <a:latin typeface="Times New Roman" pitchFamily="18" charset="0"/>
            <a:cs typeface="Times New Roman" pitchFamily="18" charset="0"/>
          </a:endParaRPr>
        </a:p>
      </dgm:t>
    </dgm:pt>
    <dgm:pt modelId="{FF3F7330-911E-4808-A67F-09A5ACC39778}" type="parTrans" cxnId="{4A95EA10-8B8E-44C7-B80C-AB62578113B6}">
      <dgm:prSet/>
      <dgm:spPr/>
      <dgm:t>
        <a:bodyPr/>
        <a:lstStyle/>
        <a:p>
          <a:endParaRPr lang="ru-RU"/>
        </a:p>
      </dgm:t>
    </dgm:pt>
    <dgm:pt modelId="{5F2C6B30-86D5-4B73-A3DD-05A419456838}" type="sibTrans" cxnId="{4A95EA10-8B8E-44C7-B80C-AB62578113B6}">
      <dgm:prSet/>
      <dgm:spPr/>
      <dgm:t>
        <a:bodyPr/>
        <a:lstStyle/>
        <a:p>
          <a:endParaRPr lang="ru-RU"/>
        </a:p>
      </dgm:t>
    </dgm:pt>
    <dgm:pt modelId="{8A4885B2-7D4B-41F3-872F-BBFCC4CBB798}">
      <dgm:prSet custT="1"/>
      <dgm:spPr/>
      <dgm:t>
        <a:bodyPr/>
        <a:lstStyle/>
        <a:p>
          <a:r>
            <a:rPr lang="kk-KZ" sz="2000" dirty="0" smtClean="0">
              <a:latin typeface="Times New Roman" pitchFamily="18" charset="0"/>
              <a:cs typeface="Times New Roman" pitchFamily="18" charset="0"/>
            </a:rPr>
            <a:t>Ой-өрісі жан жақты</a:t>
          </a:r>
          <a:endParaRPr lang="ru-RU" sz="2000" dirty="0">
            <a:latin typeface="Times New Roman" pitchFamily="18" charset="0"/>
            <a:cs typeface="Times New Roman" pitchFamily="18" charset="0"/>
          </a:endParaRPr>
        </a:p>
      </dgm:t>
    </dgm:pt>
    <dgm:pt modelId="{7F763008-6D86-4ED4-89B8-5FBC41117F3A}" type="parTrans" cxnId="{2DA06864-F284-444E-9B04-5744E3914CFE}">
      <dgm:prSet/>
      <dgm:spPr/>
      <dgm:t>
        <a:bodyPr/>
        <a:lstStyle/>
        <a:p>
          <a:endParaRPr lang="ru-RU"/>
        </a:p>
      </dgm:t>
    </dgm:pt>
    <dgm:pt modelId="{DDEFDA66-068C-4282-94F5-A6B7613B7857}" type="sibTrans" cxnId="{2DA06864-F284-444E-9B04-5744E3914CFE}">
      <dgm:prSet/>
      <dgm:spPr/>
      <dgm:t>
        <a:bodyPr/>
        <a:lstStyle/>
        <a:p>
          <a:endParaRPr lang="ru-RU"/>
        </a:p>
      </dgm:t>
    </dgm:pt>
    <dgm:pt modelId="{E31A1E30-056F-40F2-908B-BD8BFD1191CA}">
      <dgm:prSet custT="1"/>
      <dgm:spPr/>
      <dgm:t>
        <a:bodyPr/>
        <a:lstStyle/>
        <a:p>
          <a:r>
            <a:rPr lang="kk-KZ" sz="2000" dirty="0" smtClean="0">
              <a:latin typeface="Times New Roman" pitchFamily="18" charset="0"/>
              <a:cs typeface="Times New Roman" pitchFamily="18" charset="0"/>
            </a:rPr>
            <a:t>шебер</a:t>
          </a:r>
          <a:endParaRPr lang="ru-RU" sz="2000" dirty="0">
            <a:latin typeface="Times New Roman" pitchFamily="18" charset="0"/>
            <a:cs typeface="Times New Roman" pitchFamily="18" charset="0"/>
          </a:endParaRPr>
        </a:p>
      </dgm:t>
    </dgm:pt>
    <dgm:pt modelId="{9791B684-B799-4D35-B91A-173F1DFC52C4}" type="parTrans" cxnId="{B26A22CA-0113-4659-9E79-34CE47951A7E}">
      <dgm:prSet/>
      <dgm:spPr/>
      <dgm:t>
        <a:bodyPr/>
        <a:lstStyle/>
        <a:p>
          <a:endParaRPr lang="ru-RU"/>
        </a:p>
      </dgm:t>
    </dgm:pt>
    <dgm:pt modelId="{1A12148B-5439-4736-958D-524E8AAA13AB}" type="sibTrans" cxnId="{B26A22CA-0113-4659-9E79-34CE47951A7E}">
      <dgm:prSet/>
      <dgm:spPr/>
      <dgm:t>
        <a:bodyPr/>
        <a:lstStyle/>
        <a:p>
          <a:endParaRPr lang="ru-RU"/>
        </a:p>
      </dgm:t>
    </dgm:pt>
    <dgm:pt modelId="{9FE9DFEA-7DBE-4110-B4F8-EACB95D45C0F}">
      <dgm:prSet custT="1"/>
      <dgm:spPr/>
      <dgm:t>
        <a:bodyPr/>
        <a:lstStyle/>
        <a:p>
          <a:r>
            <a:rPr lang="kk-KZ" sz="2000" dirty="0" smtClean="0">
              <a:latin typeface="Times New Roman" pitchFamily="18" charset="0"/>
              <a:cs typeface="Times New Roman" pitchFamily="18" charset="0"/>
            </a:rPr>
            <a:t>ізденімпаз</a:t>
          </a:r>
          <a:endParaRPr lang="ru-RU" sz="2000" dirty="0">
            <a:latin typeface="Times New Roman" pitchFamily="18" charset="0"/>
            <a:cs typeface="Times New Roman" pitchFamily="18" charset="0"/>
          </a:endParaRPr>
        </a:p>
      </dgm:t>
    </dgm:pt>
    <dgm:pt modelId="{5C50F5F5-0791-4372-B239-DE3E991CA28A}" type="parTrans" cxnId="{DAC9451F-121D-4BC1-8F3A-0CE61EB886A1}">
      <dgm:prSet/>
      <dgm:spPr/>
      <dgm:t>
        <a:bodyPr/>
        <a:lstStyle/>
        <a:p>
          <a:endParaRPr lang="ru-RU"/>
        </a:p>
      </dgm:t>
    </dgm:pt>
    <dgm:pt modelId="{691CB5CD-EB53-48D9-978C-7FF14BC9C631}" type="sibTrans" cxnId="{DAC9451F-121D-4BC1-8F3A-0CE61EB886A1}">
      <dgm:prSet/>
      <dgm:spPr/>
      <dgm:t>
        <a:bodyPr/>
        <a:lstStyle/>
        <a:p>
          <a:endParaRPr lang="ru-RU"/>
        </a:p>
      </dgm:t>
    </dgm:pt>
    <dgm:pt modelId="{E5F775D3-0363-49EB-BAE4-6F709F6363FA}" type="pres">
      <dgm:prSet presAssocID="{F559C674-C7A9-42CA-871B-043958478628}" presName="composite" presStyleCnt="0">
        <dgm:presLayoutVars>
          <dgm:chMax val="1"/>
          <dgm:dir/>
          <dgm:resizeHandles val="exact"/>
        </dgm:presLayoutVars>
      </dgm:prSet>
      <dgm:spPr/>
      <dgm:t>
        <a:bodyPr/>
        <a:lstStyle/>
        <a:p>
          <a:endParaRPr lang="ru-RU"/>
        </a:p>
      </dgm:t>
    </dgm:pt>
    <dgm:pt modelId="{FDC46BDD-DD2A-4164-896C-E0B745B12D98}" type="pres">
      <dgm:prSet presAssocID="{F559C674-C7A9-42CA-871B-043958478628}" presName="radial" presStyleCnt="0">
        <dgm:presLayoutVars>
          <dgm:animLvl val="ctr"/>
        </dgm:presLayoutVars>
      </dgm:prSet>
      <dgm:spPr/>
    </dgm:pt>
    <dgm:pt modelId="{07ACB222-0503-4D6A-8390-E5EBFD524478}" type="pres">
      <dgm:prSet presAssocID="{A8979ADC-3322-4C83-B597-6B14860B3B19}" presName="centerShape" presStyleLbl="vennNode1" presStyleIdx="0" presStyleCnt="9"/>
      <dgm:spPr/>
      <dgm:t>
        <a:bodyPr/>
        <a:lstStyle/>
        <a:p>
          <a:endParaRPr lang="ru-RU"/>
        </a:p>
      </dgm:t>
    </dgm:pt>
    <dgm:pt modelId="{2CAEB5D8-408C-4DF0-88D1-550BC987EE5C}" type="pres">
      <dgm:prSet presAssocID="{A8C9D83A-5BE8-41AB-8D6B-A100EFCE2A8B}" presName="node" presStyleLbl="vennNode1" presStyleIdx="1" presStyleCnt="9">
        <dgm:presLayoutVars>
          <dgm:bulletEnabled val="1"/>
        </dgm:presLayoutVars>
      </dgm:prSet>
      <dgm:spPr/>
      <dgm:t>
        <a:bodyPr/>
        <a:lstStyle/>
        <a:p>
          <a:endParaRPr lang="ru-RU"/>
        </a:p>
      </dgm:t>
    </dgm:pt>
    <dgm:pt modelId="{151E8F65-8C8B-47F0-BCB7-E7A3E8758FA8}" type="pres">
      <dgm:prSet presAssocID="{FE18230E-9181-42C3-88D6-01A45D89DC8F}" presName="node" presStyleLbl="vennNode1" presStyleIdx="2" presStyleCnt="9">
        <dgm:presLayoutVars>
          <dgm:bulletEnabled val="1"/>
        </dgm:presLayoutVars>
      </dgm:prSet>
      <dgm:spPr/>
      <dgm:t>
        <a:bodyPr/>
        <a:lstStyle/>
        <a:p>
          <a:endParaRPr lang="ru-RU"/>
        </a:p>
      </dgm:t>
    </dgm:pt>
    <dgm:pt modelId="{2B91ADC3-753B-4AD7-A569-22B1B556120F}" type="pres">
      <dgm:prSet presAssocID="{020896D6-F469-4A54-8A5B-724B425B1648}" presName="node" presStyleLbl="vennNode1" presStyleIdx="3" presStyleCnt="9">
        <dgm:presLayoutVars>
          <dgm:bulletEnabled val="1"/>
        </dgm:presLayoutVars>
      </dgm:prSet>
      <dgm:spPr/>
      <dgm:t>
        <a:bodyPr/>
        <a:lstStyle/>
        <a:p>
          <a:endParaRPr lang="ru-RU"/>
        </a:p>
      </dgm:t>
    </dgm:pt>
    <dgm:pt modelId="{7EF54E67-B7D5-4DDC-B5FB-534B92AC9CF9}" type="pres">
      <dgm:prSet presAssocID="{AB47E4AA-9B5A-45E4-BF75-7ACC5F85A7BA}" presName="node" presStyleLbl="vennNode1" presStyleIdx="4" presStyleCnt="9">
        <dgm:presLayoutVars>
          <dgm:bulletEnabled val="1"/>
        </dgm:presLayoutVars>
      </dgm:prSet>
      <dgm:spPr/>
      <dgm:t>
        <a:bodyPr/>
        <a:lstStyle/>
        <a:p>
          <a:endParaRPr lang="ru-RU"/>
        </a:p>
      </dgm:t>
    </dgm:pt>
    <dgm:pt modelId="{6C9F8D61-F49E-4F85-84B2-3756F5A61E21}" type="pres">
      <dgm:prSet presAssocID="{3BBCB173-8A72-4AC9-8917-BA23D86338F1}" presName="node" presStyleLbl="vennNode1" presStyleIdx="5" presStyleCnt="9">
        <dgm:presLayoutVars>
          <dgm:bulletEnabled val="1"/>
        </dgm:presLayoutVars>
      </dgm:prSet>
      <dgm:spPr/>
      <dgm:t>
        <a:bodyPr/>
        <a:lstStyle/>
        <a:p>
          <a:endParaRPr lang="ru-RU"/>
        </a:p>
      </dgm:t>
    </dgm:pt>
    <dgm:pt modelId="{0E941016-E7A6-4E3C-A9B7-9671980E9C3C}" type="pres">
      <dgm:prSet presAssocID="{8A4885B2-7D4B-41F3-872F-BBFCC4CBB798}" presName="node" presStyleLbl="vennNode1" presStyleIdx="6" presStyleCnt="9">
        <dgm:presLayoutVars>
          <dgm:bulletEnabled val="1"/>
        </dgm:presLayoutVars>
      </dgm:prSet>
      <dgm:spPr/>
      <dgm:t>
        <a:bodyPr/>
        <a:lstStyle/>
        <a:p>
          <a:endParaRPr lang="ru-RU"/>
        </a:p>
      </dgm:t>
    </dgm:pt>
    <dgm:pt modelId="{9157CAA4-E3A2-4A6B-BDE1-4F279A569866}" type="pres">
      <dgm:prSet presAssocID="{E31A1E30-056F-40F2-908B-BD8BFD1191CA}" presName="node" presStyleLbl="vennNode1" presStyleIdx="7" presStyleCnt="9">
        <dgm:presLayoutVars>
          <dgm:bulletEnabled val="1"/>
        </dgm:presLayoutVars>
      </dgm:prSet>
      <dgm:spPr/>
      <dgm:t>
        <a:bodyPr/>
        <a:lstStyle/>
        <a:p>
          <a:endParaRPr lang="ru-RU"/>
        </a:p>
      </dgm:t>
    </dgm:pt>
    <dgm:pt modelId="{A250624A-0F2E-4836-A2FC-53FDE3D41627}" type="pres">
      <dgm:prSet presAssocID="{9FE9DFEA-7DBE-4110-B4F8-EACB95D45C0F}" presName="node" presStyleLbl="vennNode1" presStyleIdx="8" presStyleCnt="9">
        <dgm:presLayoutVars>
          <dgm:bulletEnabled val="1"/>
        </dgm:presLayoutVars>
      </dgm:prSet>
      <dgm:spPr/>
      <dgm:t>
        <a:bodyPr/>
        <a:lstStyle/>
        <a:p>
          <a:endParaRPr lang="ru-RU"/>
        </a:p>
      </dgm:t>
    </dgm:pt>
  </dgm:ptLst>
  <dgm:cxnLst>
    <dgm:cxn modelId="{2DA06864-F284-444E-9B04-5744E3914CFE}" srcId="{A8979ADC-3322-4C83-B597-6B14860B3B19}" destId="{8A4885B2-7D4B-41F3-872F-BBFCC4CBB798}" srcOrd="5" destOrd="0" parTransId="{7F763008-6D86-4ED4-89B8-5FBC41117F3A}" sibTransId="{DDEFDA66-068C-4282-94F5-A6B7613B7857}"/>
    <dgm:cxn modelId="{D262ACD7-DB16-4BAE-8CBF-F8C12C239710}" type="presOf" srcId="{9FE9DFEA-7DBE-4110-B4F8-EACB95D45C0F}" destId="{A250624A-0F2E-4836-A2FC-53FDE3D41627}" srcOrd="0" destOrd="0" presId="urn:microsoft.com/office/officeart/2005/8/layout/radial3"/>
    <dgm:cxn modelId="{8D4740C9-1171-40DC-8039-B54FD8D20668}" type="presOf" srcId="{AB47E4AA-9B5A-45E4-BF75-7ACC5F85A7BA}" destId="{7EF54E67-B7D5-4DDC-B5FB-534B92AC9CF9}" srcOrd="0" destOrd="0" presId="urn:microsoft.com/office/officeart/2005/8/layout/radial3"/>
    <dgm:cxn modelId="{84E9CDC3-2671-492D-8E1D-1CDCB8A3380B}" type="presOf" srcId="{F559C674-C7A9-42CA-871B-043958478628}" destId="{E5F775D3-0363-49EB-BAE4-6F709F6363FA}" srcOrd="0" destOrd="0" presId="urn:microsoft.com/office/officeart/2005/8/layout/radial3"/>
    <dgm:cxn modelId="{D4CD55C5-9A77-44FE-8F3F-353464D862DA}" srcId="{A8979ADC-3322-4C83-B597-6B14860B3B19}" destId="{A8C9D83A-5BE8-41AB-8D6B-A100EFCE2A8B}" srcOrd="0" destOrd="0" parTransId="{EB690351-64F2-4339-A2F4-1EA430288E53}" sibTransId="{27C06507-D359-4433-AE1E-85974BAFB164}"/>
    <dgm:cxn modelId="{FE8FDA11-A7A9-4898-9216-98DF9A13C4EB}" type="presOf" srcId="{A8C9D83A-5BE8-41AB-8D6B-A100EFCE2A8B}" destId="{2CAEB5D8-408C-4DF0-88D1-550BC987EE5C}" srcOrd="0" destOrd="0" presId="urn:microsoft.com/office/officeart/2005/8/layout/radial3"/>
    <dgm:cxn modelId="{51E33E3B-91B5-4019-BF7C-8CCC26E4D524}" srcId="{A8979ADC-3322-4C83-B597-6B14860B3B19}" destId="{FE18230E-9181-42C3-88D6-01A45D89DC8F}" srcOrd="1" destOrd="0" parTransId="{D0FADDC3-F6A1-4CDF-9F64-1A77911E390E}" sibTransId="{947D5D39-5AF3-44E2-AA49-1D27100A0D0C}"/>
    <dgm:cxn modelId="{4A95EA10-8B8E-44C7-B80C-AB62578113B6}" srcId="{A8979ADC-3322-4C83-B597-6B14860B3B19}" destId="{3BBCB173-8A72-4AC9-8917-BA23D86338F1}" srcOrd="4" destOrd="0" parTransId="{FF3F7330-911E-4808-A67F-09A5ACC39778}" sibTransId="{5F2C6B30-86D5-4B73-A3DD-05A419456838}"/>
    <dgm:cxn modelId="{B396ED54-D240-4210-8D2D-A217E64C9A85}" type="presOf" srcId="{020896D6-F469-4A54-8A5B-724B425B1648}" destId="{2B91ADC3-753B-4AD7-A569-22B1B556120F}" srcOrd="0" destOrd="0" presId="urn:microsoft.com/office/officeart/2005/8/layout/radial3"/>
    <dgm:cxn modelId="{DAC9451F-121D-4BC1-8F3A-0CE61EB886A1}" srcId="{A8979ADC-3322-4C83-B597-6B14860B3B19}" destId="{9FE9DFEA-7DBE-4110-B4F8-EACB95D45C0F}" srcOrd="7" destOrd="0" parTransId="{5C50F5F5-0791-4372-B239-DE3E991CA28A}" sibTransId="{691CB5CD-EB53-48D9-978C-7FF14BC9C631}"/>
    <dgm:cxn modelId="{C9D9D7D6-9A3D-4119-BC7B-E57F369ECA8C}" srcId="{F559C674-C7A9-42CA-871B-043958478628}" destId="{A8979ADC-3322-4C83-B597-6B14860B3B19}" srcOrd="0" destOrd="0" parTransId="{636C9D67-749B-4EA5-8A18-006F4FB5A262}" sibTransId="{988FFACD-5D34-4E41-9D22-97AA9F929ACE}"/>
    <dgm:cxn modelId="{BD67E077-EDC7-47E3-8A79-3C3D36E60DB9}" type="presOf" srcId="{8A4885B2-7D4B-41F3-872F-BBFCC4CBB798}" destId="{0E941016-E7A6-4E3C-A9B7-9671980E9C3C}" srcOrd="0" destOrd="0" presId="urn:microsoft.com/office/officeart/2005/8/layout/radial3"/>
    <dgm:cxn modelId="{8C687748-B9D8-41CA-BDAC-40A9D01C4CBD}" type="presOf" srcId="{FE18230E-9181-42C3-88D6-01A45D89DC8F}" destId="{151E8F65-8C8B-47F0-BCB7-E7A3E8758FA8}" srcOrd="0" destOrd="0" presId="urn:microsoft.com/office/officeart/2005/8/layout/radial3"/>
    <dgm:cxn modelId="{54A32C0D-1979-48BD-9FFE-9CC1236057FD}" srcId="{A8979ADC-3322-4C83-B597-6B14860B3B19}" destId="{020896D6-F469-4A54-8A5B-724B425B1648}" srcOrd="2" destOrd="0" parTransId="{FF622BE3-3CF5-4B1D-B02B-01AEF3DB78C2}" sibTransId="{C9C316F0-3A6A-42F0-802C-743AC8167290}"/>
    <dgm:cxn modelId="{AF033D52-D1C9-4E95-A615-16DC11298357}" type="presOf" srcId="{3BBCB173-8A72-4AC9-8917-BA23D86338F1}" destId="{6C9F8D61-F49E-4F85-84B2-3756F5A61E21}" srcOrd="0" destOrd="0" presId="urn:microsoft.com/office/officeart/2005/8/layout/radial3"/>
    <dgm:cxn modelId="{8398F1B7-7AAD-407C-AEE9-09AB65E1F7E4}" type="presOf" srcId="{A8979ADC-3322-4C83-B597-6B14860B3B19}" destId="{07ACB222-0503-4D6A-8390-E5EBFD524478}" srcOrd="0" destOrd="0" presId="urn:microsoft.com/office/officeart/2005/8/layout/radial3"/>
    <dgm:cxn modelId="{4ADA3C05-2F3A-4CE7-9AB3-8C562B775B68}" type="presOf" srcId="{E31A1E30-056F-40F2-908B-BD8BFD1191CA}" destId="{9157CAA4-E3A2-4A6B-BDE1-4F279A569866}" srcOrd="0" destOrd="0" presId="urn:microsoft.com/office/officeart/2005/8/layout/radial3"/>
    <dgm:cxn modelId="{B26A22CA-0113-4659-9E79-34CE47951A7E}" srcId="{A8979ADC-3322-4C83-B597-6B14860B3B19}" destId="{E31A1E30-056F-40F2-908B-BD8BFD1191CA}" srcOrd="6" destOrd="0" parTransId="{9791B684-B799-4D35-B91A-173F1DFC52C4}" sibTransId="{1A12148B-5439-4736-958D-524E8AAA13AB}"/>
    <dgm:cxn modelId="{E17A3379-FE98-4ED2-A376-864C13ACAEF9}" srcId="{A8979ADC-3322-4C83-B597-6B14860B3B19}" destId="{AB47E4AA-9B5A-45E4-BF75-7ACC5F85A7BA}" srcOrd="3" destOrd="0" parTransId="{3416B4AF-EC8E-4F97-99C8-6278B821EFD6}" sibTransId="{41302C50-32B4-4C0A-9565-C42576A9CFC2}"/>
    <dgm:cxn modelId="{54135CEB-276F-41D2-B99A-1D4B92D104FF}" type="presParOf" srcId="{E5F775D3-0363-49EB-BAE4-6F709F6363FA}" destId="{FDC46BDD-DD2A-4164-896C-E0B745B12D98}" srcOrd="0" destOrd="0" presId="urn:microsoft.com/office/officeart/2005/8/layout/radial3"/>
    <dgm:cxn modelId="{248C5FF8-0F18-4C48-A626-67BAFD3A5317}" type="presParOf" srcId="{FDC46BDD-DD2A-4164-896C-E0B745B12D98}" destId="{07ACB222-0503-4D6A-8390-E5EBFD524478}" srcOrd="0" destOrd="0" presId="urn:microsoft.com/office/officeart/2005/8/layout/radial3"/>
    <dgm:cxn modelId="{9A32DFE7-A381-471F-9C97-A8F3C99B44BC}" type="presParOf" srcId="{FDC46BDD-DD2A-4164-896C-E0B745B12D98}" destId="{2CAEB5D8-408C-4DF0-88D1-550BC987EE5C}" srcOrd="1" destOrd="0" presId="urn:microsoft.com/office/officeart/2005/8/layout/radial3"/>
    <dgm:cxn modelId="{D3769F4A-7FF4-4C0B-9522-B8A5EAA8588D}" type="presParOf" srcId="{FDC46BDD-DD2A-4164-896C-E0B745B12D98}" destId="{151E8F65-8C8B-47F0-BCB7-E7A3E8758FA8}" srcOrd="2" destOrd="0" presId="urn:microsoft.com/office/officeart/2005/8/layout/radial3"/>
    <dgm:cxn modelId="{91B96D69-0FE0-465C-AD6F-7CA10843FED4}" type="presParOf" srcId="{FDC46BDD-DD2A-4164-896C-E0B745B12D98}" destId="{2B91ADC3-753B-4AD7-A569-22B1B556120F}" srcOrd="3" destOrd="0" presId="urn:microsoft.com/office/officeart/2005/8/layout/radial3"/>
    <dgm:cxn modelId="{28308C6A-C04C-4A8B-92E9-F8B99FBD2A29}" type="presParOf" srcId="{FDC46BDD-DD2A-4164-896C-E0B745B12D98}" destId="{7EF54E67-B7D5-4DDC-B5FB-534B92AC9CF9}" srcOrd="4" destOrd="0" presId="urn:microsoft.com/office/officeart/2005/8/layout/radial3"/>
    <dgm:cxn modelId="{5F155FE4-90A1-4E98-8477-6A19924B1973}" type="presParOf" srcId="{FDC46BDD-DD2A-4164-896C-E0B745B12D98}" destId="{6C9F8D61-F49E-4F85-84B2-3756F5A61E21}" srcOrd="5" destOrd="0" presId="urn:microsoft.com/office/officeart/2005/8/layout/radial3"/>
    <dgm:cxn modelId="{8984B7CF-B2F9-469B-BF3E-35535A2E0313}" type="presParOf" srcId="{FDC46BDD-DD2A-4164-896C-E0B745B12D98}" destId="{0E941016-E7A6-4E3C-A9B7-9671980E9C3C}" srcOrd="6" destOrd="0" presId="urn:microsoft.com/office/officeart/2005/8/layout/radial3"/>
    <dgm:cxn modelId="{6B192C3F-86EF-433B-8D04-A6654862BA0D}" type="presParOf" srcId="{FDC46BDD-DD2A-4164-896C-E0B745B12D98}" destId="{9157CAA4-E3A2-4A6B-BDE1-4F279A569866}" srcOrd="7" destOrd="0" presId="urn:microsoft.com/office/officeart/2005/8/layout/radial3"/>
    <dgm:cxn modelId="{F0CAD0F6-FC51-484F-95E4-584FE6DBC4B5}" type="presParOf" srcId="{FDC46BDD-DD2A-4164-896C-E0B745B12D98}" destId="{A250624A-0F2E-4836-A2FC-53FDE3D41627}" srcOrd="8"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1D9CF9E-DD68-490F-9472-4B4E243EED3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ru-RU"/>
        </a:p>
      </dgm:t>
    </dgm:pt>
    <dgm:pt modelId="{E2B9934D-B4BC-4030-A228-A4F1C5840A0A}">
      <dgm:prSet phldrT="[Текст]"/>
      <dgm:spPr/>
      <dgm:t>
        <a:bodyPr/>
        <a:lstStyle/>
        <a:p>
          <a:r>
            <a:rPr lang="kk-KZ" dirty="0" smtClean="0"/>
            <a:t>әрекет</a:t>
          </a:r>
          <a:endParaRPr lang="ru-RU" dirty="0"/>
        </a:p>
      </dgm:t>
    </dgm:pt>
    <dgm:pt modelId="{FD415922-FE0C-4D4C-8E7A-0FB9034A3DC2}" type="parTrans" cxnId="{0A9B24C5-AEFC-44A3-8799-F715CF980CF4}">
      <dgm:prSet/>
      <dgm:spPr/>
      <dgm:t>
        <a:bodyPr/>
        <a:lstStyle/>
        <a:p>
          <a:endParaRPr lang="ru-RU"/>
        </a:p>
      </dgm:t>
    </dgm:pt>
    <dgm:pt modelId="{8BD8B4C7-D550-4D26-86B4-D78AE148FAA5}" type="sibTrans" cxnId="{0A9B24C5-AEFC-44A3-8799-F715CF980CF4}">
      <dgm:prSet/>
      <dgm:spPr/>
      <dgm:t>
        <a:bodyPr/>
        <a:lstStyle/>
        <a:p>
          <a:endParaRPr lang="ru-RU"/>
        </a:p>
      </dgm:t>
    </dgm:pt>
    <dgm:pt modelId="{CA7A7773-7C83-4069-B449-ECE029EA401C}">
      <dgm:prSet phldrT="[Текст]"/>
      <dgm:spPr/>
      <dgm:t>
        <a:bodyPr/>
        <a:lstStyle/>
        <a:p>
          <a:r>
            <a:rPr lang="kk-KZ" dirty="0" smtClean="0"/>
            <a:t>нәтиже</a:t>
          </a:r>
          <a:endParaRPr lang="ru-RU" dirty="0"/>
        </a:p>
      </dgm:t>
    </dgm:pt>
    <dgm:pt modelId="{8ABBFA3C-BF88-44B1-8867-30CE2DBBB5E2}" type="parTrans" cxnId="{9D0D5888-826B-47A7-B8C3-EBDDB6605C22}">
      <dgm:prSet/>
      <dgm:spPr/>
      <dgm:t>
        <a:bodyPr/>
        <a:lstStyle/>
        <a:p>
          <a:endParaRPr lang="ru-RU"/>
        </a:p>
      </dgm:t>
    </dgm:pt>
    <dgm:pt modelId="{AD1C4341-5C3E-4A61-A73E-586610D53CD7}" type="sibTrans" cxnId="{9D0D5888-826B-47A7-B8C3-EBDDB6605C22}">
      <dgm:prSet/>
      <dgm:spPr/>
      <dgm:t>
        <a:bodyPr/>
        <a:lstStyle/>
        <a:p>
          <a:endParaRPr lang="ru-RU"/>
        </a:p>
      </dgm:t>
    </dgm:pt>
    <dgm:pt modelId="{BAFD2247-3005-49A0-82ED-F38B812B0C68}">
      <dgm:prSet phldrT="[Текст]"/>
      <dgm:spPr>
        <a:blipFill rotWithShape="0">
          <a:blip xmlns:r="http://schemas.openxmlformats.org/officeDocument/2006/relationships" r:embed="rId1"/>
          <a:stretch>
            <a:fillRect/>
          </a:stretch>
        </a:blipFill>
      </dgm:spPr>
      <dgm:t>
        <a:bodyPr/>
        <a:lstStyle/>
        <a:p>
          <a:endParaRPr lang="ru-RU" dirty="0"/>
        </a:p>
      </dgm:t>
    </dgm:pt>
    <dgm:pt modelId="{83A8F2A9-091E-4FC5-913A-C0130E1BD3C4}" type="sibTrans" cxnId="{4713858D-3255-4DD0-B19D-814FB10DA0DD}">
      <dgm:prSet/>
      <dgm:spPr/>
      <dgm:t>
        <a:bodyPr/>
        <a:lstStyle/>
        <a:p>
          <a:endParaRPr lang="ru-RU"/>
        </a:p>
      </dgm:t>
    </dgm:pt>
    <dgm:pt modelId="{66C592F1-1288-4274-AB06-48257F4524D3}" type="parTrans" cxnId="{4713858D-3255-4DD0-B19D-814FB10DA0DD}">
      <dgm:prSet/>
      <dgm:spPr/>
      <dgm:t>
        <a:bodyPr/>
        <a:lstStyle/>
        <a:p>
          <a:endParaRPr lang="ru-RU"/>
        </a:p>
      </dgm:t>
    </dgm:pt>
    <dgm:pt modelId="{8BA4D906-3E60-40FC-B4D2-8A4B0636EFFB}" type="pres">
      <dgm:prSet presAssocID="{B1D9CF9E-DD68-490F-9472-4B4E243EED3E}" presName="CompostProcess" presStyleCnt="0">
        <dgm:presLayoutVars>
          <dgm:dir/>
          <dgm:resizeHandles val="exact"/>
        </dgm:presLayoutVars>
      </dgm:prSet>
      <dgm:spPr/>
      <dgm:t>
        <a:bodyPr/>
        <a:lstStyle/>
        <a:p>
          <a:endParaRPr lang="ru-RU"/>
        </a:p>
      </dgm:t>
    </dgm:pt>
    <dgm:pt modelId="{1719517C-5762-487B-B9ED-63F03DFA4588}" type="pres">
      <dgm:prSet presAssocID="{B1D9CF9E-DD68-490F-9472-4B4E243EED3E}" presName="arrow" presStyleLbl="bgShp" presStyleIdx="0" presStyleCnt="1"/>
      <dgm:spPr/>
    </dgm:pt>
    <dgm:pt modelId="{B946B55A-B361-44CD-8B9A-4545C4943BFB}" type="pres">
      <dgm:prSet presAssocID="{B1D9CF9E-DD68-490F-9472-4B4E243EED3E}" presName="linearProcess" presStyleCnt="0"/>
      <dgm:spPr/>
    </dgm:pt>
    <dgm:pt modelId="{5000BF7E-BF69-4B91-904F-C296FDADE56E}" type="pres">
      <dgm:prSet presAssocID="{BAFD2247-3005-49A0-82ED-F38B812B0C68}" presName="textNode" presStyleLbl="node1" presStyleIdx="0" presStyleCnt="3" custScaleX="138400" custScaleY="126184" custLinFactX="1155" custLinFactNeighborX="100000" custLinFactNeighborY="-1908">
        <dgm:presLayoutVars>
          <dgm:bulletEnabled val="1"/>
        </dgm:presLayoutVars>
      </dgm:prSet>
      <dgm:spPr/>
      <dgm:t>
        <a:bodyPr/>
        <a:lstStyle/>
        <a:p>
          <a:endParaRPr lang="ru-RU"/>
        </a:p>
      </dgm:t>
    </dgm:pt>
    <dgm:pt modelId="{9EF9C5F5-7297-4B5B-9110-2EBD2FF61D0E}" type="pres">
      <dgm:prSet presAssocID="{83A8F2A9-091E-4FC5-913A-C0130E1BD3C4}" presName="sibTrans" presStyleCnt="0"/>
      <dgm:spPr/>
    </dgm:pt>
    <dgm:pt modelId="{57541F69-1EFD-458C-97AA-67E13DC55B4F}" type="pres">
      <dgm:prSet presAssocID="{E2B9934D-B4BC-4030-A228-A4F1C5840A0A}" presName="textNode" presStyleLbl="node1" presStyleIdx="1" presStyleCnt="3" custScaleY="119086">
        <dgm:presLayoutVars>
          <dgm:bulletEnabled val="1"/>
        </dgm:presLayoutVars>
      </dgm:prSet>
      <dgm:spPr/>
      <dgm:t>
        <a:bodyPr/>
        <a:lstStyle/>
        <a:p>
          <a:endParaRPr lang="ru-RU"/>
        </a:p>
      </dgm:t>
    </dgm:pt>
    <dgm:pt modelId="{3F6DEEFB-6672-4500-AEC1-D00C436A1E2A}" type="pres">
      <dgm:prSet presAssocID="{8BD8B4C7-D550-4D26-86B4-D78AE148FAA5}" presName="sibTrans" presStyleCnt="0"/>
      <dgm:spPr/>
    </dgm:pt>
    <dgm:pt modelId="{8CC44C06-3A53-4D98-985A-75C031F98046}" type="pres">
      <dgm:prSet presAssocID="{CA7A7773-7C83-4069-B449-ECE029EA401C}" presName="textNode" presStyleLbl="node1" presStyleIdx="2" presStyleCnt="3" custScaleY="119086">
        <dgm:presLayoutVars>
          <dgm:bulletEnabled val="1"/>
        </dgm:presLayoutVars>
      </dgm:prSet>
      <dgm:spPr/>
      <dgm:t>
        <a:bodyPr/>
        <a:lstStyle/>
        <a:p>
          <a:endParaRPr lang="ru-RU"/>
        </a:p>
      </dgm:t>
    </dgm:pt>
  </dgm:ptLst>
  <dgm:cxnLst>
    <dgm:cxn modelId="{9D0D5888-826B-47A7-B8C3-EBDDB6605C22}" srcId="{B1D9CF9E-DD68-490F-9472-4B4E243EED3E}" destId="{CA7A7773-7C83-4069-B449-ECE029EA401C}" srcOrd="2" destOrd="0" parTransId="{8ABBFA3C-BF88-44B1-8867-30CE2DBBB5E2}" sibTransId="{AD1C4341-5C3E-4A61-A73E-586610D53CD7}"/>
    <dgm:cxn modelId="{36932995-465E-42A7-84BD-65B32B965DBC}" type="presOf" srcId="{B1D9CF9E-DD68-490F-9472-4B4E243EED3E}" destId="{8BA4D906-3E60-40FC-B4D2-8A4B0636EFFB}" srcOrd="0" destOrd="0" presId="urn:microsoft.com/office/officeart/2005/8/layout/hProcess9"/>
    <dgm:cxn modelId="{C53D6F10-22DE-4BAC-A05B-950A824B19C8}" type="presOf" srcId="{BAFD2247-3005-49A0-82ED-F38B812B0C68}" destId="{5000BF7E-BF69-4B91-904F-C296FDADE56E}" srcOrd="0" destOrd="0" presId="urn:microsoft.com/office/officeart/2005/8/layout/hProcess9"/>
    <dgm:cxn modelId="{0A9B24C5-AEFC-44A3-8799-F715CF980CF4}" srcId="{B1D9CF9E-DD68-490F-9472-4B4E243EED3E}" destId="{E2B9934D-B4BC-4030-A228-A4F1C5840A0A}" srcOrd="1" destOrd="0" parTransId="{FD415922-FE0C-4D4C-8E7A-0FB9034A3DC2}" sibTransId="{8BD8B4C7-D550-4D26-86B4-D78AE148FAA5}"/>
    <dgm:cxn modelId="{663E7156-08E6-4696-BD9D-11A19F28EBE9}" type="presOf" srcId="{E2B9934D-B4BC-4030-A228-A4F1C5840A0A}" destId="{57541F69-1EFD-458C-97AA-67E13DC55B4F}" srcOrd="0" destOrd="0" presId="urn:microsoft.com/office/officeart/2005/8/layout/hProcess9"/>
    <dgm:cxn modelId="{D05932BA-AF55-4C0C-A89A-88FC2E17B952}" type="presOf" srcId="{CA7A7773-7C83-4069-B449-ECE029EA401C}" destId="{8CC44C06-3A53-4D98-985A-75C031F98046}" srcOrd="0" destOrd="0" presId="urn:microsoft.com/office/officeart/2005/8/layout/hProcess9"/>
    <dgm:cxn modelId="{4713858D-3255-4DD0-B19D-814FB10DA0DD}" srcId="{B1D9CF9E-DD68-490F-9472-4B4E243EED3E}" destId="{BAFD2247-3005-49A0-82ED-F38B812B0C68}" srcOrd="0" destOrd="0" parTransId="{66C592F1-1288-4274-AB06-48257F4524D3}" sibTransId="{83A8F2A9-091E-4FC5-913A-C0130E1BD3C4}"/>
    <dgm:cxn modelId="{9A7BB56D-208D-4090-A0A1-7C5F73915E3E}" type="presParOf" srcId="{8BA4D906-3E60-40FC-B4D2-8A4B0636EFFB}" destId="{1719517C-5762-487B-B9ED-63F03DFA4588}" srcOrd="0" destOrd="0" presId="urn:microsoft.com/office/officeart/2005/8/layout/hProcess9"/>
    <dgm:cxn modelId="{A0A221BB-54D0-4FDB-85A5-290C22CB0B9D}" type="presParOf" srcId="{8BA4D906-3E60-40FC-B4D2-8A4B0636EFFB}" destId="{B946B55A-B361-44CD-8B9A-4545C4943BFB}" srcOrd="1" destOrd="0" presId="urn:microsoft.com/office/officeart/2005/8/layout/hProcess9"/>
    <dgm:cxn modelId="{235D77E9-D433-46B0-9365-1F101E48CE0F}" type="presParOf" srcId="{B946B55A-B361-44CD-8B9A-4545C4943BFB}" destId="{5000BF7E-BF69-4B91-904F-C296FDADE56E}" srcOrd="0" destOrd="0" presId="urn:microsoft.com/office/officeart/2005/8/layout/hProcess9"/>
    <dgm:cxn modelId="{DCB2164B-8C8E-48B8-B96B-3C548864A689}" type="presParOf" srcId="{B946B55A-B361-44CD-8B9A-4545C4943BFB}" destId="{9EF9C5F5-7297-4B5B-9110-2EBD2FF61D0E}" srcOrd="1" destOrd="0" presId="urn:microsoft.com/office/officeart/2005/8/layout/hProcess9"/>
    <dgm:cxn modelId="{3A31F533-CD35-45A6-8B4D-158708540553}" type="presParOf" srcId="{B946B55A-B361-44CD-8B9A-4545C4943BFB}" destId="{57541F69-1EFD-458C-97AA-67E13DC55B4F}" srcOrd="2" destOrd="0" presId="urn:microsoft.com/office/officeart/2005/8/layout/hProcess9"/>
    <dgm:cxn modelId="{DA14ED7F-4AC9-45DA-B541-A63535375585}" type="presParOf" srcId="{B946B55A-B361-44CD-8B9A-4545C4943BFB}" destId="{3F6DEEFB-6672-4500-AEC1-D00C436A1E2A}" srcOrd="3" destOrd="0" presId="urn:microsoft.com/office/officeart/2005/8/layout/hProcess9"/>
    <dgm:cxn modelId="{7ECDCAAB-BCC2-4895-81E4-B81B4BA024CE}" type="presParOf" srcId="{B946B55A-B361-44CD-8B9A-4545C4943BFB}" destId="{8CC44C06-3A53-4D98-985A-75C031F9804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9C3E4C9-3089-4C46-A005-B61EC8FFD9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AD63825F-8057-4BC6-96F2-459C188E7231}" type="pres">
      <dgm:prSet presAssocID="{89C3E4C9-3089-4C46-A005-B61EC8FFD9F3}" presName="diagram" presStyleCnt="0">
        <dgm:presLayoutVars>
          <dgm:dir/>
          <dgm:resizeHandles val="exact"/>
        </dgm:presLayoutVars>
      </dgm:prSet>
      <dgm:spPr/>
      <dgm:t>
        <a:bodyPr/>
        <a:lstStyle/>
        <a:p>
          <a:endParaRPr lang="ru-RU"/>
        </a:p>
      </dgm:t>
    </dgm:pt>
  </dgm:ptLst>
  <dgm:cxnLst>
    <dgm:cxn modelId="{24A4174C-3802-4BA4-86D2-90B8D2205BE9}" type="presOf" srcId="{89C3E4C9-3089-4C46-A005-B61EC8FFD9F3}" destId="{AD63825F-8057-4BC6-96F2-459C188E7231}"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1D9CF9E-DD68-490F-9472-4B4E243EED3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ru-RU"/>
        </a:p>
      </dgm:t>
    </dgm:pt>
    <dgm:pt modelId="{E2B9934D-B4BC-4030-A228-A4F1C5840A0A}">
      <dgm:prSet phldrT="[Текст]"/>
      <dgm:spPr/>
      <dgm:t>
        <a:bodyPr/>
        <a:lstStyle/>
        <a:p>
          <a:r>
            <a:rPr lang="kk-KZ" dirty="0" smtClean="0">
              <a:latin typeface="Times New Roman" pitchFamily="18" charset="0"/>
              <a:cs typeface="Times New Roman" pitchFamily="18" charset="0"/>
            </a:rPr>
            <a:t>әрекет</a:t>
          </a:r>
          <a:endParaRPr lang="ru-RU" dirty="0">
            <a:latin typeface="Times New Roman" pitchFamily="18" charset="0"/>
            <a:cs typeface="Times New Roman" pitchFamily="18" charset="0"/>
          </a:endParaRPr>
        </a:p>
      </dgm:t>
    </dgm:pt>
    <dgm:pt modelId="{FD415922-FE0C-4D4C-8E7A-0FB9034A3DC2}" type="parTrans" cxnId="{0A9B24C5-AEFC-44A3-8799-F715CF980CF4}">
      <dgm:prSet/>
      <dgm:spPr/>
      <dgm:t>
        <a:bodyPr/>
        <a:lstStyle/>
        <a:p>
          <a:endParaRPr lang="ru-RU"/>
        </a:p>
      </dgm:t>
    </dgm:pt>
    <dgm:pt modelId="{8BD8B4C7-D550-4D26-86B4-D78AE148FAA5}" type="sibTrans" cxnId="{0A9B24C5-AEFC-44A3-8799-F715CF980CF4}">
      <dgm:prSet/>
      <dgm:spPr/>
      <dgm:t>
        <a:bodyPr/>
        <a:lstStyle/>
        <a:p>
          <a:endParaRPr lang="ru-RU"/>
        </a:p>
      </dgm:t>
    </dgm:pt>
    <dgm:pt modelId="{CA7A7773-7C83-4069-B449-ECE029EA401C}">
      <dgm:prSet phldrT="[Текст]"/>
      <dgm:spPr/>
      <dgm:t>
        <a:bodyPr/>
        <a:lstStyle/>
        <a:p>
          <a:r>
            <a:rPr lang="kk-KZ" dirty="0" smtClean="0">
              <a:latin typeface="Times New Roman" pitchFamily="18" charset="0"/>
              <a:cs typeface="Times New Roman" pitchFamily="18" charset="0"/>
            </a:rPr>
            <a:t>нәтиже</a:t>
          </a:r>
          <a:endParaRPr lang="ru-RU" dirty="0">
            <a:latin typeface="Times New Roman" pitchFamily="18" charset="0"/>
            <a:cs typeface="Times New Roman" pitchFamily="18" charset="0"/>
          </a:endParaRPr>
        </a:p>
      </dgm:t>
    </dgm:pt>
    <dgm:pt modelId="{8ABBFA3C-BF88-44B1-8867-30CE2DBBB5E2}" type="parTrans" cxnId="{9D0D5888-826B-47A7-B8C3-EBDDB6605C22}">
      <dgm:prSet/>
      <dgm:spPr/>
      <dgm:t>
        <a:bodyPr/>
        <a:lstStyle/>
        <a:p>
          <a:endParaRPr lang="ru-RU"/>
        </a:p>
      </dgm:t>
    </dgm:pt>
    <dgm:pt modelId="{AD1C4341-5C3E-4A61-A73E-586610D53CD7}" type="sibTrans" cxnId="{9D0D5888-826B-47A7-B8C3-EBDDB6605C22}">
      <dgm:prSet/>
      <dgm:spPr/>
      <dgm:t>
        <a:bodyPr/>
        <a:lstStyle/>
        <a:p>
          <a:endParaRPr lang="ru-RU"/>
        </a:p>
      </dgm:t>
    </dgm:pt>
    <dgm:pt modelId="{BAFD2247-3005-49A0-82ED-F38B812B0C68}">
      <dgm:prSet phldrT="[Текст]"/>
      <dgm:spPr>
        <a:blipFill rotWithShape="0">
          <a:blip xmlns:r="http://schemas.openxmlformats.org/officeDocument/2006/relationships" r:embed="rId1"/>
          <a:stretch>
            <a:fillRect/>
          </a:stretch>
        </a:blipFill>
      </dgm:spPr>
      <dgm:t>
        <a:bodyPr/>
        <a:lstStyle/>
        <a:p>
          <a:endParaRPr lang="ru-RU" dirty="0"/>
        </a:p>
      </dgm:t>
    </dgm:pt>
    <dgm:pt modelId="{83A8F2A9-091E-4FC5-913A-C0130E1BD3C4}" type="sibTrans" cxnId="{4713858D-3255-4DD0-B19D-814FB10DA0DD}">
      <dgm:prSet/>
      <dgm:spPr/>
      <dgm:t>
        <a:bodyPr/>
        <a:lstStyle/>
        <a:p>
          <a:endParaRPr lang="ru-RU"/>
        </a:p>
      </dgm:t>
    </dgm:pt>
    <dgm:pt modelId="{66C592F1-1288-4274-AB06-48257F4524D3}" type="parTrans" cxnId="{4713858D-3255-4DD0-B19D-814FB10DA0DD}">
      <dgm:prSet/>
      <dgm:spPr/>
      <dgm:t>
        <a:bodyPr/>
        <a:lstStyle/>
        <a:p>
          <a:endParaRPr lang="ru-RU"/>
        </a:p>
      </dgm:t>
    </dgm:pt>
    <dgm:pt modelId="{8BA4D906-3E60-40FC-B4D2-8A4B0636EFFB}" type="pres">
      <dgm:prSet presAssocID="{B1D9CF9E-DD68-490F-9472-4B4E243EED3E}" presName="CompostProcess" presStyleCnt="0">
        <dgm:presLayoutVars>
          <dgm:dir/>
          <dgm:resizeHandles val="exact"/>
        </dgm:presLayoutVars>
      </dgm:prSet>
      <dgm:spPr/>
      <dgm:t>
        <a:bodyPr/>
        <a:lstStyle/>
        <a:p>
          <a:endParaRPr lang="ru-RU"/>
        </a:p>
      </dgm:t>
    </dgm:pt>
    <dgm:pt modelId="{1719517C-5762-487B-B9ED-63F03DFA4588}" type="pres">
      <dgm:prSet presAssocID="{B1D9CF9E-DD68-490F-9472-4B4E243EED3E}" presName="arrow" presStyleLbl="bgShp" presStyleIdx="0" presStyleCnt="1"/>
      <dgm:spPr/>
    </dgm:pt>
    <dgm:pt modelId="{B946B55A-B361-44CD-8B9A-4545C4943BFB}" type="pres">
      <dgm:prSet presAssocID="{B1D9CF9E-DD68-490F-9472-4B4E243EED3E}" presName="linearProcess" presStyleCnt="0"/>
      <dgm:spPr/>
    </dgm:pt>
    <dgm:pt modelId="{5000BF7E-BF69-4B91-904F-C296FDADE56E}" type="pres">
      <dgm:prSet presAssocID="{BAFD2247-3005-49A0-82ED-F38B812B0C68}" presName="textNode" presStyleLbl="node1" presStyleIdx="0" presStyleCnt="3" custScaleX="138400" custScaleY="126184" custLinFactX="1155" custLinFactNeighborX="100000" custLinFactNeighborY="-1908">
        <dgm:presLayoutVars>
          <dgm:bulletEnabled val="1"/>
        </dgm:presLayoutVars>
      </dgm:prSet>
      <dgm:spPr/>
      <dgm:t>
        <a:bodyPr/>
        <a:lstStyle/>
        <a:p>
          <a:endParaRPr lang="ru-RU"/>
        </a:p>
      </dgm:t>
    </dgm:pt>
    <dgm:pt modelId="{9EF9C5F5-7297-4B5B-9110-2EBD2FF61D0E}" type="pres">
      <dgm:prSet presAssocID="{83A8F2A9-091E-4FC5-913A-C0130E1BD3C4}" presName="sibTrans" presStyleCnt="0"/>
      <dgm:spPr/>
    </dgm:pt>
    <dgm:pt modelId="{57541F69-1EFD-458C-97AA-67E13DC55B4F}" type="pres">
      <dgm:prSet presAssocID="{E2B9934D-B4BC-4030-A228-A4F1C5840A0A}" presName="textNode" presStyleLbl="node1" presStyleIdx="1" presStyleCnt="3" custScaleY="119086">
        <dgm:presLayoutVars>
          <dgm:bulletEnabled val="1"/>
        </dgm:presLayoutVars>
      </dgm:prSet>
      <dgm:spPr/>
      <dgm:t>
        <a:bodyPr/>
        <a:lstStyle/>
        <a:p>
          <a:endParaRPr lang="ru-RU"/>
        </a:p>
      </dgm:t>
    </dgm:pt>
    <dgm:pt modelId="{3F6DEEFB-6672-4500-AEC1-D00C436A1E2A}" type="pres">
      <dgm:prSet presAssocID="{8BD8B4C7-D550-4D26-86B4-D78AE148FAA5}" presName="sibTrans" presStyleCnt="0"/>
      <dgm:spPr/>
    </dgm:pt>
    <dgm:pt modelId="{8CC44C06-3A53-4D98-985A-75C031F98046}" type="pres">
      <dgm:prSet presAssocID="{CA7A7773-7C83-4069-B449-ECE029EA401C}" presName="textNode" presStyleLbl="node1" presStyleIdx="2" presStyleCnt="3" custScaleY="119086">
        <dgm:presLayoutVars>
          <dgm:bulletEnabled val="1"/>
        </dgm:presLayoutVars>
      </dgm:prSet>
      <dgm:spPr/>
      <dgm:t>
        <a:bodyPr/>
        <a:lstStyle/>
        <a:p>
          <a:endParaRPr lang="ru-RU"/>
        </a:p>
      </dgm:t>
    </dgm:pt>
  </dgm:ptLst>
  <dgm:cxnLst>
    <dgm:cxn modelId="{9D0D5888-826B-47A7-B8C3-EBDDB6605C22}" srcId="{B1D9CF9E-DD68-490F-9472-4B4E243EED3E}" destId="{CA7A7773-7C83-4069-B449-ECE029EA401C}" srcOrd="2" destOrd="0" parTransId="{8ABBFA3C-BF88-44B1-8867-30CE2DBBB5E2}" sibTransId="{AD1C4341-5C3E-4A61-A73E-586610D53CD7}"/>
    <dgm:cxn modelId="{30336F15-3B3A-4D7B-8867-BF132538EB42}" type="presOf" srcId="{E2B9934D-B4BC-4030-A228-A4F1C5840A0A}" destId="{57541F69-1EFD-458C-97AA-67E13DC55B4F}" srcOrd="0" destOrd="0" presId="urn:microsoft.com/office/officeart/2005/8/layout/hProcess9"/>
    <dgm:cxn modelId="{77CA31DA-6027-4A48-9B8B-260FA02DB637}" type="presOf" srcId="{B1D9CF9E-DD68-490F-9472-4B4E243EED3E}" destId="{8BA4D906-3E60-40FC-B4D2-8A4B0636EFFB}" srcOrd="0" destOrd="0" presId="urn:microsoft.com/office/officeart/2005/8/layout/hProcess9"/>
    <dgm:cxn modelId="{0A9B24C5-AEFC-44A3-8799-F715CF980CF4}" srcId="{B1D9CF9E-DD68-490F-9472-4B4E243EED3E}" destId="{E2B9934D-B4BC-4030-A228-A4F1C5840A0A}" srcOrd="1" destOrd="0" parTransId="{FD415922-FE0C-4D4C-8E7A-0FB9034A3DC2}" sibTransId="{8BD8B4C7-D550-4D26-86B4-D78AE148FAA5}"/>
    <dgm:cxn modelId="{F4291630-C3B9-4234-8FBD-15236A5A98DF}" type="presOf" srcId="{BAFD2247-3005-49A0-82ED-F38B812B0C68}" destId="{5000BF7E-BF69-4B91-904F-C296FDADE56E}" srcOrd="0" destOrd="0" presId="urn:microsoft.com/office/officeart/2005/8/layout/hProcess9"/>
    <dgm:cxn modelId="{4713858D-3255-4DD0-B19D-814FB10DA0DD}" srcId="{B1D9CF9E-DD68-490F-9472-4B4E243EED3E}" destId="{BAFD2247-3005-49A0-82ED-F38B812B0C68}" srcOrd="0" destOrd="0" parTransId="{66C592F1-1288-4274-AB06-48257F4524D3}" sibTransId="{83A8F2A9-091E-4FC5-913A-C0130E1BD3C4}"/>
    <dgm:cxn modelId="{C119C84C-3C79-488C-A38F-966B048632CC}" type="presOf" srcId="{CA7A7773-7C83-4069-B449-ECE029EA401C}" destId="{8CC44C06-3A53-4D98-985A-75C031F98046}" srcOrd="0" destOrd="0" presId="urn:microsoft.com/office/officeart/2005/8/layout/hProcess9"/>
    <dgm:cxn modelId="{15AACA14-AD0F-4EE3-BAEC-BA448D6CFC57}" type="presParOf" srcId="{8BA4D906-3E60-40FC-B4D2-8A4B0636EFFB}" destId="{1719517C-5762-487B-B9ED-63F03DFA4588}" srcOrd="0" destOrd="0" presId="urn:microsoft.com/office/officeart/2005/8/layout/hProcess9"/>
    <dgm:cxn modelId="{0432525C-306A-4C14-B49B-A0BF78DDB183}" type="presParOf" srcId="{8BA4D906-3E60-40FC-B4D2-8A4B0636EFFB}" destId="{B946B55A-B361-44CD-8B9A-4545C4943BFB}" srcOrd="1" destOrd="0" presId="urn:microsoft.com/office/officeart/2005/8/layout/hProcess9"/>
    <dgm:cxn modelId="{B93855B6-3114-4EB4-A372-9BD3655F1122}" type="presParOf" srcId="{B946B55A-B361-44CD-8B9A-4545C4943BFB}" destId="{5000BF7E-BF69-4B91-904F-C296FDADE56E}" srcOrd="0" destOrd="0" presId="urn:microsoft.com/office/officeart/2005/8/layout/hProcess9"/>
    <dgm:cxn modelId="{BF20E1BA-B88B-4C45-8657-60E46711382F}" type="presParOf" srcId="{B946B55A-B361-44CD-8B9A-4545C4943BFB}" destId="{9EF9C5F5-7297-4B5B-9110-2EBD2FF61D0E}" srcOrd="1" destOrd="0" presId="urn:microsoft.com/office/officeart/2005/8/layout/hProcess9"/>
    <dgm:cxn modelId="{1BEA009F-7AA6-4CAB-A889-3566BD69B611}" type="presParOf" srcId="{B946B55A-B361-44CD-8B9A-4545C4943BFB}" destId="{57541F69-1EFD-458C-97AA-67E13DC55B4F}" srcOrd="2" destOrd="0" presId="urn:microsoft.com/office/officeart/2005/8/layout/hProcess9"/>
    <dgm:cxn modelId="{F60FC1C5-7206-4FE0-BC30-5A2BBDEBC777}" type="presParOf" srcId="{B946B55A-B361-44CD-8B9A-4545C4943BFB}" destId="{3F6DEEFB-6672-4500-AEC1-D00C436A1E2A}" srcOrd="3" destOrd="0" presId="urn:microsoft.com/office/officeart/2005/8/layout/hProcess9"/>
    <dgm:cxn modelId="{F762B707-96EB-4470-B6F5-04D6015C5E3D}" type="presParOf" srcId="{B946B55A-B361-44CD-8B9A-4545C4943BFB}" destId="{8CC44C06-3A53-4D98-985A-75C031F9804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9C3E4C9-3089-4C46-A005-B61EC8FFD9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AD63825F-8057-4BC6-96F2-459C188E7231}" type="pres">
      <dgm:prSet presAssocID="{89C3E4C9-3089-4C46-A005-B61EC8FFD9F3}" presName="diagram" presStyleCnt="0">
        <dgm:presLayoutVars>
          <dgm:dir/>
          <dgm:resizeHandles val="exact"/>
        </dgm:presLayoutVars>
      </dgm:prSet>
      <dgm:spPr/>
      <dgm:t>
        <a:bodyPr/>
        <a:lstStyle/>
        <a:p>
          <a:endParaRPr lang="ru-RU"/>
        </a:p>
      </dgm:t>
    </dgm:pt>
  </dgm:ptLst>
  <dgm:cxnLst>
    <dgm:cxn modelId="{2D7BDAF5-977D-4C5D-A920-B81994794D35}" type="presOf" srcId="{89C3E4C9-3089-4C46-A005-B61EC8FFD9F3}" destId="{AD63825F-8057-4BC6-96F2-459C188E7231}"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1D9CF9E-DD68-490F-9472-4B4E243EED3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ru-RU"/>
        </a:p>
      </dgm:t>
    </dgm:pt>
    <dgm:pt modelId="{E2B9934D-B4BC-4030-A228-A4F1C5840A0A}">
      <dgm:prSet phldrT="[Текст]"/>
      <dgm:spPr/>
      <dgm:t>
        <a:bodyPr/>
        <a:lstStyle/>
        <a:p>
          <a:r>
            <a:rPr lang="kk-KZ" dirty="0" smtClean="0"/>
            <a:t>әрекет</a:t>
          </a:r>
          <a:endParaRPr lang="ru-RU" dirty="0"/>
        </a:p>
      </dgm:t>
    </dgm:pt>
    <dgm:pt modelId="{FD415922-FE0C-4D4C-8E7A-0FB9034A3DC2}" type="parTrans" cxnId="{0A9B24C5-AEFC-44A3-8799-F715CF980CF4}">
      <dgm:prSet/>
      <dgm:spPr/>
      <dgm:t>
        <a:bodyPr/>
        <a:lstStyle/>
        <a:p>
          <a:endParaRPr lang="ru-RU"/>
        </a:p>
      </dgm:t>
    </dgm:pt>
    <dgm:pt modelId="{8BD8B4C7-D550-4D26-86B4-D78AE148FAA5}" type="sibTrans" cxnId="{0A9B24C5-AEFC-44A3-8799-F715CF980CF4}">
      <dgm:prSet/>
      <dgm:spPr/>
      <dgm:t>
        <a:bodyPr/>
        <a:lstStyle/>
        <a:p>
          <a:endParaRPr lang="ru-RU"/>
        </a:p>
      </dgm:t>
    </dgm:pt>
    <dgm:pt modelId="{CA7A7773-7C83-4069-B449-ECE029EA401C}">
      <dgm:prSet phldrT="[Текст]"/>
      <dgm:spPr/>
      <dgm:t>
        <a:bodyPr/>
        <a:lstStyle/>
        <a:p>
          <a:r>
            <a:rPr lang="kk-KZ" dirty="0" smtClean="0"/>
            <a:t>нәтиже</a:t>
          </a:r>
          <a:endParaRPr lang="ru-RU" dirty="0"/>
        </a:p>
      </dgm:t>
    </dgm:pt>
    <dgm:pt modelId="{8ABBFA3C-BF88-44B1-8867-30CE2DBBB5E2}" type="parTrans" cxnId="{9D0D5888-826B-47A7-B8C3-EBDDB6605C22}">
      <dgm:prSet/>
      <dgm:spPr/>
      <dgm:t>
        <a:bodyPr/>
        <a:lstStyle/>
        <a:p>
          <a:endParaRPr lang="ru-RU"/>
        </a:p>
      </dgm:t>
    </dgm:pt>
    <dgm:pt modelId="{AD1C4341-5C3E-4A61-A73E-586610D53CD7}" type="sibTrans" cxnId="{9D0D5888-826B-47A7-B8C3-EBDDB6605C22}">
      <dgm:prSet/>
      <dgm:spPr/>
      <dgm:t>
        <a:bodyPr/>
        <a:lstStyle/>
        <a:p>
          <a:endParaRPr lang="ru-RU"/>
        </a:p>
      </dgm:t>
    </dgm:pt>
    <dgm:pt modelId="{BAFD2247-3005-49A0-82ED-F38B812B0C68}">
      <dgm:prSet phldrT="[Текст]"/>
      <dgm:spPr>
        <a:blipFill rotWithShape="0">
          <a:blip xmlns:r="http://schemas.openxmlformats.org/officeDocument/2006/relationships" r:embed="rId1"/>
          <a:stretch>
            <a:fillRect/>
          </a:stretch>
        </a:blipFill>
      </dgm:spPr>
      <dgm:t>
        <a:bodyPr/>
        <a:lstStyle/>
        <a:p>
          <a:endParaRPr lang="ru-RU" dirty="0"/>
        </a:p>
      </dgm:t>
    </dgm:pt>
    <dgm:pt modelId="{83A8F2A9-091E-4FC5-913A-C0130E1BD3C4}" type="sibTrans" cxnId="{4713858D-3255-4DD0-B19D-814FB10DA0DD}">
      <dgm:prSet/>
      <dgm:spPr/>
      <dgm:t>
        <a:bodyPr/>
        <a:lstStyle/>
        <a:p>
          <a:endParaRPr lang="ru-RU"/>
        </a:p>
      </dgm:t>
    </dgm:pt>
    <dgm:pt modelId="{66C592F1-1288-4274-AB06-48257F4524D3}" type="parTrans" cxnId="{4713858D-3255-4DD0-B19D-814FB10DA0DD}">
      <dgm:prSet/>
      <dgm:spPr/>
      <dgm:t>
        <a:bodyPr/>
        <a:lstStyle/>
        <a:p>
          <a:endParaRPr lang="ru-RU"/>
        </a:p>
      </dgm:t>
    </dgm:pt>
    <dgm:pt modelId="{8BA4D906-3E60-40FC-B4D2-8A4B0636EFFB}" type="pres">
      <dgm:prSet presAssocID="{B1D9CF9E-DD68-490F-9472-4B4E243EED3E}" presName="CompostProcess" presStyleCnt="0">
        <dgm:presLayoutVars>
          <dgm:dir/>
          <dgm:resizeHandles val="exact"/>
        </dgm:presLayoutVars>
      </dgm:prSet>
      <dgm:spPr/>
      <dgm:t>
        <a:bodyPr/>
        <a:lstStyle/>
        <a:p>
          <a:endParaRPr lang="ru-RU"/>
        </a:p>
      </dgm:t>
    </dgm:pt>
    <dgm:pt modelId="{1719517C-5762-487B-B9ED-63F03DFA4588}" type="pres">
      <dgm:prSet presAssocID="{B1D9CF9E-DD68-490F-9472-4B4E243EED3E}" presName="arrow" presStyleLbl="bgShp" presStyleIdx="0" presStyleCnt="1"/>
      <dgm:spPr/>
    </dgm:pt>
    <dgm:pt modelId="{B946B55A-B361-44CD-8B9A-4545C4943BFB}" type="pres">
      <dgm:prSet presAssocID="{B1D9CF9E-DD68-490F-9472-4B4E243EED3E}" presName="linearProcess" presStyleCnt="0"/>
      <dgm:spPr/>
    </dgm:pt>
    <dgm:pt modelId="{5000BF7E-BF69-4B91-904F-C296FDADE56E}" type="pres">
      <dgm:prSet presAssocID="{BAFD2247-3005-49A0-82ED-F38B812B0C68}" presName="textNode" presStyleLbl="node1" presStyleIdx="0" presStyleCnt="3" custScaleX="138400" custScaleY="126184">
        <dgm:presLayoutVars>
          <dgm:bulletEnabled val="1"/>
        </dgm:presLayoutVars>
      </dgm:prSet>
      <dgm:spPr/>
      <dgm:t>
        <a:bodyPr/>
        <a:lstStyle/>
        <a:p>
          <a:endParaRPr lang="ru-RU"/>
        </a:p>
      </dgm:t>
    </dgm:pt>
    <dgm:pt modelId="{9EF9C5F5-7297-4B5B-9110-2EBD2FF61D0E}" type="pres">
      <dgm:prSet presAssocID="{83A8F2A9-091E-4FC5-913A-C0130E1BD3C4}" presName="sibTrans" presStyleCnt="0"/>
      <dgm:spPr/>
    </dgm:pt>
    <dgm:pt modelId="{57541F69-1EFD-458C-97AA-67E13DC55B4F}" type="pres">
      <dgm:prSet presAssocID="{E2B9934D-B4BC-4030-A228-A4F1C5840A0A}" presName="textNode" presStyleLbl="node1" presStyleIdx="1" presStyleCnt="3" custScaleY="119086">
        <dgm:presLayoutVars>
          <dgm:bulletEnabled val="1"/>
        </dgm:presLayoutVars>
      </dgm:prSet>
      <dgm:spPr/>
      <dgm:t>
        <a:bodyPr/>
        <a:lstStyle/>
        <a:p>
          <a:endParaRPr lang="ru-RU"/>
        </a:p>
      </dgm:t>
    </dgm:pt>
    <dgm:pt modelId="{3F6DEEFB-6672-4500-AEC1-D00C436A1E2A}" type="pres">
      <dgm:prSet presAssocID="{8BD8B4C7-D550-4D26-86B4-D78AE148FAA5}" presName="sibTrans" presStyleCnt="0"/>
      <dgm:spPr/>
    </dgm:pt>
    <dgm:pt modelId="{8CC44C06-3A53-4D98-985A-75C031F98046}" type="pres">
      <dgm:prSet presAssocID="{CA7A7773-7C83-4069-B449-ECE029EA401C}" presName="textNode" presStyleLbl="node1" presStyleIdx="2" presStyleCnt="3" custScaleY="119086">
        <dgm:presLayoutVars>
          <dgm:bulletEnabled val="1"/>
        </dgm:presLayoutVars>
      </dgm:prSet>
      <dgm:spPr/>
      <dgm:t>
        <a:bodyPr/>
        <a:lstStyle/>
        <a:p>
          <a:endParaRPr lang="ru-RU"/>
        </a:p>
      </dgm:t>
    </dgm:pt>
  </dgm:ptLst>
  <dgm:cxnLst>
    <dgm:cxn modelId="{9D0D5888-826B-47A7-B8C3-EBDDB6605C22}" srcId="{B1D9CF9E-DD68-490F-9472-4B4E243EED3E}" destId="{CA7A7773-7C83-4069-B449-ECE029EA401C}" srcOrd="2" destOrd="0" parTransId="{8ABBFA3C-BF88-44B1-8867-30CE2DBBB5E2}" sibTransId="{AD1C4341-5C3E-4A61-A73E-586610D53CD7}"/>
    <dgm:cxn modelId="{0A9B24C5-AEFC-44A3-8799-F715CF980CF4}" srcId="{B1D9CF9E-DD68-490F-9472-4B4E243EED3E}" destId="{E2B9934D-B4BC-4030-A228-A4F1C5840A0A}" srcOrd="1" destOrd="0" parTransId="{FD415922-FE0C-4D4C-8E7A-0FB9034A3DC2}" sibTransId="{8BD8B4C7-D550-4D26-86B4-D78AE148FAA5}"/>
    <dgm:cxn modelId="{CCA52E21-3EBF-4DF4-A6F2-5FD7F9C90E13}" type="presOf" srcId="{B1D9CF9E-DD68-490F-9472-4B4E243EED3E}" destId="{8BA4D906-3E60-40FC-B4D2-8A4B0636EFFB}" srcOrd="0" destOrd="0" presId="urn:microsoft.com/office/officeart/2005/8/layout/hProcess9"/>
    <dgm:cxn modelId="{FC61600B-4794-4458-83BF-7FEF7E655EAA}" type="presOf" srcId="{CA7A7773-7C83-4069-B449-ECE029EA401C}" destId="{8CC44C06-3A53-4D98-985A-75C031F98046}" srcOrd="0" destOrd="0" presId="urn:microsoft.com/office/officeart/2005/8/layout/hProcess9"/>
    <dgm:cxn modelId="{4713858D-3255-4DD0-B19D-814FB10DA0DD}" srcId="{B1D9CF9E-DD68-490F-9472-4B4E243EED3E}" destId="{BAFD2247-3005-49A0-82ED-F38B812B0C68}" srcOrd="0" destOrd="0" parTransId="{66C592F1-1288-4274-AB06-48257F4524D3}" sibTransId="{83A8F2A9-091E-4FC5-913A-C0130E1BD3C4}"/>
    <dgm:cxn modelId="{9282771F-9CA7-4E4C-94AD-41033C42F122}" type="presOf" srcId="{E2B9934D-B4BC-4030-A228-A4F1C5840A0A}" destId="{57541F69-1EFD-458C-97AA-67E13DC55B4F}" srcOrd="0" destOrd="0" presId="urn:microsoft.com/office/officeart/2005/8/layout/hProcess9"/>
    <dgm:cxn modelId="{95CD8933-285F-4DBB-ADA3-A14B2B990AEC}" type="presOf" srcId="{BAFD2247-3005-49A0-82ED-F38B812B0C68}" destId="{5000BF7E-BF69-4B91-904F-C296FDADE56E}" srcOrd="0" destOrd="0" presId="urn:microsoft.com/office/officeart/2005/8/layout/hProcess9"/>
    <dgm:cxn modelId="{4083C572-49B9-4442-9328-0827407851A9}" type="presParOf" srcId="{8BA4D906-3E60-40FC-B4D2-8A4B0636EFFB}" destId="{1719517C-5762-487B-B9ED-63F03DFA4588}" srcOrd="0" destOrd="0" presId="urn:microsoft.com/office/officeart/2005/8/layout/hProcess9"/>
    <dgm:cxn modelId="{48527B54-74DF-49EC-81A4-61E699D6DF78}" type="presParOf" srcId="{8BA4D906-3E60-40FC-B4D2-8A4B0636EFFB}" destId="{B946B55A-B361-44CD-8B9A-4545C4943BFB}" srcOrd="1" destOrd="0" presId="urn:microsoft.com/office/officeart/2005/8/layout/hProcess9"/>
    <dgm:cxn modelId="{717704EB-42D2-4343-9B37-802EEB3F5245}" type="presParOf" srcId="{B946B55A-B361-44CD-8B9A-4545C4943BFB}" destId="{5000BF7E-BF69-4B91-904F-C296FDADE56E}" srcOrd="0" destOrd="0" presId="urn:microsoft.com/office/officeart/2005/8/layout/hProcess9"/>
    <dgm:cxn modelId="{06B6934C-AC3E-462D-A534-55544A9EFA63}" type="presParOf" srcId="{B946B55A-B361-44CD-8B9A-4545C4943BFB}" destId="{9EF9C5F5-7297-4B5B-9110-2EBD2FF61D0E}" srcOrd="1" destOrd="0" presId="urn:microsoft.com/office/officeart/2005/8/layout/hProcess9"/>
    <dgm:cxn modelId="{8D7F0B37-450F-4CF5-8BA9-D5152FD7A9E6}" type="presParOf" srcId="{B946B55A-B361-44CD-8B9A-4545C4943BFB}" destId="{57541F69-1EFD-458C-97AA-67E13DC55B4F}" srcOrd="2" destOrd="0" presId="urn:microsoft.com/office/officeart/2005/8/layout/hProcess9"/>
    <dgm:cxn modelId="{53E2AC91-BA0A-432D-87F5-02067DAB7F28}" type="presParOf" srcId="{B946B55A-B361-44CD-8B9A-4545C4943BFB}" destId="{3F6DEEFB-6672-4500-AEC1-D00C436A1E2A}" srcOrd="3" destOrd="0" presId="urn:microsoft.com/office/officeart/2005/8/layout/hProcess9"/>
    <dgm:cxn modelId="{884037A0-EDD6-4317-9F03-5326C41528BB}" type="presParOf" srcId="{B946B55A-B361-44CD-8B9A-4545C4943BFB}" destId="{8CC44C06-3A53-4D98-985A-75C031F9804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C3E4C9-3089-4C46-A005-B61EC8FFD9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AD63825F-8057-4BC6-96F2-459C188E7231}" type="pres">
      <dgm:prSet presAssocID="{89C3E4C9-3089-4C46-A005-B61EC8FFD9F3}" presName="diagram" presStyleCnt="0">
        <dgm:presLayoutVars>
          <dgm:dir/>
          <dgm:resizeHandles val="exact"/>
        </dgm:presLayoutVars>
      </dgm:prSet>
      <dgm:spPr/>
      <dgm:t>
        <a:bodyPr/>
        <a:lstStyle/>
        <a:p>
          <a:endParaRPr lang="ru-RU"/>
        </a:p>
      </dgm:t>
    </dgm:pt>
  </dgm:ptLst>
  <dgm:cxnLst>
    <dgm:cxn modelId="{BCCE69CF-E5BC-4D1A-8778-3E8FB7AF1ACC}" type="presOf" srcId="{89C3E4C9-3089-4C46-A005-B61EC8FFD9F3}" destId="{AD63825F-8057-4BC6-96F2-459C188E7231}"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D9CF9E-DD68-490F-9472-4B4E243EED3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ru-RU"/>
        </a:p>
      </dgm:t>
    </dgm:pt>
    <dgm:pt modelId="{E2B9934D-B4BC-4030-A228-A4F1C5840A0A}">
      <dgm:prSet phldrT="[Текст]"/>
      <dgm:spPr/>
      <dgm:t>
        <a:bodyPr/>
        <a:lstStyle/>
        <a:p>
          <a:r>
            <a:rPr lang="kk-KZ" dirty="0" smtClean="0"/>
            <a:t>әрекет</a:t>
          </a:r>
          <a:endParaRPr lang="ru-RU" dirty="0"/>
        </a:p>
      </dgm:t>
    </dgm:pt>
    <dgm:pt modelId="{FD415922-FE0C-4D4C-8E7A-0FB9034A3DC2}" type="parTrans" cxnId="{0A9B24C5-AEFC-44A3-8799-F715CF980CF4}">
      <dgm:prSet/>
      <dgm:spPr/>
      <dgm:t>
        <a:bodyPr/>
        <a:lstStyle/>
        <a:p>
          <a:endParaRPr lang="ru-RU"/>
        </a:p>
      </dgm:t>
    </dgm:pt>
    <dgm:pt modelId="{8BD8B4C7-D550-4D26-86B4-D78AE148FAA5}" type="sibTrans" cxnId="{0A9B24C5-AEFC-44A3-8799-F715CF980CF4}">
      <dgm:prSet/>
      <dgm:spPr/>
      <dgm:t>
        <a:bodyPr/>
        <a:lstStyle/>
        <a:p>
          <a:endParaRPr lang="ru-RU"/>
        </a:p>
      </dgm:t>
    </dgm:pt>
    <dgm:pt modelId="{CA7A7773-7C83-4069-B449-ECE029EA401C}">
      <dgm:prSet phldrT="[Текст]"/>
      <dgm:spPr/>
      <dgm:t>
        <a:bodyPr/>
        <a:lstStyle/>
        <a:p>
          <a:r>
            <a:rPr lang="kk-KZ" dirty="0" smtClean="0"/>
            <a:t>нәтиже</a:t>
          </a:r>
          <a:endParaRPr lang="ru-RU" dirty="0"/>
        </a:p>
      </dgm:t>
    </dgm:pt>
    <dgm:pt modelId="{8ABBFA3C-BF88-44B1-8867-30CE2DBBB5E2}" type="parTrans" cxnId="{9D0D5888-826B-47A7-B8C3-EBDDB6605C22}">
      <dgm:prSet/>
      <dgm:spPr/>
      <dgm:t>
        <a:bodyPr/>
        <a:lstStyle/>
        <a:p>
          <a:endParaRPr lang="ru-RU"/>
        </a:p>
      </dgm:t>
    </dgm:pt>
    <dgm:pt modelId="{AD1C4341-5C3E-4A61-A73E-586610D53CD7}" type="sibTrans" cxnId="{9D0D5888-826B-47A7-B8C3-EBDDB6605C22}">
      <dgm:prSet/>
      <dgm:spPr/>
      <dgm:t>
        <a:bodyPr/>
        <a:lstStyle/>
        <a:p>
          <a:endParaRPr lang="ru-RU"/>
        </a:p>
      </dgm:t>
    </dgm:pt>
    <dgm:pt modelId="{BAFD2247-3005-49A0-82ED-F38B812B0C68}">
      <dgm:prSet phldrT="[Текст]"/>
      <dgm:spPr>
        <a:blipFill rotWithShape="0">
          <a:blip xmlns:r="http://schemas.openxmlformats.org/officeDocument/2006/relationships" r:embed="rId1"/>
          <a:stretch>
            <a:fillRect/>
          </a:stretch>
        </a:blipFill>
      </dgm:spPr>
      <dgm:t>
        <a:bodyPr/>
        <a:lstStyle/>
        <a:p>
          <a:endParaRPr lang="ru-RU" dirty="0"/>
        </a:p>
      </dgm:t>
    </dgm:pt>
    <dgm:pt modelId="{83A8F2A9-091E-4FC5-913A-C0130E1BD3C4}" type="sibTrans" cxnId="{4713858D-3255-4DD0-B19D-814FB10DA0DD}">
      <dgm:prSet/>
      <dgm:spPr/>
      <dgm:t>
        <a:bodyPr/>
        <a:lstStyle/>
        <a:p>
          <a:endParaRPr lang="ru-RU"/>
        </a:p>
      </dgm:t>
    </dgm:pt>
    <dgm:pt modelId="{66C592F1-1288-4274-AB06-48257F4524D3}" type="parTrans" cxnId="{4713858D-3255-4DD0-B19D-814FB10DA0DD}">
      <dgm:prSet/>
      <dgm:spPr/>
      <dgm:t>
        <a:bodyPr/>
        <a:lstStyle/>
        <a:p>
          <a:endParaRPr lang="ru-RU"/>
        </a:p>
      </dgm:t>
    </dgm:pt>
    <dgm:pt modelId="{8BA4D906-3E60-40FC-B4D2-8A4B0636EFFB}" type="pres">
      <dgm:prSet presAssocID="{B1D9CF9E-DD68-490F-9472-4B4E243EED3E}" presName="CompostProcess" presStyleCnt="0">
        <dgm:presLayoutVars>
          <dgm:dir/>
          <dgm:resizeHandles val="exact"/>
        </dgm:presLayoutVars>
      </dgm:prSet>
      <dgm:spPr/>
      <dgm:t>
        <a:bodyPr/>
        <a:lstStyle/>
        <a:p>
          <a:endParaRPr lang="ru-RU"/>
        </a:p>
      </dgm:t>
    </dgm:pt>
    <dgm:pt modelId="{1719517C-5762-487B-B9ED-63F03DFA4588}" type="pres">
      <dgm:prSet presAssocID="{B1D9CF9E-DD68-490F-9472-4B4E243EED3E}" presName="arrow" presStyleLbl="bgShp" presStyleIdx="0" presStyleCnt="1"/>
      <dgm:spPr/>
    </dgm:pt>
    <dgm:pt modelId="{B946B55A-B361-44CD-8B9A-4545C4943BFB}" type="pres">
      <dgm:prSet presAssocID="{B1D9CF9E-DD68-490F-9472-4B4E243EED3E}" presName="linearProcess" presStyleCnt="0"/>
      <dgm:spPr/>
    </dgm:pt>
    <dgm:pt modelId="{5000BF7E-BF69-4B91-904F-C296FDADE56E}" type="pres">
      <dgm:prSet presAssocID="{BAFD2247-3005-49A0-82ED-F38B812B0C68}" presName="textNode" presStyleLbl="node1" presStyleIdx="0" presStyleCnt="3" custScaleX="138400" custScaleY="126184">
        <dgm:presLayoutVars>
          <dgm:bulletEnabled val="1"/>
        </dgm:presLayoutVars>
      </dgm:prSet>
      <dgm:spPr/>
      <dgm:t>
        <a:bodyPr/>
        <a:lstStyle/>
        <a:p>
          <a:endParaRPr lang="ru-RU"/>
        </a:p>
      </dgm:t>
    </dgm:pt>
    <dgm:pt modelId="{9EF9C5F5-7297-4B5B-9110-2EBD2FF61D0E}" type="pres">
      <dgm:prSet presAssocID="{83A8F2A9-091E-4FC5-913A-C0130E1BD3C4}" presName="sibTrans" presStyleCnt="0"/>
      <dgm:spPr/>
    </dgm:pt>
    <dgm:pt modelId="{57541F69-1EFD-458C-97AA-67E13DC55B4F}" type="pres">
      <dgm:prSet presAssocID="{E2B9934D-B4BC-4030-A228-A4F1C5840A0A}" presName="textNode" presStyleLbl="node1" presStyleIdx="1" presStyleCnt="3" custScaleY="119086">
        <dgm:presLayoutVars>
          <dgm:bulletEnabled val="1"/>
        </dgm:presLayoutVars>
      </dgm:prSet>
      <dgm:spPr/>
      <dgm:t>
        <a:bodyPr/>
        <a:lstStyle/>
        <a:p>
          <a:endParaRPr lang="ru-RU"/>
        </a:p>
      </dgm:t>
    </dgm:pt>
    <dgm:pt modelId="{3F6DEEFB-6672-4500-AEC1-D00C436A1E2A}" type="pres">
      <dgm:prSet presAssocID="{8BD8B4C7-D550-4D26-86B4-D78AE148FAA5}" presName="sibTrans" presStyleCnt="0"/>
      <dgm:spPr/>
    </dgm:pt>
    <dgm:pt modelId="{8CC44C06-3A53-4D98-985A-75C031F98046}" type="pres">
      <dgm:prSet presAssocID="{CA7A7773-7C83-4069-B449-ECE029EA401C}" presName="textNode" presStyleLbl="node1" presStyleIdx="2" presStyleCnt="3" custScaleY="119086">
        <dgm:presLayoutVars>
          <dgm:bulletEnabled val="1"/>
        </dgm:presLayoutVars>
      </dgm:prSet>
      <dgm:spPr/>
      <dgm:t>
        <a:bodyPr/>
        <a:lstStyle/>
        <a:p>
          <a:endParaRPr lang="ru-RU"/>
        </a:p>
      </dgm:t>
    </dgm:pt>
  </dgm:ptLst>
  <dgm:cxnLst>
    <dgm:cxn modelId="{9D0D5888-826B-47A7-B8C3-EBDDB6605C22}" srcId="{B1D9CF9E-DD68-490F-9472-4B4E243EED3E}" destId="{CA7A7773-7C83-4069-B449-ECE029EA401C}" srcOrd="2" destOrd="0" parTransId="{8ABBFA3C-BF88-44B1-8867-30CE2DBBB5E2}" sibTransId="{AD1C4341-5C3E-4A61-A73E-586610D53CD7}"/>
    <dgm:cxn modelId="{0A9B24C5-AEFC-44A3-8799-F715CF980CF4}" srcId="{B1D9CF9E-DD68-490F-9472-4B4E243EED3E}" destId="{E2B9934D-B4BC-4030-A228-A4F1C5840A0A}" srcOrd="1" destOrd="0" parTransId="{FD415922-FE0C-4D4C-8E7A-0FB9034A3DC2}" sibTransId="{8BD8B4C7-D550-4D26-86B4-D78AE148FAA5}"/>
    <dgm:cxn modelId="{4713858D-3255-4DD0-B19D-814FB10DA0DD}" srcId="{B1D9CF9E-DD68-490F-9472-4B4E243EED3E}" destId="{BAFD2247-3005-49A0-82ED-F38B812B0C68}" srcOrd="0" destOrd="0" parTransId="{66C592F1-1288-4274-AB06-48257F4524D3}" sibTransId="{83A8F2A9-091E-4FC5-913A-C0130E1BD3C4}"/>
    <dgm:cxn modelId="{DF4E3D57-0363-48B1-A2AB-790FE0BFBF03}" type="presOf" srcId="{B1D9CF9E-DD68-490F-9472-4B4E243EED3E}" destId="{8BA4D906-3E60-40FC-B4D2-8A4B0636EFFB}" srcOrd="0" destOrd="0" presId="urn:microsoft.com/office/officeart/2005/8/layout/hProcess9"/>
    <dgm:cxn modelId="{5E0F94B7-C4B4-4697-93DE-BF4B00D9C6E0}" type="presOf" srcId="{BAFD2247-3005-49A0-82ED-F38B812B0C68}" destId="{5000BF7E-BF69-4B91-904F-C296FDADE56E}" srcOrd="0" destOrd="0" presId="urn:microsoft.com/office/officeart/2005/8/layout/hProcess9"/>
    <dgm:cxn modelId="{8C1FC1E0-9D2E-4AE1-B03D-BC80DFC24DF4}" type="presOf" srcId="{E2B9934D-B4BC-4030-A228-A4F1C5840A0A}" destId="{57541F69-1EFD-458C-97AA-67E13DC55B4F}" srcOrd="0" destOrd="0" presId="urn:microsoft.com/office/officeart/2005/8/layout/hProcess9"/>
    <dgm:cxn modelId="{9F49E3F5-83C4-43E4-8FE0-1CAAA2EAFF81}" type="presOf" srcId="{CA7A7773-7C83-4069-B449-ECE029EA401C}" destId="{8CC44C06-3A53-4D98-985A-75C031F98046}" srcOrd="0" destOrd="0" presId="urn:microsoft.com/office/officeart/2005/8/layout/hProcess9"/>
    <dgm:cxn modelId="{6B2315CB-369B-4988-9C35-BBCDDF019363}" type="presParOf" srcId="{8BA4D906-3E60-40FC-B4D2-8A4B0636EFFB}" destId="{1719517C-5762-487B-B9ED-63F03DFA4588}" srcOrd="0" destOrd="0" presId="urn:microsoft.com/office/officeart/2005/8/layout/hProcess9"/>
    <dgm:cxn modelId="{5A216F96-2265-4C26-9C8C-E25DA7DD0230}" type="presParOf" srcId="{8BA4D906-3E60-40FC-B4D2-8A4B0636EFFB}" destId="{B946B55A-B361-44CD-8B9A-4545C4943BFB}" srcOrd="1" destOrd="0" presId="urn:microsoft.com/office/officeart/2005/8/layout/hProcess9"/>
    <dgm:cxn modelId="{973D953E-D81A-41DB-9542-840A194D6462}" type="presParOf" srcId="{B946B55A-B361-44CD-8B9A-4545C4943BFB}" destId="{5000BF7E-BF69-4B91-904F-C296FDADE56E}" srcOrd="0" destOrd="0" presId="urn:microsoft.com/office/officeart/2005/8/layout/hProcess9"/>
    <dgm:cxn modelId="{BC746DE3-2160-48C7-BD3F-6D4D9FD66BCA}" type="presParOf" srcId="{B946B55A-B361-44CD-8B9A-4545C4943BFB}" destId="{9EF9C5F5-7297-4B5B-9110-2EBD2FF61D0E}" srcOrd="1" destOrd="0" presId="urn:microsoft.com/office/officeart/2005/8/layout/hProcess9"/>
    <dgm:cxn modelId="{6B4D02E2-FFE5-40A3-8811-C7A95020392E}" type="presParOf" srcId="{B946B55A-B361-44CD-8B9A-4545C4943BFB}" destId="{57541F69-1EFD-458C-97AA-67E13DC55B4F}" srcOrd="2" destOrd="0" presId="urn:microsoft.com/office/officeart/2005/8/layout/hProcess9"/>
    <dgm:cxn modelId="{F467E273-0471-42A7-82FF-3BD62D31E70C}" type="presParOf" srcId="{B946B55A-B361-44CD-8B9A-4545C4943BFB}" destId="{3F6DEEFB-6672-4500-AEC1-D00C436A1E2A}" srcOrd="3" destOrd="0" presId="urn:microsoft.com/office/officeart/2005/8/layout/hProcess9"/>
    <dgm:cxn modelId="{BC26BD00-0A9E-4261-9E29-D2A7991398B7}" type="presParOf" srcId="{B946B55A-B361-44CD-8B9A-4545C4943BFB}" destId="{8CC44C06-3A53-4D98-985A-75C031F9804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9C3E4C9-3089-4C46-A005-B61EC8FFD9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AD63825F-8057-4BC6-96F2-459C188E7231}" type="pres">
      <dgm:prSet presAssocID="{89C3E4C9-3089-4C46-A005-B61EC8FFD9F3}" presName="diagram" presStyleCnt="0">
        <dgm:presLayoutVars>
          <dgm:dir/>
          <dgm:resizeHandles val="exact"/>
        </dgm:presLayoutVars>
      </dgm:prSet>
      <dgm:spPr/>
      <dgm:t>
        <a:bodyPr/>
        <a:lstStyle/>
        <a:p>
          <a:endParaRPr lang="ru-RU"/>
        </a:p>
      </dgm:t>
    </dgm:pt>
  </dgm:ptLst>
  <dgm:cxnLst>
    <dgm:cxn modelId="{09F422A7-A01B-4B35-B6ED-29F9AB124335}" type="presOf" srcId="{89C3E4C9-3089-4C46-A005-B61EC8FFD9F3}" destId="{AD63825F-8057-4BC6-96F2-459C188E7231}"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D9CF9E-DD68-490F-9472-4B4E243EED3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ru-RU"/>
        </a:p>
      </dgm:t>
    </dgm:pt>
    <dgm:pt modelId="{E2B9934D-B4BC-4030-A228-A4F1C5840A0A}">
      <dgm:prSet phldrT="[Текст]"/>
      <dgm:spPr/>
      <dgm:t>
        <a:bodyPr/>
        <a:lstStyle/>
        <a:p>
          <a:r>
            <a:rPr lang="kk-KZ" dirty="0" smtClean="0"/>
            <a:t>әрекет</a:t>
          </a:r>
          <a:endParaRPr lang="ru-RU" dirty="0"/>
        </a:p>
      </dgm:t>
    </dgm:pt>
    <dgm:pt modelId="{FD415922-FE0C-4D4C-8E7A-0FB9034A3DC2}" type="parTrans" cxnId="{0A9B24C5-AEFC-44A3-8799-F715CF980CF4}">
      <dgm:prSet/>
      <dgm:spPr/>
      <dgm:t>
        <a:bodyPr/>
        <a:lstStyle/>
        <a:p>
          <a:endParaRPr lang="ru-RU"/>
        </a:p>
      </dgm:t>
    </dgm:pt>
    <dgm:pt modelId="{8BD8B4C7-D550-4D26-86B4-D78AE148FAA5}" type="sibTrans" cxnId="{0A9B24C5-AEFC-44A3-8799-F715CF980CF4}">
      <dgm:prSet/>
      <dgm:spPr/>
      <dgm:t>
        <a:bodyPr/>
        <a:lstStyle/>
        <a:p>
          <a:endParaRPr lang="ru-RU"/>
        </a:p>
      </dgm:t>
    </dgm:pt>
    <dgm:pt modelId="{CA7A7773-7C83-4069-B449-ECE029EA401C}">
      <dgm:prSet phldrT="[Текст]"/>
      <dgm:spPr/>
      <dgm:t>
        <a:bodyPr/>
        <a:lstStyle/>
        <a:p>
          <a:r>
            <a:rPr lang="kk-KZ" dirty="0" smtClean="0"/>
            <a:t>нәтиже</a:t>
          </a:r>
          <a:endParaRPr lang="ru-RU" dirty="0"/>
        </a:p>
      </dgm:t>
    </dgm:pt>
    <dgm:pt modelId="{8ABBFA3C-BF88-44B1-8867-30CE2DBBB5E2}" type="parTrans" cxnId="{9D0D5888-826B-47A7-B8C3-EBDDB6605C22}">
      <dgm:prSet/>
      <dgm:spPr/>
      <dgm:t>
        <a:bodyPr/>
        <a:lstStyle/>
        <a:p>
          <a:endParaRPr lang="ru-RU"/>
        </a:p>
      </dgm:t>
    </dgm:pt>
    <dgm:pt modelId="{AD1C4341-5C3E-4A61-A73E-586610D53CD7}" type="sibTrans" cxnId="{9D0D5888-826B-47A7-B8C3-EBDDB6605C22}">
      <dgm:prSet/>
      <dgm:spPr/>
      <dgm:t>
        <a:bodyPr/>
        <a:lstStyle/>
        <a:p>
          <a:endParaRPr lang="ru-RU"/>
        </a:p>
      </dgm:t>
    </dgm:pt>
    <dgm:pt modelId="{BAFD2247-3005-49A0-82ED-F38B812B0C68}">
      <dgm:prSet phldrT="[Текст]"/>
      <dgm:spPr>
        <a:blipFill rotWithShape="0">
          <a:blip xmlns:r="http://schemas.openxmlformats.org/officeDocument/2006/relationships" r:embed="rId1"/>
          <a:stretch>
            <a:fillRect/>
          </a:stretch>
        </a:blipFill>
      </dgm:spPr>
      <dgm:t>
        <a:bodyPr/>
        <a:lstStyle/>
        <a:p>
          <a:endParaRPr lang="ru-RU" dirty="0"/>
        </a:p>
      </dgm:t>
    </dgm:pt>
    <dgm:pt modelId="{83A8F2A9-091E-4FC5-913A-C0130E1BD3C4}" type="sibTrans" cxnId="{4713858D-3255-4DD0-B19D-814FB10DA0DD}">
      <dgm:prSet/>
      <dgm:spPr/>
      <dgm:t>
        <a:bodyPr/>
        <a:lstStyle/>
        <a:p>
          <a:endParaRPr lang="ru-RU"/>
        </a:p>
      </dgm:t>
    </dgm:pt>
    <dgm:pt modelId="{66C592F1-1288-4274-AB06-48257F4524D3}" type="parTrans" cxnId="{4713858D-3255-4DD0-B19D-814FB10DA0DD}">
      <dgm:prSet/>
      <dgm:spPr/>
      <dgm:t>
        <a:bodyPr/>
        <a:lstStyle/>
        <a:p>
          <a:endParaRPr lang="ru-RU"/>
        </a:p>
      </dgm:t>
    </dgm:pt>
    <dgm:pt modelId="{8BA4D906-3E60-40FC-B4D2-8A4B0636EFFB}" type="pres">
      <dgm:prSet presAssocID="{B1D9CF9E-DD68-490F-9472-4B4E243EED3E}" presName="CompostProcess" presStyleCnt="0">
        <dgm:presLayoutVars>
          <dgm:dir/>
          <dgm:resizeHandles val="exact"/>
        </dgm:presLayoutVars>
      </dgm:prSet>
      <dgm:spPr/>
      <dgm:t>
        <a:bodyPr/>
        <a:lstStyle/>
        <a:p>
          <a:endParaRPr lang="ru-RU"/>
        </a:p>
      </dgm:t>
    </dgm:pt>
    <dgm:pt modelId="{1719517C-5762-487B-B9ED-63F03DFA4588}" type="pres">
      <dgm:prSet presAssocID="{B1D9CF9E-DD68-490F-9472-4B4E243EED3E}" presName="arrow" presStyleLbl="bgShp" presStyleIdx="0" presStyleCnt="1"/>
      <dgm:spPr/>
    </dgm:pt>
    <dgm:pt modelId="{B946B55A-B361-44CD-8B9A-4545C4943BFB}" type="pres">
      <dgm:prSet presAssocID="{B1D9CF9E-DD68-490F-9472-4B4E243EED3E}" presName="linearProcess" presStyleCnt="0"/>
      <dgm:spPr/>
    </dgm:pt>
    <dgm:pt modelId="{5000BF7E-BF69-4B91-904F-C296FDADE56E}" type="pres">
      <dgm:prSet presAssocID="{BAFD2247-3005-49A0-82ED-F38B812B0C68}" presName="textNode" presStyleLbl="node1" presStyleIdx="0" presStyleCnt="3" custScaleX="138400" custScaleY="126184">
        <dgm:presLayoutVars>
          <dgm:bulletEnabled val="1"/>
        </dgm:presLayoutVars>
      </dgm:prSet>
      <dgm:spPr/>
      <dgm:t>
        <a:bodyPr/>
        <a:lstStyle/>
        <a:p>
          <a:endParaRPr lang="ru-RU"/>
        </a:p>
      </dgm:t>
    </dgm:pt>
    <dgm:pt modelId="{9EF9C5F5-7297-4B5B-9110-2EBD2FF61D0E}" type="pres">
      <dgm:prSet presAssocID="{83A8F2A9-091E-4FC5-913A-C0130E1BD3C4}" presName="sibTrans" presStyleCnt="0"/>
      <dgm:spPr/>
    </dgm:pt>
    <dgm:pt modelId="{57541F69-1EFD-458C-97AA-67E13DC55B4F}" type="pres">
      <dgm:prSet presAssocID="{E2B9934D-B4BC-4030-A228-A4F1C5840A0A}" presName="textNode" presStyleLbl="node1" presStyleIdx="1" presStyleCnt="3" custScaleY="119086">
        <dgm:presLayoutVars>
          <dgm:bulletEnabled val="1"/>
        </dgm:presLayoutVars>
      </dgm:prSet>
      <dgm:spPr/>
      <dgm:t>
        <a:bodyPr/>
        <a:lstStyle/>
        <a:p>
          <a:endParaRPr lang="ru-RU"/>
        </a:p>
      </dgm:t>
    </dgm:pt>
    <dgm:pt modelId="{3F6DEEFB-6672-4500-AEC1-D00C436A1E2A}" type="pres">
      <dgm:prSet presAssocID="{8BD8B4C7-D550-4D26-86B4-D78AE148FAA5}" presName="sibTrans" presStyleCnt="0"/>
      <dgm:spPr/>
    </dgm:pt>
    <dgm:pt modelId="{8CC44C06-3A53-4D98-985A-75C031F98046}" type="pres">
      <dgm:prSet presAssocID="{CA7A7773-7C83-4069-B449-ECE029EA401C}" presName="textNode" presStyleLbl="node1" presStyleIdx="2" presStyleCnt="3" custScaleY="119086">
        <dgm:presLayoutVars>
          <dgm:bulletEnabled val="1"/>
        </dgm:presLayoutVars>
      </dgm:prSet>
      <dgm:spPr/>
      <dgm:t>
        <a:bodyPr/>
        <a:lstStyle/>
        <a:p>
          <a:endParaRPr lang="ru-RU"/>
        </a:p>
      </dgm:t>
    </dgm:pt>
  </dgm:ptLst>
  <dgm:cxnLst>
    <dgm:cxn modelId="{9D0D5888-826B-47A7-B8C3-EBDDB6605C22}" srcId="{B1D9CF9E-DD68-490F-9472-4B4E243EED3E}" destId="{CA7A7773-7C83-4069-B449-ECE029EA401C}" srcOrd="2" destOrd="0" parTransId="{8ABBFA3C-BF88-44B1-8867-30CE2DBBB5E2}" sibTransId="{AD1C4341-5C3E-4A61-A73E-586610D53CD7}"/>
    <dgm:cxn modelId="{0A9B24C5-AEFC-44A3-8799-F715CF980CF4}" srcId="{B1D9CF9E-DD68-490F-9472-4B4E243EED3E}" destId="{E2B9934D-B4BC-4030-A228-A4F1C5840A0A}" srcOrd="1" destOrd="0" parTransId="{FD415922-FE0C-4D4C-8E7A-0FB9034A3DC2}" sibTransId="{8BD8B4C7-D550-4D26-86B4-D78AE148FAA5}"/>
    <dgm:cxn modelId="{4713858D-3255-4DD0-B19D-814FB10DA0DD}" srcId="{B1D9CF9E-DD68-490F-9472-4B4E243EED3E}" destId="{BAFD2247-3005-49A0-82ED-F38B812B0C68}" srcOrd="0" destOrd="0" parTransId="{66C592F1-1288-4274-AB06-48257F4524D3}" sibTransId="{83A8F2A9-091E-4FC5-913A-C0130E1BD3C4}"/>
    <dgm:cxn modelId="{A2CCB386-E29E-4C7F-B708-EEC79A42D81D}" type="presOf" srcId="{BAFD2247-3005-49A0-82ED-F38B812B0C68}" destId="{5000BF7E-BF69-4B91-904F-C296FDADE56E}" srcOrd="0" destOrd="0" presId="urn:microsoft.com/office/officeart/2005/8/layout/hProcess9"/>
    <dgm:cxn modelId="{20C084A2-94A8-414D-8B23-197FDFA8E388}" type="presOf" srcId="{B1D9CF9E-DD68-490F-9472-4B4E243EED3E}" destId="{8BA4D906-3E60-40FC-B4D2-8A4B0636EFFB}" srcOrd="0" destOrd="0" presId="urn:microsoft.com/office/officeart/2005/8/layout/hProcess9"/>
    <dgm:cxn modelId="{F682329A-89EE-4316-B022-D1C6537672A2}" type="presOf" srcId="{CA7A7773-7C83-4069-B449-ECE029EA401C}" destId="{8CC44C06-3A53-4D98-985A-75C031F98046}" srcOrd="0" destOrd="0" presId="urn:microsoft.com/office/officeart/2005/8/layout/hProcess9"/>
    <dgm:cxn modelId="{443801C1-CEAC-467F-ADB4-835C5E2E8316}" type="presOf" srcId="{E2B9934D-B4BC-4030-A228-A4F1C5840A0A}" destId="{57541F69-1EFD-458C-97AA-67E13DC55B4F}" srcOrd="0" destOrd="0" presId="urn:microsoft.com/office/officeart/2005/8/layout/hProcess9"/>
    <dgm:cxn modelId="{F2C0F5E4-3F93-47DD-8D53-7F3DAB9F8A0F}" type="presParOf" srcId="{8BA4D906-3E60-40FC-B4D2-8A4B0636EFFB}" destId="{1719517C-5762-487B-B9ED-63F03DFA4588}" srcOrd="0" destOrd="0" presId="urn:microsoft.com/office/officeart/2005/8/layout/hProcess9"/>
    <dgm:cxn modelId="{318B9DF2-CFD9-4AC6-BA30-7F4C415D5C15}" type="presParOf" srcId="{8BA4D906-3E60-40FC-B4D2-8A4B0636EFFB}" destId="{B946B55A-B361-44CD-8B9A-4545C4943BFB}" srcOrd="1" destOrd="0" presId="urn:microsoft.com/office/officeart/2005/8/layout/hProcess9"/>
    <dgm:cxn modelId="{3E49047E-1117-4DE9-AE63-028AF0FCB554}" type="presParOf" srcId="{B946B55A-B361-44CD-8B9A-4545C4943BFB}" destId="{5000BF7E-BF69-4B91-904F-C296FDADE56E}" srcOrd="0" destOrd="0" presId="urn:microsoft.com/office/officeart/2005/8/layout/hProcess9"/>
    <dgm:cxn modelId="{E52FA360-3424-4AA2-8060-52D5FB6EFA84}" type="presParOf" srcId="{B946B55A-B361-44CD-8B9A-4545C4943BFB}" destId="{9EF9C5F5-7297-4B5B-9110-2EBD2FF61D0E}" srcOrd="1" destOrd="0" presId="urn:microsoft.com/office/officeart/2005/8/layout/hProcess9"/>
    <dgm:cxn modelId="{14CEDD0E-78BF-45F2-AFD9-1C09CB86C156}" type="presParOf" srcId="{B946B55A-B361-44CD-8B9A-4545C4943BFB}" destId="{57541F69-1EFD-458C-97AA-67E13DC55B4F}" srcOrd="2" destOrd="0" presId="urn:microsoft.com/office/officeart/2005/8/layout/hProcess9"/>
    <dgm:cxn modelId="{551351E9-06B0-454E-AECF-CD242D163AA4}" type="presParOf" srcId="{B946B55A-B361-44CD-8B9A-4545C4943BFB}" destId="{3F6DEEFB-6672-4500-AEC1-D00C436A1E2A}" srcOrd="3" destOrd="0" presId="urn:microsoft.com/office/officeart/2005/8/layout/hProcess9"/>
    <dgm:cxn modelId="{515783B6-098F-4F32-BF76-EFC2121F4991}" type="presParOf" srcId="{B946B55A-B361-44CD-8B9A-4545C4943BFB}" destId="{8CC44C06-3A53-4D98-985A-75C031F9804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E7ADB23-20CE-4D66-A597-1BB2121CD58D}"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ru-RU"/>
        </a:p>
      </dgm:t>
    </dgm:pt>
    <dgm:pt modelId="{FCECFDB1-8FCB-450A-92AE-07524C935F6F}">
      <dgm:prSet custT="1"/>
      <dgm:spPr/>
      <dgm:t>
        <a:bodyPr/>
        <a:lstStyle/>
        <a:p>
          <a:pPr algn="ct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Білім</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алудағы қажеттіліктерді күнделікті сабақта қолдану Сауаттылықты сапалы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дамыту</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dgm:t>
    </dgm:pt>
    <dgm:pt modelId="{8A515E06-1E93-4B14-8EFF-5DE52A522017}" type="parTrans" cxnId="{54B7F6B8-1882-4CC9-88D0-E2DE10DDBC9E}">
      <dgm:prSet/>
      <dgm:spPr/>
      <dgm:t>
        <a:bodyPr/>
        <a:lstStyle/>
        <a:p>
          <a:endParaRPr lang="ru-RU"/>
        </a:p>
      </dgm:t>
    </dgm:pt>
    <dgm:pt modelId="{B4F99014-26C9-40EE-B72A-A097F344AC4D}" type="sibTrans" cxnId="{54B7F6B8-1882-4CC9-88D0-E2DE10DDBC9E}">
      <dgm:prSet/>
      <dgm:spPr/>
      <dgm:t>
        <a:bodyPr/>
        <a:lstStyle/>
        <a:p>
          <a:endParaRPr lang="ru-RU"/>
        </a:p>
      </dgm:t>
    </dgm:pt>
    <dgm:pt modelId="{80BD2611-6773-479B-B33B-78705C1137BF}">
      <dgm:prSet custT="1"/>
      <dgm:spPr/>
      <dgm:t>
        <a:bodyPr/>
        <a:lstStyle/>
        <a:p>
          <a:pPr algn="ctr"/>
          <a:r>
            <a:rPr lang="ru-RU" sz="2000" dirty="0" err="1" smtClean="0">
              <a:solidFill>
                <a:schemeClr val="tx1"/>
              </a:solidFill>
              <a:latin typeface="Times New Roman" pitchFamily="18" charset="0"/>
              <a:cs typeface="Times New Roman" pitchFamily="18" charset="0"/>
            </a:rPr>
            <a:t>Сапалы</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оқыту,оқытудың озық технологияларын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тиімді</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пайдалану</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жолдарын</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меңгеру</a:t>
          </a:r>
          <a:r>
            <a:rPr lang="ru-RU" sz="2000" dirty="0" smtClean="0">
              <a:solidFill>
                <a:schemeClr val="tx1"/>
              </a:solidFill>
              <a:latin typeface="Times New Roman" pitchFamily="18" charset="0"/>
              <a:cs typeface="Times New Roman" pitchFamily="18" charset="0"/>
            </a:rPr>
            <a:t> </a:t>
          </a:r>
          <a:endParaRPr lang="ru-RU" sz="2000" dirty="0">
            <a:solidFill>
              <a:schemeClr val="tx1"/>
            </a:solidFill>
            <a:latin typeface="Times New Roman" pitchFamily="18" charset="0"/>
            <a:cs typeface="Times New Roman" pitchFamily="18" charset="0"/>
          </a:endParaRPr>
        </a:p>
      </dgm:t>
    </dgm:pt>
    <dgm:pt modelId="{561C00E5-78FF-462A-B976-863ABFFBAD0E}" type="parTrans" cxnId="{BC14457A-A586-4E79-9B6C-51D9E2D349B3}">
      <dgm:prSet/>
      <dgm:spPr/>
      <dgm:t>
        <a:bodyPr/>
        <a:lstStyle/>
        <a:p>
          <a:endParaRPr lang="ru-RU"/>
        </a:p>
      </dgm:t>
    </dgm:pt>
    <dgm:pt modelId="{80D5EEC6-1929-41FE-869F-E9581C1D65B1}" type="sibTrans" cxnId="{BC14457A-A586-4E79-9B6C-51D9E2D349B3}">
      <dgm:prSet/>
      <dgm:spPr/>
      <dgm:t>
        <a:bodyPr/>
        <a:lstStyle/>
        <a:p>
          <a:endParaRPr lang="ru-RU"/>
        </a:p>
      </dgm:t>
    </dgm:pt>
    <dgm:pt modelId="{BE5E9EA4-1D45-47D0-9262-486D764125AB}">
      <dgm:prSet custT="1"/>
      <dgm:spPr/>
      <dgm:t>
        <a:bodyPr/>
        <a:lstStyle/>
        <a:p>
          <a:pPr algn="ctr"/>
          <a:r>
            <a:rPr lang="ru-RU" sz="2000" dirty="0" err="1" smtClean="0">
              <a:solidFill>
                <a:schemeClr val="tx1"/>
              </a:solidFill>
              <a:latin typeface="Times New Roman" pitchFamily="18" charset="0"/>
              <a:cs typeface="Times New Roman" pitchFamily="18" charset="0"/>
            </a:rPr>
            <a:t>Зияткер</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рухани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адами</a:t>
          </a:r>
          <a:r>
            <a:rPr lang="ru-RU" sz="2000" dirty="0" smtClean="0">
              <a:solidFill>
                <a:schemeClr val="tx1"/>
              </a:solidFill>
              <a:latin typeface="Times New Roman" pitchFamily="18" charset="0"/>
              <a:cs typeface="Times New Roman" pitchFamily="18" charset="0"/>
            </a:rPr>
            <a:t> </a:t>
          </a:r>
          <a:r>
            <a:rPr lang="ru-RU" sz="2000" dirty="0" err="1" smtClean="0">
              <a:solidFill>
                <a:schemeClr val="tx1"/>
              </a:solidFill>
              <a:latin typeface="Times New Roman" pitchFamily="18" charset="0"/>
              <a:cs typeface="Times New Roman" pitchFamily="18" charset="0"/>
            </a:rPr>
            <a:t>тұрғысында дамыған, әлемдегі әлеуметтік өмірге бейімдеу</a:t>
          </a:r>
          <a:endParaRPr lang="ru-RU" sz="2000" dirty="0">
            <a:solidFill>
              <a:schemeClr val="tx1"/>
            </a:solidFill>
            <a:latin typeface="Times New Roman" pitchFamily="18" charset="0"/>
            <a:cs typeface="Times New Roman" pitchFamily="18" charset="0"/>
          </a:endParaRPr>
        </a:p>
      </dgm:t>
    </dgm:pt>
    <dgm:pt modelId="{15EB927C-33F3-4727-B724-CEB2F80A84CA}" type="parTrans" cxnId="{2868C095-ECB0-4FA8-B0E5-D9BD60C60CA7}">
      <dgm:prSet/>
      <dgm:spPr/>
      <dgm:t>
        <a:bodyPr/>
        <a:lstStyle/>
        <a:p>
          <a:endParaRPr lang="ru-RU"/>
        </a:p>
      </dgm:t>
    </dgm:pt>
    <dgm:pt modelId="{D0C23804-3977-4EA4-A0C8-26FB9C1D1FFA}" type="sibTrans" cxnId="{2868C095-ECB0-4FA8-B0E5-D9BD60C60CA7}">
      <dgm:prSet/>
      <dgm:spPr/>
      <dgm:t>
        <a:bodyPr/>
        <a:lstStyle/>
        <a:p>
          <a:endParaRPr lang="ru-RU"/>
        </a:p>
      </dgm:t>
    </dgm:pt>
    <dgm:pt modelId="{B4872DFF-6CA2-4E08-A89A-66FAD2DB0834}" type="pres">
      <dgm:prSet presAssocID="{8E7ADB23-20CE-4D66-A597-1BB2121CD58D}" presName="outerComposite" presStyleCnt="0">
        <dgm:presLayoutVars>
          <dgm:chMax val="5"/>
          <dgm:dir/>
          <dgm:resizeHandles val="exact"/>
        </dgm:presLayoutVars>
      </dgm:prSet>
      <dgm:spPr/>
      <dgm:t>
        <a:bodyPr/>
        <a:lstStyle/>
        <a:p>
          <a:endParaRPr lang="ru-RU"/>
        </a:p>
      </dgm:t>
    </dgm:pt>
    <dgm:pt modelId="{0627199C-A6D8-480E-A247-916D6FCC57AB}" type="pres">
      <dgm:prSet presAssocID="{8E7ADB23-20CE-4D66-A597-1BB2121CD58D}" presName="dummyMaxCanvas" presStyleCnt="0">
        <dgm:presLayoutVars/>
      </dgm:prSet>
      <dgm:spPr/>
    </dgm:pt>
    <dgm:pt modelId="{BCDAF009-1E38-4257-B3A8-068938E26931}" type="pres">
      <dgm:prSet presAssocID="{8E7ADB23-20CE-4D66-A597-1BB2121CD58D}" presName="ThreeNodes_1" presStyleLbl="node1" presStyleIdx="0" presStyleCnt="3">
        <dgm:presLayoutVars>
          <dgm:bulletEnabled val="1"/>
        </dgm:presLayoutVars>
      </dgm:prSet>
      <dgm:spPr/>
      <dgm:t>
        <a:bodyPr/>
        <a:lstStyle/>
        <a:p>
          <a:endParaRPr lang="ru-RU"/>
        </a:p>
      </dgm:t>
    </dgm:pt>
    <dgm:pt modelId="{AD32395B-F356-46F9-9BC0-9D6AB66F7646}" type="pres">
      <dgm:prSet presAssocID="{8E7ADB23-20CE-4D66-A597-1BB2121CD58D}" presName="ThreeNodes_2" presStyleLbl="node1" presStyleIdx="1" presStyleCnt="3">
        <dgm:presLayoutVars>
          <dgm:bulletEnabled val="1"/>
        </dgm:presLayoutVars>
      </dgm:prSet>
      <dgm:spPr/>
      <dgm:t>
        <a:bodyPr/>
        <a:lstStyle/>
        <a:p>
          <a:endParaRPr lang="ru-RU"/>
        </a:p>
      </dgm:t>
    </dgm:pt>
    <dgm:pt modelId="{136FD456-7578-4CE6-8560-6A82CACA2AC4}" type="pres">
      <dgm:prSet presAssocID="{8E7ADB23-20CE-4D66-A597-1BB2121CD58D}" presName="ThreeNodes_3" presStyleLbl="node1" presStyleIdx="2" presStyleCnt="3">
        <dgm:presLayoutVars>
          <dgm:bulletEnabled val="1"/>
        </dgm:presLayoutVars>
      </dgm:prSet>
      <dgm:spPr/>
      <dgm:t>
        <a:bodyPr/>
        <a:lstStyle/>
        <a:p>
          <a:endParaRPr lang="ru-RU"/>
        </a:p>
      </dgm:t>
    </dgm:pt>
    <dgm:pt modelId="{B6138505-1A26-4A87-B4F4-402023AAA26F}" type="pres">
      <dgm:prSet presAssocID="{8E7ADB23-20CE-4D66-A597-1BB2121CD58D}" presName="ThreeConn_1-2" presStyleLbl="fgAccFollowNode1" presStyleIdx="0" presStyleCnt="2">
        <dgm:presLayoutVars>
          <dgm:bulletEnabled val="1"/>
        </dgm:presLayoutVars>
      </dgm:prSet>
      <dgm:spPr/>
      <dgm:t>
        <a:bodyPr/>
        <a:lstStyle/>
        <a:p>
          <a:endParaRPr lang="ru-RU"/>
        </a:p>
      </dgm:t>
    </dgm:pt>
    <dgm:pt modelId="{DF18D23F-44B6-45C9-B0DF-4A9872FE002A}" type="pres">
      <dgm:prSet presAssocID="{8E7ADB23-20CE-4D66-A597-1BB2121CD58D}" presName="ThreeConn_2-3" presStyleLbl="fgAccFollowNode1" presStyleIdx="1" presStyleCnt="2">
        <dgm:presLayoutVars>
          <dgm:bulletEnabled val="1"/>
        </dgm:presLayoutVars>
      </dgm:prSet>
      <dgm:spPr/>
      <dgm:t>
        <a:bodyPr/>
        <a:lstStyle/>
        <a:p>
          <a:endParaRPr lang="ru-RU"/>
        </a:p>
      </dgm:t>
    </dgm:pt>
    <dgm:pt modelId="{E209D49C-6895-42B9-A17C-0EF25B2C15BA}" type="pres">
      <dgm:prSet presAssocID="{8E7ADB23-20CE-4D66-A597-1BB2121CD58D}" presName="ThreeNodes_1_text" presStyleLbl="node1" presStyleIdx="2" presStyleCnt="3">
        <dgm:presLayoutVars>
          <dgm:bulletEnabled val="1"/>
        </dgm:presLayoutVars>
      </dgm:prSet>
      <dgm:spPr/>
      <dgm:t>
        <a:bodyPr/>
        <a:lstStyle/>
        <a:p>
          <a:endParaRPr lang="ru-RU"/>
        </a:p>
      </dgm:t>
    </dgm:pt>
    <dgm:pt modelId="{325A874E-1272-48DE-B85E-7DF6CAC5009C}" type="pres">
      <dgm:prSet presAssocID="{8E7ADB23-20CE-4D66-A597-1BB2121CD58D}" presName="ThreeNodes_2_text" presStyleLbl="node1" presStyleIdx="2" presStyleCnt="3">
        <dgm:presLayoutVars>
          <dgm:bulletEnabled val="1"/>
        </dgm:presLayoutVars>
      </dgm:prSet>
      <dgm:spPr/>
      <dgm:t>
        <a:bodyPr/>
        <a:lstStyle/>
        <a:p>
          <a:endParaRPr lang="ru-RU"/>
        </a:p>
      </dgm:t>
    </dgm:pt>
    <dgm:pt modelId="{22EF413B-8650-4AAD-99EE-B7C6A5F8FCCE}" type="pres">
      <dgm:prSet presAssocID="{8E7ADB23-20CE-4D66-A597-1BB2121CD58D}" presName="ThreeNodes_3_text" presStyleLbl="node1" presStyleIdx="2" presStyleCnt="3">
        <dgm:presLayoutVars>
          <dgm:bulletEnabled val="1"/>
        </dgm:presLayoutVars>
      </dgm:prSet>
      <dgm:spPr/>
      <dgm:t>
        <a:bodyPr/>
        <a:lstStyle/>
        <a:p>
          <a:endParaRPr lang="ru-RU"/>
        </a:p>
      </dgm:t>
    </dgm:pt>
  </dgm:ptLst>
  <dgm:cxnLst>
    <dgm:cxn modelId="{54B7F6B8-1882-4CC9-88D0-E2DE10DDBC9E}" srcId="{8E7ADB23-20CE-4D66-A597-1BB2121CD58D}" destId="{FCECFDB1-8FCB-450A-92AE-07524C935F6F}" srcOrd="0" destOrd="0" parTransId="{8A515E06-1E93-4B14-8EFF-5DE52A522017}" sibTransId="{B4F99014-26C9-40EE-B72A-A097F344AC4D}"/>
    <dgm:cxn modelId="{A4634A58-A296-44DB-9E7B-207918522640}" type="presOf" srcId="{FCECFDB1-8FCB-450A-92AE-07524C935F6F}" destId="{E209D49C-6895-42B9-A17C-0EF25B2C15BA}" srcOrd="1" destOrd="0" presId="urn:microsoft.com/office/officeart/2005/8/layout/vProcess5"/>
    <dgm:cxn modelId="{EAA115A8-8E3A-4034-AECB-D1EF7DA29FAC}" type="presOf" srcId="{80D5EEC6-1929-41FE-869F-E9581C1D65B1}" destId="{DF18D23F-44B6-45C9-B0DF-4A9872FE002A}" srcOrd="0" destOrd="0" presId="urn:microsoft.com/office/officeart/2005/8/layout/vProcess5"/>
    <dgm:cxn modelId="{41326DFE-A768-4CED-BA2A-74078EFD53AF}" type="presOf" srcId="{BE5E9EA4-1D45-47D0-9262-486D764125AB}" destId="{22EF413B-8650-4AAD-99EE-B7C6A5F8FCCE}" srcOrd="1" destOrd="0" presId="urn:microsoft.com/office/officeart/2005/8/layout/vProcess5"/>
    <dgm:cxn modelId="{04B78B9F-471E-4E0E-99C5-007E0EC9D36B}" type="presOf" srcId="{B4F99014-26C9-40EE-B72A-A097F344AC4D}" destId="{B6138505-1A26-4A87-B4F4-402023AAA26F}" srcOrd="0" destOrd="0" presId="urn:microsoft.com/office/officeart/2005/8/layout/vProcess5"/>
    <dgm:cxn modelId="{BC14457A-A586-4E79-9B6C-51D9E2D349B3}" srcId="{8E7ADB23-20CE-4D66-A597-1BB2121CD58D}" destId="{80BD2611-6773-479B-B33B-78705C1137BF}" srcOrd="1" destOrd="0" parTransId="{561C00E5-78FF-462A-B976-863ABFFBAD0E}" sibTransId="{80D5EEC6-1929-41FE-869F-E9581C1D65B1}"/>
    <dgm:cxn modelId="{2848FB57-4924-47C9-B4A5-48A8646C241E}" type="presOf" srcId="{BE5E9EA4-1D45-47D0-9262-486D764125AB}" destId="{136FD456-7578-4CE6-8560-6A82CACA2AC4}" srcOrd="0" destOrd="0" presId="urn:microsoft.com/office/officeart/2005/8/layout/vProcess5"/>
    <dgm:cxn modelId="{6A3ED978-E7B8-4E50-9151-62DB43AF1806}" type="presOf" srcId="{80BD2611-6773-479B-B33B-78705C1137BF}" destId="{AD32395B-F356-46F9-9BC0-9D6AB66F7646}" srcOrd="0" destOrd="0" presId="urn:microsoft.com/office/officeart/2005/8/layout/vProcess5"/>
    <dgm:cxn modelId="{2868C095-ECB0-4FA8-B0E5-D9BD60C60CA7}" srcId="{8E7ADB23-20CE-4D66-A597-1BB2121CD58D}" destId="{BE5E9EA4-1D45-47D0-9262-486D764125AB}" srcOrd="2" destOrd="0" parTransId="{15EB927C-33F3-4727-B724-CEB2F80A84CA}" sibTransId="{D0C23804-3977-4EA4-A0C8-26FB9C1D1FFA}"/>
    <dgm:cxn modelId="{84EDD70C-D4CC-48AC-A95D-9F7E2A4F8A12}" type="presOf" srcId="{80BD2611-6773-479B-B33B-78705C1137BF}" destId="{325A874E-1272-48DE-B85E-7DF6CAC5009C}" srcOrd="1" destOrd="0" presId="urn:microsoft.com/office/officeart/2005/8/layout/vProcess5"/>
    <dgm:cxn modelId="{3BACBCEF-39AF-479D-AFE6-96919B7CBE98}" type="presOf" srcId="{FCECFDB1-8FCB-450A-92AE-07524C935F6F}" destId="{BCDAF009-1E38-4257-B3A8-068938E26931}" srcOrd="0" destOrd="0" presId="urn:microsoft.com/office/officeart/2005/8/layout/vProcess5"/>
    <dgm:cxn modelId="{EC4D8C60-659E-4744-BA6A-CA55F17C4386}" type="presOf" srcId="{8E7ADB23-20CE-4D66-A597-1BB2121CD58D}" destId="{B4872DFF-6CA2-4E08-A89A-66FAD2DB0834}" srcOrd="0" destOrd="0" presId="urn:microsoft.com/office/officeart/2005/8/layout/vProcess5"/>
    <dgm:cxn modelId="{213BC762-46D4-4E1B-8013-B37C66A1A9EC}" type="presParOf" srcId="{B4872DFF-6CA2-4E08-A89A-66FAD2DB0834}" destId="{0627199C-A6D8-480E-A247-916D6FCC57AB}" srcOrd="0" destOrd="0" presId="urn:microsoft.com/office/officeart/2005/8/layout/vProcess5"/>
    <dgm:cxn modelId="{F74A62BB-623E-43CC-9143-6CF9F84BBFA1}" type="presParOf" srcId="{B4872DFF-6CA2-4E08-A89A-66FAD2DB0834}" destId="{BCDAF009-1E38-4257-B3A8-068938E26931}" srcOrd="1" destOrd="0" presId="urn:microsoft.com/office/officeart/2005/8/layout/vProcess5"/>
    <dgm:cxn modelId="{4BADCD86-64BD-485F-8BE5-BF3C5E10CCEA}" type="presParOf" srcId="{B4872DFF-6CA2-4E08-A89A-66FAD2DB0834}" destId="{AD32395B-F356-46F9-9BC0-9D6AB66F7646}" srcOrd="2" destOrd="0" presId="urn:microsoft.com/office/officeart/2005/8/layout/vProcess5"/>
    <dgm:cxn modelId="{859ED5EA-46D4-4AD7-B658-67F242814AAF}" type="presParOf" srcId="{B4872DFF-6CA2-4E08-A89A-66FAD2DB0834}" destId="{136FD456-7578-4CE6-8560-6A82CACA2AC4}" srcOrd="3" destOrd="0" presId="urn:microsoft.com/office/officeart/2005/8/layout/vProcess5"/>
    <dgm:cxn modelId="{BF07431A-D911-4173-B781-22216055E37C}" type="presParOf" srcId="{B4872DFF-6CA2-4E08-A89A-66FAD2DB0834}" destId="{B6138505-1A26-4A87-B4F4-402023AAA26F}" srcOrd="4" destOrd="0" presId="urn:microsoft.com/office/officeart/2005/8/layout/vProcess5"/>
    <dgm:cxn modelId="{167C8AA4-EA2A-4498-BE3D-6343107C10B0}" type="presParOf" srcId="{B4872DFF-6CA2-4E08-A89A-66FAD2DB0834}" destId="{DF18D23F-44B6-45C9-B0DF-4A9872FE002A}" srcOrd="5" destOrd="0" presId="urn:microsoft.com/office/officeart/2005/8/layout/vProcess5"/>
    <dgm:cxn modelId="{ECC4CF88-609D-4F11-99BF-6EDD82315DB5}" type="presParOf" srcId="{B4872DFF-6CA2-4E08-A89A-66FAD2DB0834}" destId="{E209D49C-6895-42B9-A17C-0EF25B2C15BA}" srcOrd="6" destOrd="0" presId="urn:microsoft.com/office/officeart/2005/8/layout/vProcess5"/>
    <dgm:cxn modelId="{C95E0FE7-E492-4783-A346-C08A55BE00D8}" type="presParOf" srcId="{B4872DFF-6CA2-4E08-A89A-66FAD2DB0834}" destId="{325A874E-1272-48DE-B85E-7DF6CAC5009C}" srcOrd="7" destOrd="0" presId="urn:microsoft.com/office/officeart/2005/8/layout/vProcess5"/>
    <dgm:cxn modelId="{46C8FA7E-CAC2-4A7A-95FE-B8C3B976A958}" type="presParOf" srcId="{B4872DFF-6CA2-4E08-A89A-66FAD2DB0834}" destId="{22EF413B-8650-4AAD-99EE-B7C6A5F8FCCE}"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4A2951-09C1-42EC-A848-C4A4CEA71644}"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ru-RU"/>
        </a:p>
      </dgm:t>
    </dgm:pt>
    <dgm:pt modelId="{C899E47D-4EB6-4C16-9F0E-380A581B40DF}" type="pres">
      <dgm:prSet presAssocID="{5F4A2951-09C1-42EC-A848-C4A4CEA71644}" presName="compositeShape" presStyleCnt="0">
        <dgm:presLayoutVars>
          <dgm:chMax val="7"/>
          <dgm:dir/>
          <dgm:resizeHandles val="exact"/>
        </dgm:presLayoutVars>
      </dgm:prSet>
      <dgm:spPr/>
      <dgm:t>
        <a:bodyPr/>
        <a:lstStyle/>
        <a:p>
          <a:endParaRPr lang="ru-RU"/>
        </a:p>
      </dgm:t>
    </dgm:pt>
  </dgm:ptLst>
  <dgm:cxnLst>
    <dgm:cxn modelId="{7032F8BD-E3C3-435E-8727-4DAF1CA942CE}" type="presOf" srcId="{5F4A2951-09C1-42EC-A848-C4A4CEA71644}" destId="{C899E47D-4EB6-4C16-9F0E-380A581B40DF}" srcOrd="0" destOrd="0" presId="urn:microsoft.com/office/officeart/2005/8/layout/cycle8"/>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063AA9-3A5C-497E-AB1F-609739841DBF}"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27B8ABF7-0BE1-42DC-8163-F74AC6D13925}">
      <dgm:prSet phldrT="[Текст]" custT="1"/>
      <dgm:spPr>
        <a:solidFill>
          <a:srgbClr val="FF0000"/>
        </a:solidFill>
      </dgm:spPr>
      <dgm:t>
        <a:bodyPr/>
        <a:lstStyle/>
        <a:p>
          <a:r>
            <a:rPr lang="kk-KZ" sz="2400" b="1" dirty="0" smtClean="0">
              <a:latin typeface="Times New Roman" panose="02020603050405020304" pitchFamily="18" charset="0"/>
              <a:cs typeface="Times New Roman" panose="02020603050405020304" pitchFamily="18" charset="0"/>
            </a:rPr>
            <a:t>Не нәрсеге үйрену/үйрету</a:t>
          </a:r>
          <a:endParaRPr lang="ru-RU" sz="2400" b="1" dirty="0">
            <a:latin typeface="Times New Roman" panose="02020603050405020304" pitchFamily="18" charset="0"/>
            <a:cs typeface="Times New Roman" panose="02020603050405020304" pitchFamily="18" charset="0"/>
          </a:endParaRPr>
        </a:p>
      </dgm:t>
    </dgm:pt>
    <dgm:pt modelId="{8D74C3C4-EE6A-4AD8-A73A-1AB7BB5B4A5A}" type="parTrans" cxnId="{4F005A95-ACFF-4ADC-997F-0CE134C4D354}">
      <dgm:prSet/>
      <dgm:spPr/>
      <dgm:t>
        <a:bodyPr/>
        <a:lstStyle/>
        <a:p>
          <a:endParaRPr lang="ru-RU"/>
        </a:p>
      </dgm:t>
    </dgm:pt>
    <dgm:pt modelId="{C73573F4-5B30-440E-B12E-D9CAB1AD1D39}" type="sibTrans" cxnId="{4F005A95-ACFF-4ADC-997F-0CE134C4D354}">
      <dgm:prSet/>
      <dgm:spPr/>
      <dgm:t>
        <a:bodyPr/>
        <a:lstStyle/>
        <a:p>
          <a:endParaRPr lang="ru-RU"/>
        </a:p>
      </dgm:t>
    </dgm:pt>
    <dgm:pt modelId="{84BA13D6-9BE0-4FFA-B90E-06C7AFBE12B5}">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Қағидалық мәселелер</a:t>
          </a:r>
          <a:endParaRPr lang="ru-RU" sz="2800" b="1" i="1" dirty="0">
            <a:latin typeface="Times New Roman" panose="02020603050405020304" pitchFamily="18" charset="0"/>
            <a:cs typeface="Times New Roman" panose="02020603050405020304" pitchFamily="18" charset="0"/>
          </a:endParaRPr>
        </a:p>
      </dgm:t>
    </dgm:pt>
    <dgm:pt modelId="{80E5121C-D45B-4F0D-9A11-4BE153CD5717}" type="parTrans" cxnId="{B39349FA-6A00-4AAC-9AE0-90F9A659BFB7}">
      <dgm:prSet/>
      <dgm:spPr/>
      <dgm:t>
        <a:bodyPr/>
        <a:lstStyle/>
        <a:p>
          <a:endParaRPr lang="ru-RU"/>
        </a:p>
      </dgm:t>
    </dgm:pt>
    <dgm:pt modelId="{1514A602-8B33-480A-A150-2FA5375720EB}" type="sibTrans" cxnId="{B39349FA-6A00-4AAC-9AE0-90F9A659BFB7}">
      <dgm:prSet/>
      <dgm:spPr/>
      <dgm:t>
        <a:bodyPr/>
        <a:lstStyle/>
        <a:p>
          <a:endParaRPr lang="ru-RU"/>
        </a:p>
      </dgm:t>
    </dgm:pt>
    <dgm:pt modelId="{B00B6DE1-AD0A-469C-87E7-2DFBE7805A8C}">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Нақты білік пен дағды</a:t>
          </a:r>
          <a:endParaRPr lang="ru-RU" sz="2800" b="1" i="1" dirty="0">
            <a:latin typeface="Times New Roman" panose="02020603050405020304" pitchFamily="18" charset="0"/>
            <a:cs typeface="Times New Roman" panose="02020603050405020304" pitchFamily="18" charset="0"/>
          </a:endParaRPr>
        </a:p>
      </dgm:t>
    </dgm:pt>
    <dgm:pt modelId="{BF947450-5999-4361-9ED6-7E873889D934}" type="parTrans" cxnId="{A6A4547A-4616-4460-BF39-EB01D04B24BF}">
      <dgm:prSet/>
      <dgm:spPr/>
      <dgm:t>
        <a:bodyPr/>
        <a:lstStyle/>
        <a:p>
          <a:endParaRPr lang="ru-RU"/>
        </a:p>
      </dgm:t>
    </dgm:pt>
    <dgm:pt modelId="{DB0D0D5D-1A7E-44AC-9085-35C7D74D6717}" type="sibTrans" cxnId="{A6A4547A-4616-4460-BF39-EB01D04B24BF}">
      <dgm:prSet/>
      <dgm:spPr/>
      <dgm:t>
        <a:bodyPr/>
        <a:lstStyle/>
        <a:p>
          <a:endParaRPr lang="ru-RU"/>
        </a:p>
      </dgm:t>
    </dgm:pt>
    <dgm:pt modelId="{471F5B6A-A475-40D4-AB2D-5B752BFEEEB7}">
      <dgm:prSet phldrT="[Текст]" custT="1"/>
      <dgm:spPr>
        <a:solidFill>
          <a:srgbClr val="FF0000"/>
        </a:solidFill>
      </dgm:spPr>
      <dgm:t>
        <a:bodyPr/>
        <a:lstStyle/>
        <a:p>
          <a:r>
            <a:rPr lang="kk-KZ" sz="2400" b="1" dirty="0" smtClean="0">
              <a:latin typeface="Times New Roman" panose="02020603050405020304" pitchFamily="18" charset="0"/>
              <a:cs typeface="Times New Roman" panose="02020603050405020304" pitchFamily="18" charset="0"/>
            </a:rPr>
            <a:t>Қалай үйрену/үйрету</a:t>
          </a:r>
          <a:endParaRPr lang="ru-RU" sz="2400" b="1" dirty="0">
            <a:latin typeface="Times New Roman" panose="02020603050405020304" pitchFamily="18" charset="0"/>
            <a:cs typeface="Times New Roman" panose="02020603050405020304" pitchFamily="18" charset="0"/>
          </a:endParaRPr>
        </a:p>
      </dgm:t>
    </dgm:pt>
    <dgm:pt modelId="{A6220A0B-A971-4761-B0B9-770CD2006C93}" type="parTrans" cxnId="{DFC4924D-3F8B-4D36-9E77-AD2349EB0F97}">
      <dgm:prSet/>
      <dgm:spPr/>
      <dgm:t>
        <a:bodyPr/>
        <a:lstStyle/>
        <a:p>
          <a:endParaRPr lang="ru-RU"/>
        </a:p>
      </dgm:t>
    </dgm:pt>
    <dgm:pt modelId="{3F205AE7-702E-43D9-9523-23DAE6C6B366}" type="sibTrans" cxnId="{DFC4924D-3F8B-4D36-9E77-AD2349EB0F97}">
      <dgm:prSet/>
      <dgm:spPr/>
      <dgm:t>
        <a:bodyPr/>
        <a:lstStyle/>
        <a:p>
          <a:endParaRPr lang="ru-RU"/>
        </a:p>
      </dgm:t>
    </dgm:pt>
    <dgm:pt modelId="{80A232F6-0CB1-4AD6-A90D-C6012C903BD7}">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Өздігінен</a:t>
          </a:r>
          <a:endParaRPr lang="ru-RU" sz="2800" b="1" i="1" dirty="0">
            <a:latin typeface="Times New Roman" panose="02020603050405020304" pitchFamily="18" charset="0"/>
            <a:cs typeface="Times New Roman" panose="02020603050405020304" pitchFamily="18" charset="0"/>
          </a:endParaRPr>
        </a:p>
      </dgm:t>
    </dgm:pt>
    <dgm:pt modelId="{3C89F89A-F8B9-4E35-80DB-889144B75B92}" type="parTrans" cxnId="{44D20A61-33B5-4DA1-919F-E2E09BE9F0C1}">
      <dgm:prSet/>
      <dgm:spPr/>
      <dgm:t>
        <a:bodyPr/>
        <a:lstStyle/>
        <a:p>
          <a:endParaRPr lang="ru-RU"/>
        </a:p>
      </dgm:t>
    </dgm:pt>
    <dgm:pt modelId="{DC9BC98F-3266-45F8-856B-EE609958D814}" type="sibTrans" cxnId="{44D20A61-33B5-4DA1-919F-E2E09BE9F0C1}">
      <dgm:prSet/>
      <dgm:spPr/>
      <dgm:t>
        <a:bodyPr/>
        <a:lstStyle/>
        <a:p>
          <a:endParaRPr lang="ru-RU"/>
        </a:p>
      </dgm:t>
    </dgm:pt>
    <dgm:pt modelId="{C9FD585A-FC10-4906-8892-698D19397E54}">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Белсенді әрекеттер арқылы</a:t>
          </a:r>
          <a:endParaRPr lang="ru-RU" sz="2800" b="1" i="1" dirty="0">
            <a:latin typeface="Times New Roman" panose="02020603050405020304" pitchFamily="18" charset="0"/>
            <a:cs typeface="Times New Roman" panose="02020603050405020304" pitchFamily="18" charset="0"/>
          </a:endParaRPr>
        </a:p>
      </dgm:t>
    </dgm:pt>
    <dgm:pt modelId="{49883803-C003-4D68-BB10-1DEA6C4BE057}" type="parTrans" cxnId="{74557DA5-5F69-4611-96AB-8DF675C41A23}">
      <dgm:prSet/>
      <dgm:spPr/>
      <dgm:t>
        <a:bodyPr/>
        <a:lstStyle/>
        <a:p>
          <a:endParaRPr lang="ru-RU"/>
        </a:p>
      </dgm:t>
    </dgm:pt>
    <dgm:pt modelId="{0CE50C50-50A2-4A16-B9A7-6260D2711FC0}" type="sibTrans" cxnId="{74557DA5-5F69-4611-96AB-8DF675C41A23}">
      <dgm:prSet/>
      <dgm:spPr/>
      <dgm:t>
        <a:bodyPr/>
        <a:lstStyle/>
        <a:p>
          <a:endParaRPr lang="ru-RU"/>
        </a:p>
      </dgm:t>
    </dgm:pt>
    <dgm:pt modelId="{0373D4AB-7C73-4D4F-BA09-FE9C50A5ACE6}">
      <dgm:prSet phldrT="[Текст]"/>
      <dgm:spPr>
        <a:solidFill>
          <a:srgbClr val="FF0000"/>
        </a:solidFill>
      </dgm:spPr>
      <dgm:t>
        <a:bodyPr/>
        <a:lstStyle/>
        <a:p>
          <a:r>
            <a:rPr lang="kk-KZ" b="1" dirty="0" smtClean="0">
              <a:latin typeface="Times New Roman" panose="02020603050405020304" pitchFamily="18" charset="0"/>
              <a:cs typeface="Times New Roman" panose="02020603050405020304" pitchFamily="18" charset="0"/>
            </a:rPr>
            <a:t>Не үшін үйрену/үйрету</a:t>
          </a:r>
          <a:endParaRPr lang="ru-RU" b="1" dirty="0">
            <a:latin typeface="Times New Roman" panose="02020603050405020304" pitchFamily="18" charset="0"/>
            <a:cs typeface="Times New Roman" panose="02020603050405020304" pitchFamily="18" charset="0"/>
          </a:endParaRPr>
        </a:p>
      </dgm:t>
    </dgm:pt>
    <dgm:pt modelId="{26A36D1C-199A-4E91-BDBD-0B6041B39381}" type="parTrans" cxnId="{6933D90C-192B-475E-B1D6-38A79C1F838C}">
      <dgm:prSet/>
      <dgm:spPr/>
      <dgm:t>
        <a:bodyPr/>
        <a:lstStyle/>
        <a:p>
          <a:endParaRPr lang="ru-RU"/>
        </a:p>
      </dgm:t>
    </dgm:pt>
    <dgm:pt modelId="{665D0426-58D3-490D-8622-2715FE53E885}" type="sibTrans" cxnId="{6933D90C-192B-475E-B1D6-38A79C1F838C}">
      <dgm:prSet/>
      <dgm:spPr/>
      <dgm:t>
        <a:bodyPr/>
        <a:lstStyle/>
        <a:p>
          <a:endParaRPr lang="ru-RU"/>
        </a:p>
      </dgm:t>
    </dgm:pt>
    <dgm:pt modelId="{240AFCDB-D521-45C0-8206-A176E396DAB1}">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Адам болу үшін, тұлға болу үшін</a:t>
          </a:r>
          <a:endParaRPr lang="ru-RU" sz="2800" b="1" i="1" dirty="0">
            <a:latin typeface="Times New Roman" panose="02020603050405020304" pitchFamily="18" charset="0"/>
            <a:cs typeface="Times New Roman" panose="02020603050405020304" pitchFamily="18" charset="0"/>
          </a:endParaRPr>
        </a:p>
      </dgm:t>
    </dgm:pt>
    <dgm:pt modelId="{5950BF9D-7CCB-4BA6-ADAA-AE93369C9326}" type="parTrans" cxnId="{7B8FCBAC-9B5E-44C3-9801-F89B8B0BBA54}">
      <dgm:prSet/>
      <dgm:spPr/>
      <dgm:t>
        <a:bodyPr/>
        <a:lstStyle/>
        <a:p>
          <a:endParaRPr lang="ru-RU"/>
        </a:p>
      </dgm:t>
    </dgm:pt>
    <dgm:pt modelId="{04D096CE-CCC2-4D6C-8296-9E51A0F925FF}" type="sibTrans" cxnId="{7B8FCBAC-9B5E-44C3-9801-F89B8B0BBA54}">
      <dgm:prSet/>
      <dgm:spPr/>
      <dgm:t>
        <a:bodyPr/>
        <a:lstStyle/>
        <a:p>
          <a:endParaRPr lang="ru-RU"/>
        </a:p>
      </dgm:t>
    </dgm:pt>
    <dgm:pt modelId="{E775AAD1-CE3D-4329-96C7-F8B676606369}">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Азамат болу үшін</a:t>
          </a:r>
          <a:endParaRPr lang="ru-RU" sz="2800" b="1" i="1" dirty="0">
            <a:latin typeface="Times New Roman" panose="02020603050405020304" pitchFamily="18" charset="0"/>
            <a:cs typeface="Times New Roman" panose="02020603050405020304" pitchFamily="18" charset="0"/>
          </a:endParaRPr>
        </a:p>
      </dgm:t>
    </dgm:pt>
    <dgm:pt modelId="{3BE3FC8F-A94A-43EE-90F0-6D77EC3C427A}" type="parTrans" cxnId="{13E8D16F-9076-47E3-9BAA-0BD165AEDBD1}">
      <dgm:prSet/>
      <dgm:spPr/>
      <dgm:t>
        <a:bodyPr/>
        <a:lstStyle/>
        <a:p>
          <a:endParaRPr lang="ru-RU"/>
        </a:p>
      </dgm:t>
    </dgm:pt>
    <dgm:pt modelId="{4702D600-34D9-410E-933C-F84ADAB8F0BF}" type="sibTrans" cxnId="{13E8D16F-9076-47E3-9BAA-0BD165AEDBD1}">
      <dgm:prSet/>
      <dgm:spPr/>
      <dgm:t>
        <a:bodyPr/>
        <a:lstStyle/>
        <a:p>
          <a:endParaRPr lang="ru-RU"/>
        </a:p>
      </dgm:t>
    </dgm:pt>
    <dgm:pt modelId="{AB582DEC-45D4-4F26-B8CA-26533F5708D1}">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Бірлесе</a:t>
          </a:r>
          <a:endParaRPr lang="ru-RU" sz="2800" b="1" i="1" dirty="0">
            <a:latin typeface="Times New Roman" panose="02020603050405020304" pitchFamily="18" charset="0"/>
            <a:cs typeface="Times New Roman" panose="02020603050405020304" pitchFamily="18" charset="0"/>
          </a:endParaRPr>
        </a:p>
      </dgm:t>
    </dgm:pt>
    <dgm:pt modelId="{C6399D1E-5788-4B02-8AA2-8714368DDD21}" type="parTrans" cxnId="{E6CFCEFF-5AD9-4982-A8C4-5326DADE2921}">
      <dgm:prSet/>
      <dgm:spPr/>
      <dgm:t>
        <a:bodyPr/>
        <a:lstStyle/>
        <a:p>
          <a:endParaRPr lang="ru-RU"/>
        </a:p>
      </dgm:t>
    </dgm:pt>
    <dgm:pt modelId="{CDC08C32-C10E-4744-84D3-E611E9AA4838}" type="sibTrans" cxnId="{E6CFCEFF-5AD9-4982-A8C4-5326DADE2921}">
      <dgm:prSet/>
      <dgm:spPr/>
      <dgm:t>
        <a:bodyPr/>
        <a:lstStyle/>
        <a:p>
          <a:endParaRPr lang="ru-RU"/>
        </a:p>
      </dgm:t>
    </dgm:pt>
    <dgm:pt modelId="{25C5F9E8-825F-4AC4-8F3F-17D71BBF6516}">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Рефлексия</a:t>
          </a:r>
          <a:endParaRPr lang="ru-RU" sz="2800" b="1" i="1" dirty="0">
            <a:latin typeface="Times New Roman" panose="02020603050405020304" pitchFamily="18" charset="0"/>
            <a:cs typeface="Times New Roman" panose="02020603050405020304" pitchFamily="18" charset="0"/>
          </a:endParaRPr>
        </a:p>
      </dgm:t>
    </dgm:pt>
    <dgm:pt modelId="{4958AAAC-C3A5-42FB-8EFA-D5D2FD704ABC}" type="parTrans" cxnId="{FC089CFA-1D79-4DF5-972E-D5BEB3FA18EE}">
      <dgm:prSet/>
      <dgm:spPr/>
      <dgm:t>
        <a:bodyPr/>
        <a:lstStyle/>
        <a:p>
          <a:endParaRPr lang="ru-RU"/>
        </a:p>
      </dgm:t>
    </dgm:pt>
    <dgm:pt modelId="{55D6BC42-3F79-49ED-872A-528CA6F4A8CC}" type="sibTrans" cxnId="{FC089CFA-1D79-4DF5-972E-D5BEB3FA18EE}">
      <dgm:prSet/>
      <dgm:spPr/>
      <dgm:t>
        <a:bodyPr/>
        <a:lstStyle/>
        <a:p>
          <a:endParaRPr lang="ru-RU"/>
        </a:p>
      </dgm:t>
    </dgm:pt>
    <dgm:pt modelId="{DE9DC73A-27BE-4BC7-BE95-C622AF58B41D}">
      <dgm:prSet phldrT="[Текст]" custT="1"/>
      <dgm:spPr/>
      <dgm:t>
        <a:bodyPr/>
        <a:lstStyle/>
        <a:p>
          <a:r>
            <a:rPr lang="kk-KZ" sz="2800" b="1" i="1" dirty="0" smtClean="0">
              <a:latin typeface="Times New Roman" panose="02020603050405020304" pitchFamily="18" charset="0"/>
              <a:cs typeface="Times New Roman" panose="02020603050405020304" pitchFamily="18" charset="0"/>
            </a:rPr>
            <a:t>Маман болу үшін</a:t>
          </a:r>
          <a:endParaRPr lang="ru-RU" sz="2800" b="1" i="1" dirty="0">
            <a:latin typeface="Times New Roman" panose="02020603050405020304" pitchFamily="18" charset="0"/>
            <a:cs typeface="Times New Roman" panose="02020603050405020304" pitchFamily="18" charset="0"/>
          </a:endParaRPr>
        </a:p>
      </dgm:t>
    </dgm:pt>
    <dgm:pt modelId="{A7E8B8DB-35B6-47FE-9678-1F5EAC97A2FE}" type="parTrans" cxnId="{8A43AB62-A58C-448E-B14C-90C441E0DE77}">
      <dgm:prSet/>
      <dgm:spPr/>
      <dgm:t>
        <a:bodyPr/>
        <a:lstStyle/>
        <a:p>
          <a:endParaRPr lang="ru-RU"/>
        </a:p>
      </dgm:t>
    </dgm:pt>
    <dgm:pt modelId="{85C8CFF3-DB4C-42B2-B9C8-7504D6F6B166}" type="sibTrans" cxnId="{8A43AB62-A58C-448E-B14C-90C441E0DE77}">
      <dgm:prSet/>
      <dgm:spPr/>
      <dgm:t>
        <a:bodyPr/>
        <a:lstStyle/>
        <a:p>
          <a:endParaRPr lang="ru-RU"/>
        </a:p>
      </dgm:t>
    </dgm:pt>
    <dgm:pt modelId="{F95ECC43-E5F8-47C7-8655-077912F4C88C}">
      <dgm:prSet phldrT="[Текст]" custT="1"/>
      <dgm:spPr/>
      <dgm:t>
        <a:bodyPr/>
        <a:lstStyle/>
        <a:p>
          <a:endParaRPr lang="ru-RU" sz="3200" dirty="0">
            <a:latin typeface="Times New Roman" panose="02020603050405020304" pitchFamily="18" charset="0"/>
            <a:cs typeface="Times New Roman" panose="02020603050405020304" pitchFamily="18" charset="0"/>
          </a:endParaRPr>
        </a:p>
      </dgm:t>
    </dgm:pt>
    <dgm:pt modelId="{4668F06D-A4B1-490C-BC4D-39738C55FE52}" type="parTrans" cxnId="{FB864794-240D-4E7C-8C6F-89E1F5C2A740}">
      <dgm:prSet/>
      <dgm:spPr/>
      <dgm:t>
        <a:bodyPr/>
        <a:lstStyle/>
        <a:p>
          <a:endParaRPr lang="ru-RU"/>
        </a:p>
      </dgm:t>
    </dgm:pt>
    <dgm:pt modelId="{38A4204B-2EB3-4529-BE3C-D35DF782841C}" type="sibTrans" cxnId="{FB864794-240D-4E7C-8C6F-89E1F5C2A740}">
      <dgm:prSet/>
      <dgm:spPr/>
      <dgm:t>
        <a:bodyPr/>
        <a:lstStyle/>
        <a:p>
          <a:endParaRPr lang="ru-RU"/>
        </a:p>
      </dgm:t>
    </dgm:pt>
    <dgm:pt modelId="{034E7AC7-BEED-464D-84E9-B06A95C5ECD4}" type="pres">
      <dgm:prSet presAssocID="{9E063AA9-3A5C-497E-AB1F-609739841DBF}" presName="Name0" presStyleCnt="0">
        <dgm:presLayoutVars>
          <dgm:dir/>
          <dgm:animLvl val="lvl"/>
          <dgm:resizeHandles val="exact"/>
        </dgm:presLayoutVars>
      </dgm:prSet>
      <dgm:spPr/>
      <dgm:t>
        <a:bodyPr/>
        <a:lstStyle/>
        <a:p>
          <a:endParaRPr lang="ru-RU"/>
        </a:p>
      </dgm:t>
    </dgm:pt>
    <dgm:pt modelId="{3297BAA1-1317-42A8-8026-7B49B4067099}" type="pres">
      <dgm:prSet presAssocID="{9E063AA9-3A5C-497E-AB1F-609739841DBF}" presName="tSp" presStyleCnt="0"/>
      <dgm:spPr/>
    </dgm:pt>
    <dgm:pt modelId="{11FCA593-11B4-49EC-80AB-3D0937A6DB84}" type="pres">
      <dgm:prSet presAssocID="{9E063AA9-3A5C-497E-AB1F-609739841DBF}" presName="bSp" presStyleCnt="0"/>
      <dgm:spPr/>
    </dgm:pt>
    <dgm:pt modelId="{23370B99-E498-4A77-AEA2-C1D511398EA2}" type="pres">
      <dgm:prSet presAssocID="{9E063AA9-3A5C-497E-AB1F-609739841DBF}" presName="process" presStyleCnt="0"/>
      <dgm:spPr/>
    </dgm:pt>
    <dgm:pt modelId="{6C239CE9-7FBA-4C6F-925B-826A0EC1656A}" type="pres">
      <dgm:prSet presAssocID="{27B8ABF7-0BE1-42DC-8163-F74AC6D13925}" presName="composite1" presStyleCnt="0"/>
      <dgm:spPr/>
    </dgm:pt>
    <dgm:pt modelId="{94B13E16-D431-45D6-AD30-6DF86FDB6ACF}" type="pres">
      <dgm:prSet presAssocID="{27B8ABF7-0BE1-42DC-8163-F74AC6D13925}" presName="dummyNode1" presStyleLbl="node1" presStyleIdx="0" presStyleCnt="3"/>
      <dgm:spPr/>
    </dgm:pt>
    <dgm:pt modelId="{A88BD467-768C-4AEB-835B-E2AE946F2DCF}" type="pres">
      <dgm:prSet presAssocID="{27B8ABF7-0BE1-42DC-8163-F74AC6D13925}" presName="childNode1" presStyleLbl="bgAcc1" presStyleIdx="0" presStyleCnt="3" custScaleX="113737" custScaleY="178583" custLinFactNeighborX="7463" custLinFactNeighborY="-131">
        <dgm:presLayoutVars>
          <dgm:bulletEnabled val="1"/>
        </dgm:presLayoutVars>
      </dgm:prSet>
      <dgm:spPr/>
      <dgm:t>
        <a:bodyPr/>
        <a:lstStyle/>
        <a:p>
          <a:endParaRPr lang="ru-RU"/>
        </a:p>
      </dgm:t>
    </dgm:pt>
    <dgm:pt modelId="{C43B0567-7FB0-47EB-AD0A-16716FE411D0}" type="pres">
      <dgm:prSet presAssocID="{27B8ABF7-0BE1-42DC-8163-F74AC6D13925}" presName="childNode1tx" presStyleLbl="bgAcc1" presStyleIdx="0" presStyleCnt="3">
        <dgm:presLayoutVars>
          <dgm:bulletEnabled val="1"/>
        </dgm:presLayoutVars>
      </dgm:prSet>
      <dgm:spPr/>
      <dgm:t>
        <a:bodyPr/>
        <a:lstStyle/>
        <a:p>
          <a:endParaRPr lang="ru-RU"/>
        </a:p>
      </dgm:t>
    </dgm:pt>
    <dgm:pt modelId="{6221A8F9-308D-4820-B090-827A27BEC4A5}" type="pres">
      <dgm:prSet presAssocID="{27B8ABF7-0BE1-42DC-8163-F74AC6D13925}" presName="parentNode1" presStyleLbl="node1" presStyleIdx="0" presStyleCnt="3" custScaleX="112604" custLinFactNeighborX="13086" custLinFactNeighborY="81128">
        <dgm:presLayoutVars>
          <dgm:chMax val="1"/>
          <dgm:bulletEnabled val="1"/>
        </dgm:presLayoutVars>
      </dgm:prSet>
      <dgm:spPr/>
      <dgm:t>
        <a:bodyPr/>
        <a:lstStyle/>
        <a:p>
          <a:endParaRPr lang="ru-RU"/>
        </a:p>
      </dgm:t>
    </dgm:pt>
    <dgm:pt modelId="{64A31B7F-23F5-490D-A393-E60F2FA52CEC}" type="pres">
      <dgm:prSet presAssocID="{27B8ABF7-0BE1-42DC-8163-F74AC6D13925}" presName="connSite1" presStyleCnt="0"/>
      <dgm:spPr/>
    </dgm:pt>
    <dgm:pt modelId="{C8A8263A-2CE5-475C-8A35-79F012A83C6F}" type="pres">
      <dgm:prSet presAssocID="{C73573F4-5B30-440E-B12E-D9CAB1AD1D39}" presName="Name9" presStyleLbl="sibTrans2D1" presStyleIdx="0" presStyleCnt="2" custAng="471350" custLinFactNeighborX="29454" custLinFactNeighborY="8233"/>
      <dgm:spPr/>
      <dgm:t>
        <a:bodyPr/>
        <a:lstStyle/>
        <a:p>
          <a:endParaRPr lang="ru-RU"/>
        </a:p>
      </dgm:t>
    </dgm:pt>
    <dgm:pt modelId="{44A1C34D-6C2B-43F0-8F61-1D90F63AEF74}" type="pres">
      <dgm:prSet presAssocID="{471F5B6A-A475-40D4-AB2D-5B752BFEEEB7}" presName="composite2" presStyleCnt="0"/>
      <dgm:spPr/>
    </dgm:pt>
    <dgm:pt modelId="{1AACCCF7-808E-4179-817D-03E58BCC5B2E}" type="pres">
      <dgm:prSet presAssocID="{471F5B6A-A475-40D4-AB2D-5B752BFEEEB7}" presName="dummyNode2" presStyleLbl="node1" presStyleIdx="0" presStyleCnt="3"/>
      <dgm:spPr/>
    </dgm:pt>
    <dgm:pt modelId="{9EC7B6D9-A20C-4DC8-8C6B-56F049D86077}" type="pres">
      <dgm:prSet presAssocID="{471F5B6A-A475-40D4-AB2D-5B752BFEEEB7}" presName="childNode2" presStyleLbl="bgAcc1" presStyleIdx="1" presStyleCnt="3" custScaleX="114296" custScaleY="177788" custLinFactNeighborX="8747" custLinFactNeighborY="-4203">
        <dgm:presLayoutVars>
          <dgm:bulletEnabled val="1"/>
        </dgm:presLayoutVars>
      </dgm:prSet>
      <dgm:spPr/>
      <dgm:t>
        <a:bodyPr/>
        <a:lstStyle/>
        <a:p>
          <a:endParaRPr lang="ru-RU"/>
        </a:p>
      </dgm:t>
    </dgm:pt>
    <dgm:pt modelId="{B894D3AD-5555-4814-921B-DEA7E1153B99}" type="pres">
      <dgm:prSet presAssocID="{471F5B6A-A475-40D4-AB2D-5B752BFEEEB7}" presName="childNode2tx" presStyleLbl="bgAcc1" presStyleIdx="1" presStyleCnt="3">
        <dgm:presLayoutVars>
          <dgm:bulletEnabled val="1"/>
        </dgm:presLayoutVars>
      </dgm:prSet>
      <dgm:spPr/>
      <dgm:t>
        <a:bodyPr/>
        <a:lstStyle/>
        <a:p>
          <a:endParaRPr lang="ru-RU"/>
        </a:p>
      </dgm:t>
    </dgm:pt>
    <dgm:pt modelId="{CB7BFD23-132E-44CE-B205-9CDF5A1CB339}" type="pres">
      <dgm:prSet presAssocID="{471F5B6A-A475-40D4-AB2D-5B752BFEEEB7}" presName="parentNode2" presStyleLbl="node1" presStyleIdx="1" presStyleCnt="3" custScaleX="105640" custScaleY="103963" custLinFactNeighborX="3187" custLinFactNeighborY="-64444">
        <dgm:presLayoutVars>
          <dgm:chMax val="0"/>
          <dgm:bulletEnabled val="1"/>
        </dgm:presLayoutVars>
      </dgm:prSet>
      <dgm:spPr/>
      <dgm:t>
        <a:bodyPr/>
        <a:lstStyle/>
        <a:p>
          <a:endParaRPr lang="ru-RU"/>
        </a:p>
      </dgm:t>
    </dgm:pt>
    <dgm:pt modelId="{4E4438E6-B131-4DB2-9FB8-6536E891CF40}" type="pres">
      <dgm:prSet presAssocID="{471F5B6A-A475-40D4-AB2D-5B752BFEEEB7}" presName="connSite2" presStyleCnt="0"/>
      <dgm:spPr/>
    </dgm:pt>
    <dgm:pt modelId="{8D9F3232-F481-4387-A729-C4E0E2B2826A}" type="pres">
      <dgm:prSet presAssocID="{3F205AE7-702E-43D9-9523-23DAE6C6B366}" presName="Name18" presStyleLbl="sibTrans2D1" presStyleIdx="1" presStyleCnt="2" custAng="21006264" custLinFactNeighborX="3271" custLinFactNeighborY="-10809"/>
      <dgm:spPr/>
      <dgm:t>
        <a:bodyPr/>
        <a:lstStyle/>
        <a:p>
          <a:endParaRPr lang="ru-RU"/>
        </a:p>
      </dgm:t>
    </dgm:pt>
    <dgm:pt modelId="{D37F9688-5565-4A2F-B013-7ECC1F39CFD4}" type="pres">
      <dgm:prSet presAssocID="{0373D4AB-7C73-4D4F-BA09-FE9C50A5ACE6}" presName="composite1" presStyleCnt="0"/>
      <dgm:spPr/>
    </dgm:pt>
    <dgm:pt modelId="{7FE5832B-2E60-4617-8987-F0221F86C006}" type="pres">
      <dgm:prSet presAssocID="{0373D4AB-7C73-4D4F-BA09-FE9C50A5ACE6}" presName="dummyNode1" presStyleLbl="node1" presStyleIdx="1" presStyleCnt="3"/>
      <dgm:spPr/>
    </dgm:pt>
    <dgm:pt modelId="{2231F4CF-6DAB-4FA3-9A83-B6C62415BA19}" type="pres">
      <dgm:prSet presAssocID="{0373D4AB-7C73-4D4F-BA09-FE9C50A5ACE6}" presName="childNode1" presStyleLbl="bgAcc1" presStyleIdx="2" presStyleCnt="3" custScaleX="116640" custScaleY="188501" custLinFactNeighborX="-1737" custLinFactNeighborY="7933">
        <dgm:presLayoutVars>
          <dgm:bulletEnabled val="1"/>
        </dgm:presLayoutVars>
      </dgm:prSet>
      <dgm:spPr/>
      <dgm:t>
        <a:bodyPr/>
        <a:lstStyle/>
        <a:p>
          <a:endParaRPr lang="ru-RU"/>
        </a:p>
      </dgm:t>
    </dgm:pt>
    <dgm:pt modelId="{8B08080B-180C-41DD-A337-F9F1D687DA9E}" type="pres">
      <dgm:prSet presAssocID="{0373D4AB-7C73-4D4F-BA09-FE9C50A5ACE6}" presName="childNode1tx" presStyleLbl="bgAcc1" presStyleIdx="2" presStyleCnt="3">
        <dgm:presLayoutVars>
          <dgm:bulletEnabled val="1"/>
        </dgm:presLayoutVars>
      </dgm:prSet>
      <dgm:spPr/>
      <dgm:t>
        <a:bodyPr/>
        <a:lstStyle/>
        <a:p>
          <a:endParaRPr lang="ru-RU"/>
        </a:p>
      </dgm:t>
    </dgm:pt>
    <dgm:pt modelId="{20AAA1E8-0BAA-4ADA-BDA4-0143A2711838}" type="pres">
      <dgm:prSet presAssocID="{0373D4AB-7C73-4D4F-BA09-FE9C50A5ACE6}" presName="parentNode1" presStyleLbl="node1" presStyleIdx="2" presStyleCnt="3" custLinFactNeighborX="223" custLinFactNeighborY="89822">
        <dgm:presLayoutVars>
          <dgm:chMax val="1"/>
          <dgm:bulletEnabled val="1"/>
        </dgm:presLayoutVars>
      </dgm:prSet>
      <dgm:spPr/>
      <dgm:t>
        <a:bodyPr/>
        <a:lstStyle/>
        <a:p>
          <a:endParaRPr lang="ru-RU"/>
        </a:p>
      </dgm:t>
    </dgm:pt>
    <dgm:pt modelId="{0F9D2DC6-D45A-4B8F-88C6-EAC50F3B36B8}" type="pres">
      <dgm:prSet presAssocID="{0373D4AB-7C73-4D4F-BA09-FE9C50A5ACE6}" presName="connSite1" presStyleCnt="0"/>
      <dgm:spPr/>
    </dgm:pt>
  </dgm:ptLst>
  <dgm:cxnLst>
    <dgm:cxn modelId="{102EA234-07A7-4B98-998A-AE8643BF7699}" type="presOf" srcId="{E775AAD1-CE3D-4329-96C7-F8B676606369}" destId="{8B08080B-180C-41DD-A337-F9F1D687DA9E}" srcOrd="1" destOrd="1" presId="urn:microsoft.com/office/officeart/2005/8/layout/hProcess4"/>
    <dgm:cxn modelId="{BCA5CEB3-43CB-4CA7-AD98-BDEECDA8DAF1}" type="presOf" srcId="{25C5F9E8-825F-4AC4-8F3F-17D71BBF6516}" destId="{9EC7B6D9-A20C-4DC8-8C6B-56F049D86077}" srcOrd="0" destOrd="3" presId="urn:microsoft.com/office/officeart/2005/8/layout/hProcess4"/>
    <dgm:cxn modelId="{B39349FA-6A00-4AAC-9AE0-90F9A659BFB7}" srcId="{27B8ABF7-0BE1-42DC-8163-F74AC6D13925}" destId="{84BA13D6-9BE0-4FFA-B90E-06C7AFBE12B5}" srcOrd="1" destOrd="0" parTransId="{80E5121C-D45B-4F0D-9A11-4BE153CD5717}" sibTransId="{1514A602-8B33-480A-A150-2FA5375720EB}"/>
    <dgm:cxn modelId="{A6A4547A-4616-4460-BF39-EB01D04B24BF}" srcId="{27B8ABF7-0BE1-42DC-8163-F74AC6D13925}" destId="{B00B6DE1-AD0A-469C-87E7-2DFBE7805A8C}" srcOrd="2" destOrd="0" parTransId="{BF947450-5999-4361-9ED6-7E873889D934}" sibTransId="{DB0D0D5D-1A7E-44AC-9085-35C7D74D6717}"/>
    <dgm:cxn modelId="{FC089CFA-1D79-4DF5-972E-D5BEB3FA18EE}" srcId="{471F5B6A-A475-40D4-AB2D-5B752BFEEEB7}" destId="{25C5F9E8-825F-4AC4-8F3F-17D71BBF6516}" srcOrd="3" destOrd="0" parTransId="{4958AAAC-C3A5-42FB-8EFA-D5D2FD704ABC}" sibTransId="{55D6BC42-3F79-49ED-872A-528CA6F4A8CC}"/>
    <dgm:cxn modelId="{B0A0B2E0-A007-4C6F-B0FC-35D4CEB6FDEF}" type="presOf" srcId="{80A232F6-0CB1-4AD6-A90D-C6012C903BD7}" destId="{9EC7B6D9-A20C-4DC8-8C6B-56F049D86077}" srcOrd="0" destOrd="0" presId="urn:microsoft.com/office/officeart/2005/8/layout/hProcess4"/>
    <dgm:cxn modelId="{FB9ED53F-61AC-496C-8AF8-C4C9D9759544}" type="presOf" srcId="{C9FD585A-FC10-4906-8892-698D19397E54}" destId="{9EC7B6D9-A20C-4DC8-8C6B-56F049D86077}" srcOrd="0" destOrd="1" presId="urn:microsoft.com/office/officeart/2005/8/layout/hProcess4"/>
    <dgm:cxn modelId="{4F005A95-ACFF-4ADC-997F-0CE134C4D354}" srcId="{9E063AA9-3A5C-497E-AB1F-609739841DBF}" destId="{27B8ABF7-0BE1-42DC-8163-F74AC6D13925}" srcOrd="0" destOrd="0" parTransId="{8D74C3C4-EE6A-4AD8-A73A-1AB7BB5B4A5A}" sibTransId="{C73573F4-5B30-440E-B12E-D9CAB1AD1D39}"/>
    <dgm:cxn modelId="{6933D90C-192B-475E-B1D6-38A79C1F838C}" srcId="{9E063AA9-3A5C-497E-AB1F-609739841DBF}" destId="{0373D4AB-7C73-4D4F-BA09-FE9C50A5ACE6}" srcOrd="2" destOrd="0" parTransId="{26A36D1C-199A-4E91-BDBD-0B6041B39381}" sibTransId="{665D0426-58D3-490D-8622-2715FE53E885}"/>
    <dgm:cxn modelId="{E50455BF-ECB8-45C1-95E1-574A8D2D459D}" type="presOf" srcId="{C9FD585A-FC10-4906-8892-698D19397E54}" destId="{B894D3AD-5555-4814-921B-DEA7E1153B99}" srcOrd="1" destOrd="1" presId="urn:microsoft.com/office/officeart/2005/8/layout/hProcess4"/>
    <dgm:cxn modelId="{A1CE82CD-9939-4BB0-8939-783606705694}" type="presOf" srcId="{240AFCDB-D521-45C0-8206-A176E396DAB1}" destId="{2231F4CF-6DAB-4FA3-9A83-B6C62415BA19}" srcOrd="0" destOrd="0" presId="urn:microsoft.com/office/officeart/2005/8/layout/hProcess4"/>
    <dgm:cxn modelId="{000F9BE6-681C-488D-A805-6A5EA6CC026C}" type="presOf" srcId="{DE9DC73A-27BE-4BC7-BE95-C622AF58B41D}" destId="{2231F4CF-6DAB-4FA3-9A83-B6C62415BA19}" srcOrd="0" destOrd="2" presId="urn:microsoft.com/office/officeart/2005/8/layout/hProcess4"/>
    <dgm:cxn modelId="{4862EA15-4FD0-4DEB-930C-2C6656C70B5D}" type="presOf" srcId="{9E063AA9-3A5C-497E-AB1F-609739841DBF}" destId="{034E7AC7-BEED-464D-84E9-B06A95C5ECD4}" srcOrd="0" destOrd="0" presId="urn:microsoft.com/office/officeart/2005/8/layout/hProcess4"/>
    <dgm:cxn modelId="{443CB5E4-3018-4989-B7E1-6F6664FA088A}" type="presOf" srcId="{84BA13D6-9BE0-4FFA-B90E-06C7AFBE12B5}" destId="{A88BD467-768C-4AEB-835B-E2AE946F2DCF}" srcOrd="0" destOrd="1" presId="urn:microsoft.com/office/officeart/2005/8/layout/hProcess4"/>
    <dgm:cxn modelId="{8A43AB62-A58C-448E-B14C-90C441E0DE77}" srcId="{0373D4AB-7C73-4D4F-BA09-FE9C50A5ACE6}" destId="{DE9DC73A-27BE-4BC7-BE95-C622AF58B41D}" srcOrd="2" destOrd="0" parTransId="{A7E8B8DB-35B6-47FE-9678-1F5EAC97A2FE}" sibTransId="{85C8CFF3-DB4C-42B2-B9C8-7504D6F6B166}"/>
    <dgm:cxn modelId="{EFDC261A-297E-499F-9595-3E38BDB88529}" type="presOf" srcId="{25C5F9E8-825F-4AC4-8F3F-17D71BBF6516}" destId="{B894D3AD-5555-4814-921B-DEA7E1153B99}" srcOrd="1" destOrd="3" presId="urn:microsoft.com/office/officeart/2005/8/layout/hProcess4"/>
    <dgm:cxn modelId="{7B8FCBAC-9B5E-44C3-9801-F89B8B0BBA54}" srcId="{0373D4AB-7C73-4D4F-BA09-FE9C50A5ACE6}" destId="{240AFCDB-D521-45C0-8206-A176E396DAB1}" srcOrd="0" destOrd="0" parTransId="{5950BF9D-7CCB-4BA6-ADAA-AE93369C9326}" sibTransId="{04D096CE-CCC2-4D6C-8296-9E51A0F925FF}"/>
    <dgm:cxn modelId="{E6CFCEFF-5AD9-4982-A8C4-5326DADE2921}" srcId="{471F5B6A-A475-40D4-AB2D-5B752BFEEEB7}" destId="{AB582DEC-45D4-4F26-B8CA-26533F5708D1}" srcOrd="2" destOrd="0" parTransId="{C6399D1E-5788-4B02-8AA2-8714368DDD21}" sibTransId="{CDC08C32-C10E-4744-84D3-E611E9AA4838}"/>
    <dgm:cxn modelId="{FB864794-240D-4E7C-8C6F-89E1F5C2A740}" srcId="{27B8ABF7-0BE1-42DC-8163-F74AC6D13925}" destId="{F95ECC43-E5F8-47C7-8655-077912F4C88C}" srcOrd="0" destOrd="0" parTransId="{4668F06D-A4B1-490C-BC4D-39738C55FE52}" sibTransId="{38A4204B-2EB3-4529-BE3C-D35DF782841C}"/>
    <dgm:cxn modelId="{74557DA5-5F69-4611-96AB-8DF675C41A23}" srcId="{471F5B6A-A475-40D4-AB2D-5B752BFEEEB7}" destId="{C9FD585A-FC10-4906-8892-698D19397E54}" srcOrd="1" destOrd="0" parTransId="{49883803-C003-4D68-BB10-1DEA6C4BE057}" sibTransId="{0CE50C50-50A2-4A16-B9A7-6260D2711FC0}"/>
    <dgm:cxn modelId="{13E8D16F-9076-47E3-9BAA-0BD165AEDBD1}" srcId="{0373D4AB-7C73-4D4F-BA09-FE9C50A5ACE6}" destId="{E775AAD1-CE3D-4329-96C7-F8B676606369}" srcOrd="1" destOrd="0" parTransId="{3BE3FC8F-A94A-43EE-90F0-6D77EC3C427A}" sibTransId="{4702D600-34D9-410E-933C-F84ADAB8F0BF}"/>
    <dgm:cxn modelId="{9FDB734B-00EF-4966-8B9D-6177D54758CD}" type="presOf" srcId="{84BA13D6-9BE0-4FFA-B90E-06C7AFBE12B5}" destId="{C43B0567-7FB0-47EB-AD0A-16716FE411D0}" srcOrd="1" destOrd="1" presId="urn:microsoft.com/office/officeart/2005/8/layout/hProcess4"/>
    <dgm:cxn modelId="{93A5C189-60F5-429E-9D2C-31DDDAEBFA10}" type="presOf" srcId="{B00B6DE1-AD0A-469C-87E7-2DFBE7805A8C}" destId="{C43B0567-7FB0-47EB-AD0A-16716FE411D0}" srcOrd="1" destOrd="2" presId="urn:microsoft.com/office/officeart/2005/8/layout/hProcess4"/>
    <dgm:cxn modelId="{878C6963-488D-4D40-8C00-E207245CB849}" type="presOf" srcId="{80A232F6-0CB1-4AD6-A90D-C6012C903BD7}" destId="{B894D3AD-5555-4814-921B-DEA7E1153B99}" srcOrd="1" destOrd="0" presId="urn:microsoft.com/office/officeart/2005/8/layout/hProcess4"/>
    <dgm:cxn modelId="{8E3A7EB3-1BF7-468A-951D-9202030140D5}" type="presOf" srcId="{240AFCDB-D521-45C0-8206-A176E396DAB1}" destId="{8B08080B-180C-41DD-A337-F9F1D687DA9E}" srcOrd="1" destOrd="0" presId="urn:microsoft.com/office/officeart/2005/8/layout/hProcess4"/>
    <dgm:cxn modelId="{BB5030E0-4AD4-4CF4-8D60-A67955E0F09A}" type="presOf" srcId="{27B8ABF7-0BE1-42DC-8163-F74AC6D13925}" destId="{6221A8F9-308D-4820-B090-827A27BEC4A5}" srcOrd="0" destOrd="0" presId="urn:microsoft.com/office/officeart/2005/8/layout/hProcess4"/>
    <dgm:cxn modelId="{E05B0599-6F00-4395-B834-D58C5ABE5D87}" type="presOf" srcId="{F95ECC43-E5F8-47C7-8655-077912F4C88C}" destId="{A88BD467-768C-4AEB-835B-E2AE946F2DCF}" srcOrd="0" destOrd="0" presId="urn:microsoft.com/office/officeart/2005/8/layout/hProcess4"/>
    <dgm:cxn modelId="{197604A4-1D8C-4188-B39F-C900D647E584}" type="presOf" srcId="{E775AAD1-CE3D-4329-96C7-F8B676606369}" destId="{2231F4CF-6DAB-4FA3-9A83-B6C62415BA19}" srcOrd="0" destOrd="1" presId="urn:microsoft.com/office/officeart/2005/8/layout/hProcess4"/>
    <dgm:cxn modelId="{8BFCABD8-C6CB-4543-BBD5-A07BC57C1CCC}" type="presOf" srcId="{471F5B6A-A475-40D4-AB2D-5B752BFEEEB7}" destId="{CB7BFD23-132E-44CE-B205-9CDF5A1CB339}" srcOrd="0" destOrd="0" presId="urn:microsoft.com/office/officeart/2005/8/layout/hProcess4"/>
    <dgm:cxn modelId="{F053D4A4-FC38-4121-8B27-10A845E6AE97}" type="presOf" srcId="{3F205AE7-702E-43D9-9523-23DAE6C6B366}" destId="{8D9F3232-F481-4387-A729-C4E0E2B2826A}" srcOrd="0" destOrd="0" presId="urn:microsoft.com/office/officeart/2005/8/layout/hProcess4"/>
    <dgm:cxn modelId="{3CAA942A-8E3F-4241-9637-39E84DE8AE60}" type="presOf" srcId="{DE9DC73A-27BE-4BC7-BE95-C622AF58B41D}" destId="{8B08080B-180C-41DD-A337-F9F1D687DA9E}" srcOrd="1" destOrd="2" presId="urn:microsoft.com/office/officeart/2005/8/layout/hProcess4"/>
    <dgm:cxn modelId="{77E2D317-2BC3-47FB-A560-832AFB1B010B}" type="presOf" srcId="{AB582DEC-45D4-4F26-B8CA-26533F5708D1}" destId="{9EC7B6D9-A20C-4DC8-8C6B-56F049D86077}" srcOrd="0" destOrd="2" presId="urn:microsoft.com/office/officeart/2005/8/layout/hProcess4"/>
    <dgm:cxn modelId="{A21078F8-5D87-4CDB-8C13-B1053C5BFE1D}" type="presOf" srcId="{F95ECC43-E5F8-47C7-8655-077912F4C88C}" destId="{C43B0567-7FB0-47EB-AD0A-16716FE411D0}" srcOrd="1" destOrd="0" presId="urn:microsoft.com/office/officeart/2005/8/layout/hProcess4"/>
    <dgm:cxn modelId="{44D20A61-33B5-4DA1-919F-E2E09BE9F0C1}" srcId="{471F5B6A-A475-40D4-AB2D-5B752BFEEEB7}" destId="{80A232F6-0CB1-4AD6-A90D-C6012C903BD7}" srcOrd="0" destOrd="0" parTransId="{3C89F89A-F8B9-4E35-80DB-889144B75B92}" sibTransId="{DC9BC98F-3266-45F8-856B-EE609958D814}"/>
    <dgm:cxn modelId="{9123505D-5651-4EA5-8CA3-3E707BFF7123}" type="presOf" srcId="{C73573F4-5B30-440E-B12E-D9CAB1AD1D39}" destId="{C8A8263A-2CE5-475C-8A35-79F012A83C6F}" srcOrd="0" destOrd="0" presId="urn:microsoft.com/office/officeart/2005/8/layout/hProcess4"/>
    <dgm:cxn modelId="{554977C0-99ED-42BA-8C51-9E5619EC612E}" type="presOf" srcId="{AB582DEC-45D4-4F26-B8CA-26533F5708D1}" destId="{B894D3AD-5555-4814-921B-DEA7E1153B99}" srcOrd="1" destOrd="2" presId="urn:microsoft.com/office/officeart/2005/8/layout/hProcess4"/>
    <dgm:cxn modelId="{0A328522-1C29-4288-B296-72C7BE81FE1C}" type="presOf" srcId="{B00B6DE1-AD0A-469C-87E7-2DFBE7805A8C}" destId="{A88BD467-768C-4AEB-835B-E2AE946F2DCF}" srcOrd="0" destOrd="2" presId="urn:microsoft.com/office/officeart/2005/8/layout/hProcess4"/>
    <dgm:cxn modelId="{69C5B3BD-26F0-4C3A-9E0B-0037E6BBC6BD}" type="presOf" srcId="{0373D4AB-7C73-4D4F-BA09-FE9C50A5ACE6}" destId="{20AAA1E8-0BAA-4ADA-BDA4-0143A2711838}" srcOrd="0" destOrd="0" presId="urn:microsoft.com/office/officeart/2005/8/layout/hProcess4"/>
    <dgm:cxn modelId="{DFC4924D-3F8B-4D36-9E77-AD2349EB0F97}" srcId="{9E063AA9-3A5C-497E-AB1F-609739841DBF}" destId="{471F5B6A-A475-40D4-AB2D-5B752BFEEEB7}" srcOrd="1" destOrd="0" parTransId="{A6220A0B-A971-4761-B0B9-770CD2006C93}" sibTransId="{3F205AE7-702E-43D9-9523-23DAE6C6B366}"/>
    <dgm:cxn modelId="{2392C3E9-B297-41E3-AE4F-8861A03FFFBD}" type="presParOf" srcId="{034E7AC7-BEED-464D-84E9-B06A95C5ECD4}" destId="{3297BAA1-1317-42A8-8026-7B49B4067099}" srcOrd="0" destOrd="0" presId="urn:microsoft.com/office/officeart/2005/8/layout/hProcess4"/>
    <dgm:cxn modelId="{7AEC839F-02D2-4C6D-A33B-2FEA33A41318}" type="presParOf" srcId="{034E7AC7-BEED-464D-84E9-B06A95C5ECD4}" destId="{11FCA593-11B4-49EC-80AB-3D0937A6DB84}" srcOrd="1" destOrd="0" presId="urn:microsoft.com/office/officeart/2005/8/layout/hProcess4"/>
    <dgm:cxn modelId="{EED762AF-6D8B-43D4-A362-03999CAC320F}" type="presParOf" srcId="{034E7AC7-BEED-464D-84E9-B06A95C5ECD4}" destId="{23370B99-E498-4A77-AEA2-C1D511398EA2}" srcOrd="2" destOrd="0" presId="urn:microsoft.com/office/officeart/2005/8/layout/hProcess4"/>
    <dgm:cxn modelId="{F0EF370E-2684-4495-939A-FEBD23135572}" type="presParOf" srcId="{23370B99-E498-4A77-AEA2-C1D511398EA2}" destId="{6C239CE9-7FBA-4C6F-925B-826A0EC1656A}" srcOrd="0" destOrd="0" presId="urn:microsoft.com/office/officeart/2005/8/layout/hProcess4"/>
    <dgm:cxn modelId="{F6D94722-3148-4DE0-83F1-BC568FB51246}" type="presParOf" srcId="{6C239CE9-7FBA-4C6F-925B-826A0EC1656A}" destId="{94B13E16-D431-45D6-AD30-6DF86FDB6ACF}" srcOrd="0" destOrd="0" presId="urn:microsoft.com/office/officeart/2005/8/layout/hProcess4"/>
    <dgm:cxn modelId="{1BCBFDC9-CB7F-4DD8-9FE6-ED080FAEA7C9}" type="presParOf" srcId="{6C239CE9-7FBA-4C6F-925B-826A0EC1656A}" destId="{A88BD467-768C-4AEB-835B-E2AE946F2DCF}" srcOrd="1" destOrd="0" presId="urn:microsoft.com/office/officeart/2005/8/layout/hProcess4"/>
    <dgm:cxn modelId="{401CAE36-96A2-4690-A9BC-D6707FECC083}" type="presParOf" srcId="{6C239CE9-7FBA-4C6F-925B-826A0EC1656A}" destId="{C43B0567-7FB0-47EB-AD0A-16716FE411D0}" srcOrd="2" destOrd="0" presId="urn:microsoft.com/office/officeart/2005/8/layout/hProcess4"/>
    <dgm:cxn modelId="{7300B5F1-7286-4CDE-ACC0-ECAA98F8FD26}" type="presParOf" srcId="{6C239CE9-7FBA-4C6F-925B-826A0EC1656A}" destId="{6221A8F9-308D-4820-B090-827A27BEC4A5}" srcOrd="3" destOrd="0" presId="urn:microsoft.com/office/officeart/2005/8/layout/hProcess4"/>
    <dgm:cxn modelId="{E5498684-D9B2-4CDB-A2B9-F8F0D00BBDAA}" type="presParOf" srcId="{6C239CE9-7FBA-4C6F-925B-826A0EC1656A}" destId="{64A31B7F-23F5-490D-A393-E60F2FA52CEC}" srcOrd="4" destOrd="0" presId="urn:microsoft.com/office/officeart/2005/8/layout/hProcess4"/>
    <dgm:cxn modelId="{0FD7BDDA-405C-4AEE-A1B3-4A4B7BDE9961}" type="presParOf" srcId="{23370B99-E498-4A77-AEA2-C1D511398EA2}" destId="{C8A8263A-2CE5-475C-8A35-79F012A83C6F}" srcOrd="1" destOrd="0" presId="urn:microsoft.com/office/officeart/2005/8/layout/hProcess4"/>
    <dgm:cxn modelId="{117F9110-D94E-4D8A-8401-1E24C597F7D7}" type="presParOf" srcId="{23370B99-E498-4A77-AEA2-C1D511398EA2}" destId="{44A1C34D-6C2B-43F0-8F61-1D90F63AEF74}" srcOrd="2" destOrd="0" presId="urn:microsoft.com/office/officeart/2005/8/layout/hProcess4"/>
    <dgm:cxn modelId="{A8C70265-290B-4999-B878-91D4EE2A41A2}" type="presParOf" srcId="{44A1C34D-6C2B-43F0-8F61-1D90F63AEF74}" destId="{1AACCCF7-808E-4179-817D-03E58BCC5B2E}" srcOrd="0" destOrd="0" presId="urn:microsoft.com/office/officeart/2005/8/layout/hProcess4"/>
    <dgm:cxn modelId="{E0E14D2C-E6CC-4E75-A1DA-CD16533D3FB1}" type="presParOf" srcId="{44A1C34D-6C2B-43F0-8F61-1D90F63AEF74}" destId="{9EC7B6D9-A20C-4DC8-8C6B-56F049D86077}" srcOrd="1" destOrd="0" presId="urn:microsoft.com/office/officeart/2005/8/layout/hProcess4"/>
    <dgm:cxn modelId="{D5BA3549-3508-4BB0-9254-AED127EA0C07}" type="presParOf" srcId="{44A1C34D-6C2B-43F0-8F61-1D90F63AEF74}" destId="{B894D3AD-5555-4814-921B-DEA7E1153B99}" srcOrd="2" destOrd="0" presId="urn:microsoft.com/office/officeart/2005/8/layout/hProcess4"/>
    <dgm:cxn modelId="{0CE954B0-E932-498D-900F-FBF67564C6FD}" type="presParOf" srcId="{44A1C34D-6C2B-43F0-8F61-1D90F63AEF74}" destId="{CB7BFD23-132E-44CE-B205-9CDF5A1CB339}" srcOrd="3" destOrd="0" presId="urn:microsoft.com/office/officeart/2005/8/layout/hProcess4"/>
    <dgm:cxn modelId="{20B5D9F4-6014-4289-9D77-28E056F58CA9}" type="presParOf" srcId="{44A1C34D-6C2B-43F0-8F61-1D90F63AEF74}" destId="{4E4438E6-B131-4DB2-9FB8-6536E891CF40}" srcOrd="4" destOrd="0" presId="urn:microsoft.com/office/officeart/2005/8/layout/hProcess4"/>
    <dgm:cxn modelId="{3EC6159F-B77E-4343-801B-7735F077829C}" type="presParOf" srcId="{23370B99-E498-4A77-AEA2-C1D511398EA2}" destId="{8D9F3232-F481-4387-A729-C4E0E2B2826A}" srcOrd="3" destOrd="0" presId="urn:microsoft.com/office/officeart/2005/8/layout/hProcess4"/>
    <dgm:cxn modelId="{1CD9F032-BE02-402B-A366-90CAE32CD313}" type="presParOf" srcId="{23370B99-E498-4A77-AEA2-C1D511398EA2}" destId="{D37F9688-5565-4A2F-B013-7ECC1F39CFD4}" srcOrd="4" destOrd="0" presId="urn:microsoft.com/office/officeart/2005/8/layout/hProcess4"/>
    <dgm:cxn modelId="{6FF0E771-9047-423F-8E1E-894DE3081771}" type="presParOf" srcId="{D37F9688-5565-4A2F-B013-7ECC1F39CFD4}" destId="{7FE5832B-2E60-4617-8987-F0221F86C006}" srcOrd="0" destOrd="0" presId="urn:microsoft.com/office/officeart/2005/8/layout/hProcess4"/>
    <dgm:cxn modelId="{6E505559-3D74-4738-B4AD-79CE1FB44003}" type="presParOf" srcId="{D37F9688-5565-4A2F-B013-7ECC1F39CFD4}" destId="{2231F4CF-6DAB-4FA3-9A83-B6C62415BA19}" srcOrd="1" destOrd="0" presId="urn:microsoft.com/office/officeart/2005/8/layout/hProcess4"/>
    <dgm:cxn modelId="{F2A51A6E-D7AA-4A36-83B5-5B87E1616533}" type="presParOf" srcId="{D37F9688-5565-4A2F-B013-7ECC1F39CFD4}" destId="{8B08080B-180C-41DD-A337-F9F1D687DA9E}" srcOrd="2" destOrd="0" presId="urn:microsoft.com/office/officeart/2005/8/layout/hProcess4"/>
    <dgm:cxn modelId="{5BFB889C-E698-4B33-86E0-A362D61177CE}" type="presParOf" srcId="{D37F9688-5565-4A2F-B013-7ECC1F39CFD4}" destId="{20AAA1E8-0BAA-4ADA-BDA4-0143A2711838}" srcOrd="3" destOrd="0" presId="urn:microsoft.com/office/officeart/2005/8/layout/hProcess4"/>
    <dgm:cxn modelId="{840F99DD-7B9C-4232-8EB5-574412C321A4}" type="presParOf" srcId="{D37F9688-5565-4A2F-B013-7ECC1F39CFD4}" destId="{0F9D2DC6-D45A-4B8F-88C6-EAC50F3B36B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5F4A2951-09C1-42EC-A848-C4A4CEA71644}"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ru-RU"/>
        </a:p>
      </dgm:t>
    </dgm:pt>
    <dgm:pt modelId="{C899E47D-4EB6-4C16-9F0E-380A581B40DF}" type="pres">
      <dgm:prSet presAssocID="{5F4A2951-09C1-42EC-A848-C4A4CEA71644}" presName="compositeShape" presStyleCnt="0">
        <dgm:presLayoutVars>
          <dgm:chMax val="7"/>
          <dgm:dir/>
          <dgm:resizeHandles val="exact"/>
        </dgm:presLayoutVars>
      </dgm:prSet>
      <dgm:spPr/>
      <dgm:t>
        <a:bodyPr/>
        <a:lstStyle/>
        <a:p>
          <a:endParaRPr lang="ru-RU"/>
        </a:p>
      </dgm:t>
    </dgm:pt>
  </dgm:ptLst>
  <dgm:cxnLst>
    <dgm:cxn modelId="{39E92D00-6686-40E0-B628-3740C9C12114}" type="presOf" srcId="{5F4A2951-09C1-42EC-A848-C4A4CEA71644}" destId="{C899E47D-4EB6-4C16-9F0E-380A581B40DF}" srcOrd="0" destOrd="0" presId="urn:microsoft.com/office/officeart/2005/8/layout/cycle8"/>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5DAAD2E-D4BE-4CCE-9336-1D087C301994}" type="doc">
      <dgm:prSet loTypeId="urn:microsoft.com/office/officeart/2005/8/layout/hProcess9" loCatId="process" qsTypeId="urn:microsoft.com/office/officeart/2005/8/quickstyle/simple1" qsCatId="simple" csTypeId="urn:microsoft.com/office/officeart/2005/8/colors/accent3_4" csCatId="accent3" phldr="1"/>
      <dgm:spPr/>
    </dgm:pt>
    <dgm:pt modelId="{24F576C4-8372-4AB9-865D-FFE43A60B0B6}">
      <dgm:prSet custT="1"/>
      <dgm:spPr/>
      <dgm:t>
        <a:bodyPr/>
        <a:lstStyle/>
        <a:p>
          <a:r>
            <a:rPr lang="kk-KZ" sz="2400" dirty="0" smtClean="0">
              <a:solidFill>
                <a:schemeClr val="tx1"/>
              </a:solidFill>
              <a:latin typeface="Times New Roman" pitchFamily="18" charset="0"/>
              <a:cs typeface="Times New Roman" pitchFamily="18" charset="0"/>
            </a:rPr>
            <a:t>«Мен үшін жаңалық»</a:t>
          </a:r>
          <a:r>
            <a:rPr lang="kk-KZ" sz="2400" b="1" i="1" dirty="0" smtClean="0">
              <a:solidFill>
                <a:schemeClr val="tx1"/>
              </a:solidFill>
              <a:latin typeface="Times New Roman" pitchFamily="18" charset="0"/>
              <a:cs typeface="Times New Roman" pitchFamily="18" charset="0"/>
            </a:rPr>
            <a:t>.</a:t>
          </a:r>
        </a:p>
      </dgm:t>
    </dgm:pt>
    <dgm:pt modelId="{80854803-9C08-4296-B050-D9B9BFF588A0}" type="parTrans" cxnId="{F71754D2-63F4-4073-A4ED-F18DD7F096C9}">
      <dgm:prSet/>
      <dgm:spPr/>
      <dgm:t>
        <a:bodyPr/>
        <a:lstStyle/>
        <a:p>
          <a:endParaRPr lang="ru-RU"/>
        </a:p>
      </dgm:t>
    </dgm:pt>
    <dgm:pt modelId="{AD95F2AD-961B-4B68-9AA4-7BB3FD57EE89}" type="sibTrans" cxnId="{F71754D2-63F4-4073-A4ED-F18DD7F096C9}">
      <dgm:prSet/>
      <dgm:spPr/>
      <dgm:t>
        <a:bodyPr/>
        <a:lstStyle/>
        <a:p>
          <a:endParaRPr lang="ru-RU"/>
        </a:p>
      </dgm:t>
    </dgm:pt>
    <dgm:pt modelId="{54E8AE35-DF37-4DB2-AA1B-A4B722F64387}">
      <dgm:prSet custT="1"/>
      <dgm:spPr/>
      <dgm:t>
        <a:bodyPr/>
        <a:lstStyle/>
        <a:p>
          <a:r>
            <a:rPr lang="kk-KZ" sz="2400" dirty="0" smtClean="0">
              <a:solidFill>
                <a:schemeClr val="tx1"/>
              </a:solidFill>
              <a:latin typeface="Times New Roman" pitchFamily="18" charset="0"/>
              <a:cs typeface="Times New Roman" pitchFamily="18" charset="0"/>
            </a:rPr>
            <a:t>«Білемін», «Білгім келеді»</a:t>
          </a:r>
          <a:endParaRPr lang="ru-RU" sz="2400" dirty="0">
            <a:solidFill>
              <a:schemeClr val="tx1"/>
            </a:solidFill>
            <a:latin typeface="Times New Roman" pitchFamily="18" charset="0"/>
            <a:cs typeface="Times New Roman" pitchFamily="18" charset="0"/>
          </a:endParaRPr>
        </a:p>
      </dgm:t>
    </dgm:pt>
    <dgm:pt modelId="{02D6AF6D-7AE2-4CFE-B8DC-1E292BB3D0BE}" type="parTrans" cxnId="{49386339-671B-4642-A431-688FDF596586}">
      <dgm:prSet/>
      <dgm:spPr/>
      <dgm:t>
        <a:bodyPr/>
        <a:lstStyle/>
        <a:p>
          <a:endParaRPr lang="ru-RU"/>
        </a:p>
      </dgm:t>
    </dgm:pt>
    <dgm:pt modelId="{6F427395-42F8-4665-9957-DCE29EEC4B74}" type="sibTrans" cxnId="{49386339-671B-4642-A431-688FDF596586}">
      <dgm:prSet/>
      <dgm:spPr/>
      <dgm:t>
        <a:bodyPr/>
        <a:lstStyle/>
        <a:p>
          <a:endParaRPr lang="ru-RU"/>
        </a:p>
      </dgm:t>
    </dgm:pt>
    <dgm:pt modelId="{C98DEC77-6556-464D-B04E-20C9A1FD6B4B}">
      <dgm:prSet custT="1"/>
      <dgm:spPr/>
      <dgm:t>
        <a:bodyPr/>
        <a:lstStyle/>
        <a:p>
          <a:r>
            <a:rPr lang="kk-KZ" sz="2400" dirty="0" smtClean="0">
              <a:solidFill>
                <a:schemeClr val="tx1"/>
              </a:solidFill>
              <a:latin typeface="Times New Roman" pitchFamily="18" charset="0"/>
              <a:cs typeface="Times New Roman" pitchFamily="18" charset="0"/>
            </a:rPr>
            <a:t>Ассоциациялар жүйесін құрастыру</a:t>
          </a:r>
          <a:endParaRPr lang="ru-RU" sz="2400" dirty="0">
            <a:solidFill>
              <a:schemeClr val="tx1"/>
            </a:solidFill>
            <a:latin typeface="Times New Roman" pitchFamily="18" charset="0"/>
            <a:cs typeface="Times New Roman" pitchFamily="18" charset="0"/>
          </a:endParaRPr>
        </a:p>
      </dgm:t>
    </dgm:pt>
    <dgm:pt modelId="{F9534D2B-4E77-48DC-A0E4-4DF51C5298D7}" type="parTrans" cxnId="{4AE1C808-B2D9-40DD-887A-3BF5E1EDD3F8}">
      <dgm:prSet/>
      <dgm:spPr/>
      <dgm:t>
        <a:bodyPr/>
        <a:lstStyle/>
        <a:p>
          <a:endParaRPr lang="ru-RU"/>
        </a:p>
      </dgm:t>
    </dgm:pt>
    <dgm:pt modelId="{C4A27442-9D4D-4CC9-A08B-BF0D92F738EE}" type="sibTrans" cxnId="{4AE1C808-B2D9-40DD-887A-3BF5E1EDD3F8}">
      <dgm:prSet/>
      <dgm:spPr/>
      <dgm:t>
        <a:bodyPr/>
        <a:lstStyle/>
        <a:p>
          <a:endParaRPr lang="ru-RU"/>
        </a:p>
      </dgm:t>
    </dgm:pt>
    <dgm:pt modelId="{8E39AA5D-9E28-423F-B551-6101DF923294}">
      <dgm:prSet custT="1"/>
      <dgm:spPr/>
      <dgm:t>
        <a:bodyPr/>
        <a:lstStyle/>
        <a:p>
          <a:r>
            <a:rPr lang="kk-KZ" sz="2400" dirty="0" smtClean="0">
              <a:solidFill>
                <a:schemeClr val="tx1"/>
              </a:solidFill>
              <a:latin typeface="Times New Roman" pitchFamily="18" charset="0"/>
              <a:cs typeface="Times New Roman" pitchFamily="18" charset="0"/>
            </a:rPr>
            <a:t>Болжам жасау </a:t>
          </a:r>
          <a:endParaRPr lang="ru-RU" sz="2400" dirty="0">
            <a:solidFill>
              <a:schemeClr val="tx1"/>
            </a:solidFill>
            <a:latin typeface="Times New Roman" pitchFamily="18" charset="0"/>
            <a:cs typeface="Times New Roman" pitchFamily="18" charset="0"/>
          </a:endParaRPr>
        </a:p>
      </dgm:t>
    </dgm:pt>
    <dgm:pt modelId="{B657EF62-08BB-45B6-BAF8-8E5F48B14573}" type="parTrans" cxnId="{0243DE82-6417-4903-BA66-3E5EE03678B2}">
      <dgm:prSet/>
      <dgm:spPr/>
      <dgm:t>
        <a:bodyPr/>
        <a:lstStyle/>
        <a:p>
          <a:endParaRPr lang="ru-RU"/>
        </a:p>
      </dgm:t>
    </dgm:pt>
    <dgm:pt modelId="{C008006F-03E1-4F6D-9BB5-6E3068AFA1E1}" type="sibTrans" cxnId="{0243DE82-6417-4903-BA66-3E5EE03678B2}">
      <dgm:prSet/>
      <dgm:spPr/>
      <dgm:t>
        <a:bodyPr/>
        <a:lstStyle/>
        <a:p>
          <a:endParaRPr lang="ru-RU"/>
        </a:p>
      </dgm:t>
    </dgm:pt>
    <dgm:pt modelId="{BC10358A-5868-4A44-9199-37F2AC8578B0}" type="pres">
      <dgm:prSet presAssocID="{75DAAD2E-D4BE-4CCE-9336-1D087C301994}" presName="CompostProcess" presStyleCnt="0">
        <dgm:presLayoutVars>
          <dgm:dir/>
          <dgm:resizeHandles val="exact"/>
        </dgm:presLayoutVars>
      </dgm:prSet>
      <dgm:spPr/>
    </dgm:pt>
    <dgm:pt modelId="{FA76B125-C7AA-43AA-8131-2A6ED8D813D7}" type="pres">
      <dgm:prSet presAssocID="{75DAAD2E-D4BE-4CCE-9336-1D087C301994}" presName="arrow" presStyleLbl="bgShp" presStyleIdx="0" presStyleCnt="1" custLinFactNeighborX="-3177">
        <dgm:style>
          <a:lnRef idx="3">
            <a:schemeClr val="lt1"/>
          </a:lnRef>
          <a:fillRef idx="1">
            <a:schemeClr val="accent5"/>
          </a:fillRef>
          <a:effectRef idx="1">
            <a:schemeClr val="accent5"/>
          </a:effectRef>
          <a:fontRef idx="minor">
            <a:schemeClr val="lt1"/>
          </a:fontRef>
        </dgm:style>
      </dgm:prSet>
      <dgm:spPr/>
    </dgm:pt>
    <dgm:pt modelId="{4B32EF1B-C143-4B5B-8EE2-7E26E08049E0}" type="pres">
      <dgm:prSet presAssocID="{75DAAD2E-D4BE-4CCE-9336-1D087C301994}" presName="linearProcess" presStyleCnt="0"/>
      <dgm:spPr/>
    </dgm:pt>
    <dgm:pt modelId="{66103016-D4EE-4EF1-8E2F-F1C7F513C774}" type="pres">
      <dgm:prSet presAssocID="{54E8AE35-DF37-4DB2-AA1B-A4B722F64387}" presName="textNode" presStyleLbl="node1" presStyleIdx="0" presStyleCnt="4">
        <dgm:presLayoutVars>
          <dgm:bulletEnabled val="1"/>
        </dgm:presLayoutVars>
      </dgm:prSet>
      <dgm:spPr/>
      <dgm:t>
        <a:bodyPr/>
        <a:lstStyle/>
        <a:p>
          <a:endParaRPr lang="ru-RU"/>
        </a:p>
      </dgm:t>
    </dgm:pt>
    <dgm:pt modelId="{B2748DE4-1CE2-427D-BC7B-F3EFA6F1A589}" type="pres">
      <dgm:prSet presAssocID="{6F427395-42F8-4665-9957-DCE29EEC4B74}" presName="sibTrans" presStyleCnt="0"/>
      <dgm:spPr/>
    </dgm:pt>
    <dgm:pt modelId="{0DCCE44E-7A55-4E97-890D-1A764CCC432D}" type="pres">
      <dgm:prSet presAssocID="{24F576C4-8372-4AB9-865D-FFE43A60B0B6}" presName="textNode" presStyleLbl="node1" presStyleIdx="1" presStyleCnt="4">
        <dgm:presLayoutVars>
          <dgm:bulletEnabled val="1"/>
        </dgm:presLayoutVars>
      </dgm:prSet>
      <dgm:spPr/>
      <dgm:t>
        <a:bodyPr/>
        <a:lstStyle/>
        <a:p>
          <a:endParaRPr lang="ru-RU"/>
        </a:p>
      </dgm:t>
    </dgm:pt>
    <dgm:pt modelId="{85209ED0-0C88-4F65-8799-6965DD42E0ED}" type="pres">
      <dgm:prSet presAssocID="{AD95F2AD-961B-4B68-9AA4-7BB3FD57EE89}" presName="sibTrans" presStyleCnt="0"/>
      <dgm:spPr/>
    </dgm:pt>
    <dgm:pt modelId="{6446AACA-C823-4272-8C5F-DA7C827B63B9}" type="pres">
      <dgm:prSet presAssocID="{C98DEC77-6556-464D-B04E-20C9A1FD6B4B}" presName="textNode" presStyleLbl="node1" presStyleIdx="2" presStyleCnt="4">
        <dgm:presLayoutVars>
          <dgm:bulletEnabled val="1"/>
        </dgm:presLayoutVars>
      </dgm:prSet>
      <dgm:spPr/>
      <dgm:t>
        <a:bodyPr/>
        <a:lstStyle/>
        <a:p>
          <a:endParaRPr lang="ru-RU"/>
        </a:p>
      </dgm:t>
    </dgm:pt>
    <dgm:pt modelId="{43D94FCA-C764-43FE-8A10-220B2FFFABDD}" type="pres">
      <dgm:prSet presAssocID="{C4A27442-9D4D-4CC9-A08B-BF0D92F738EE}" presName="sibTrans" presStyleCnt="0"/>
      <dgm:spPr/>
    </dgm:pt>
    <dgm:pt modelId="{9A05A972-E8E9-44A0-943C-DD6D65A15818}" type="pres">
      <dgm:prSet presAssocID="{8E39AA5D-9E28-423F-B551-6101DF923294}" presName="textNode" presStyleLbl="node1" presStyleIdx="3" presStyleCnt="4">
        <dgm:presLayoutVars>
          <dgm:bulletEnabled val="1"/>
        </dgm:presLayoutVars>
      </dgm:prSet>
      <dgm:spPr/>
      <dgm:t>
        <a:bodyPr/>
        <a:lstStyle/>
        <a:p>
          <a:endParaRPr lang="ru-RU"/>
        </a:p>
      </dgm:t>
    </dgm:pt>
  </dgm:ptLst>
  <dgm:cxnLst>
    <dgm:cxn modelId="{4AE1C808-B2D9-40DD-887A-3BF5E1EDD3F8}" srcId="{75DAAD2E-D4BE-4CCE-9336-1D087C301994}" destId="{C98DEC77-6556-464D-B04E-20C9A1FD6B4B}" srcOrd="2" destOrd="0" parTransId="{F9534D2B-4E77-48DC-A0E4-4DF51C5298D7}" sibTransId="{C4A27442-9D4D-4CC9-A08B-BF0D92F738EE}"/>
    <dgm:cxn modelId="{F71754D2-63F4-4073-A4ED-F18DD7F096C9}" srcId="{75DAAD2E-D4BE-4CCE-9336-1D087C301994}" destId="{24F576C4-8372-4AB9-865D-FFE43A60B0B6}" srcOrd="1" destOrd="0" parTransId="{80854803-9C08-4296-B050-D9B9BFF588A0}" sibTransId="{AD95F2AD-961B-4B68-9AA4-7BB3FD57EE89}"/>
    <dgm:cxn modelId="{3F945C93-5EEF-4237-AF37-DFAD02E510D9}" type="presOf" srcId="{24F576C4-8372-4AB9-865D-FFE43A60B0B6}" destId="{0DCCE44E-7A55-4E97-890D-1A764CCC432D}" srcOrd="0" destOrd="0" presId="urn:microsoft.com/office/officeart/2005/8/layout/hProcess9"/>
    <dgm:cxn modelId="{49386339-671B-4642-A431-688FDF596586}" srcId="{75DAAD2E-D4BE-4CCE-9336-1D087C301994}" destId="{54E8AE35-DF37-4DB2-AA1B-A4B722F64387}" srcOrd="0" destOrd="0" parTransId="{02D6AF6D-7AE2-4CFE-B8DC-1E292BB3D0BE}" sibTransId="{6F427395-42F8-4665-9957-DCE29EEC4B74}"/>
    <dgm:cxn modelId="{0413AD15-AE9E-4DCD-8396-0BB2E7BC9FA3}" type="presOf" srcId="{8E39AA5D-9E28-423F-B551-6101DF923294}" destId="{9A05A972-E8E9-44A0-943C-DD6D65A15818}" srcOrd="0" destOrd="0" presId="urn:microsoft.com/office/officeart/2005/8/layout/hProcess9"/>
    <dgm:cxn modelId="{0243DE82-6417-4903-BA66-3E5EE03678B2}" srcId="{75DAAD2E-D4BE-4CCE-9336-1D087C301994}" destId="{8E39AA5D-9E28-423F-B551-6101DF923294}" srcOrd="3" destOrd="0" parTransId="{B657EF62-08BB-45B6-BAF8-8E5F48B14573}" sibTransId="{C008006F-03E1-4F6D-9BB5-6E3068AFA1E1}"/>
    <dgm:cxn modelId="{89B47DE8-164C-4CD2-9A37-61C0F433D467}" type="presOf" srcId="{54E8AE35-DF37-4DB2-AA1B-A4B722F64387}" destId="{66103016-D4EE-4EF1-8E2F-F1C7F513C774}" srcOrd="0" destOrd="0" presId="urn:microsoft.com/office/officeart/2005/8/layout/hProcess9"/>
    <dgm:cxn modelId="{6A694BBB-3243-406B-AAF7-C3325790A87C}" type="presOf" srcId="{C98DEC77-6556-464D-B04E-20C9A1FD6B4B}" destId="{6446AACA-C823-4272-8C5F-DA7C827B63B9}" srcOrd="0" destOrd="0" presId="urn:microsoft.com/office/officeart/2005/8/layout/hProcess9"/>
    <dgm:cxn modelId="{05A89CED-EB40-4BEF-BD4D-504366555552}" type="presOf" srcId="{75DAAD2E-D4BE-4CCE-9336-1D087C301994}" destId="{BC10358A-5868-4A44-9199-37F2AC8578B0}" srcOrd="0" destOrd="0" presId="urn:microsoft.com/office/officeart/2005/8/layout/hProcess9"/>
    <dgm:cxn modelId="{2C04DC1D-F320-4517-A4A2-43F8D3A723EB}" type="presParOf" srcId="{BC10358A-5868-4A44-9199-37F2AC8578B0}" destId="{FA76B125-C7AA-43AA-8131-2A6ED8D813D7}" srcOrd="0" destOrd="0" presId="urn:microsoft.com/office/officeart/2005/8/layout/hProcess9"/>
    <dgm:cxn modelId="{76B79ECC-3D0E-4F02-8924-53550EA002A2}" type="presParOf" srcId="{BC10358A-5868-4A44-9199-37F2AC8578B0}" destId="{4B32EF1B-C143-4B5B-8EE2-7E26E08049E0}" srcOrd="1" destOrd="0" presId="urn:microsoft.com/office/officeart/2005/8/layout/hProcess9"/>
    <dgm:cxn modelId="{6467482E-2E1A-46C7-9A80-C58A7D95E833}" type="presParOf" srcId="{4B32EF1B-C143-4B5B-8EE2-7E26E08049E0}" destId="{66103016-D4EE-4EF1-8E2F-F1C7F513C774}" srcOrd="0" destOrd="0" presId="urn:microsoft.com/office/officeart/2005/8/layout/hProcess9"/>
    <dgm:cxn modelId="{0FC8A494-130D-4A0D-AD22-325C542B7422}" type="presParOf" srcId="{4B32EF1B-C143-4B5B-8EE2-7E26E08049E0}" destId="{B2748DE4-1CE2-427D-BC7B-F3EFA6F1A589}" srcOrd="1" destOrd="0" presId="urn:microsoft.com/office/officeart/2005/8/layout/hProcess9"/>
    <dgm:cxn modelId="{229096D9-41E0-4D30-9165-7D7B7F429268}" type="presParOf" srcId="{4B32EF1B-C143-4B5B-8EE2-7E26E08049E0}" destId="{0DCCE44E-7A55-4E97-890D-1A764CCC432D}" srcOrd="2" destOrd="0" presId="urn:microsoft.com/office/officeart/2005/8/layout/hProcess9"/>
    <dgm:cxn modelId="{24FF1557-4992-496C-9914-587F344AD015}" type="presParOf" srcId="{4B32EF1B-C143-4B5B-8EE2-7E26E08049E0}" destId="{85209ED0-0C88-4F65-8799-6965DD42E0ED}" srcOrd="3" destOrd="0" presId="urn:microsoft.com/office/officeart/2005/8/layout/hProcess9"/>
    <dgm:cxn modelId="{50AAD38E-DEA8-4617-B845-1319C9E210D3}" type="presParOf" srcId="{4B32EF1B-C143-4B5B-8EE2-7E26E08049E0}" destId="{6446AACA-C823-4272-8C5F-DA7C827B63B9}" srcOrd="4" destOrd="0" presId="urn:microsoft.com/office/officeart/2005/8/layout/hProcess9"/>
    <dgm:cxn modelId="{5FCDEA88-B81B-4A63-90B8-C0D4E163AB3E}" type="presParOf" srcId="{4B32EF1B-C143-4B5B-8EE2-7E26E08049E0}" destId="{43D94FCA-C764-43FE-8A10-220B2FFFABDD}" srcOrd="5" destOrd="0" presId="urn:microsoft.com/office/officeart/2005/8/layout/hProcess9"/>
    <dgm:cxn modelId="{E0718F37-9695-47A5-8230-036ADE611E02}" type="presParOf" srcId="{4B32EF1B-C143-4B5B-8EE2-7E26E08049E0}" destId="{9A05A972-E8E9-44A0-943C-DD6D65A15818}" srcOrd="6"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9A668DB-B0E4-489B-8D8F-546D4B7FC873}" type="doc">
      <dgm:prSet loTypeId="urn:microsoft.com/office/officeart/2005/8/layout/cycle4#1" loCatId="cycle" qsTypeId="urn:microsoft.com/office/officeart/2005/8/quickstyle/simple4" qsCatId="simple" csTypeId="urn:microsoft.com/office/officeart/2005/8/colors/colorful1#1" csCatId="colorful" phldr="1"/>
      <dgm:spPr/>
      <dgm:t>
        <a:bodyPr/>
        <a:lstStyle/>
        <a:p>
          <a:endParaRPr lang="ru-RU"/>
        </a:p>
      </dgm:t>
    </dgm:pt>
    <dgm:pt modelId="{CAB9F80B-6294-48EA-9A5E-3D4C9D147714}">
      <dgm:prSet phldrT="[Текст]"/>
      <dgm:spPr/>
      <dgm:t>
        <a:bodyPr/>
        <a:lstStyle/>
        <a:p>
          <a:r>
            <a:rPr lang="kk-KZ" dirty="0" smtClean="0"/>
            <a:t>Мұғалім </a:t>
          </a:r>
          <a:endParaRPr lang="ru-RU" dirty="0"/>
        </a:p>
      </dgm:t>
    </dgm:pt>
    <dgm:pt modelId="{6868C866-0AEB-4AE1-A7E5-47E83F644E39}" type="parTrans" cxnId="{3CB767D5-49C7-4E07-A1A6-2F8BBBBFB62B}">
      <dgm:prSet/>
      <dgm:spPr/>
      <dgm:t>
        <a:bodyPr/>
        <a:lstStyle/>
        <a:p>
          <a:endParaRPr lang="ru-RU"/>
        </a:p>
      </dgm:t>
    </dgm:pt>
    <dgm:pt modelId="{9E7F7B63-CA29-4794-B43D-92FC203D1839}" type="sibTrans" cxnId="{3CB767D5-49C7-4E07-A1A6-2F8BBBBFB62B}">
      <dgm:prSet/>
      <dgm:spPr/>
      <dgm:t>
        <a:bodyPr/>
        <a:lstStyle/>
        <a:p>
          <a:endParaRPr lang="ru-RU"/>
        </a:p>
      </dgm:t>
    </dgm:pt>
    <dgm:pt modelId="{CB5A17BD-C091-47B3-97F6-7402D14EAD3F}">
      <dgm:prSet phldrT="[Текст]" custT="1"/>
      <dgm:spPr/>
      <dgm:t>
        <a:bodyPr/>
        <a:lstStyle/>
        <a:p>
          <a:r>
            <a:rPr lang="kk-KZ" sz="2000" b="1" dirty="0" smtClean="0">
              <a:solidFill>
                <a:srgbClr val="0070C0"/>
              </a:solidFill>
              <a:latin typeface="Times New Roman" panose="02020603050405020304" pitchFamily="18" charset="0"/>
              <a:cs typeface="Times New Roman" panose="02020603050405020304" pitchFamily="18" charset="0"/>
            </a:rPr>
            <a:t>Өзара әрекеттестік арқылы «ықпалдасу атмосферасын» түзеді.</a:t>
          </a:r>
          <a:endParaRPr lang="ru-RU" sz="2000" b="1" dirty="0">
            <a:solidFill>
              <a:srgbClr val="0070C0"/>
            </a:solidFill>
            <a:latin typeface="Times New Roman" panose="02020603050405020304" pitchFamily="18" charset="0"/>
            <a:cs typeface="Times New Roman" panose="02020603050405020304" pitchFamily="18" charset="0"/>
          </a:endParaRPr>
        </a:p>
      </dgm:t>
    </dgm:pt>
    <dgm:pt modelId="{443900FD-B2A4-4797-8252-F3D88D8A9596}" type="parTrans" cxnId="{46581AE2-E71C-4B94-81D4-C51A4E797385}">
      <dgm:prSet/>
      <dgm:spPr/>
      <dgm:t>
        <a:bodyPr/>
        <a:lstStyle/>
        <a:p>
          <a:endParaRPr lang="ru-RU"/>
        </a:p>
      </dgm:t>
    </dgm:pt>
    <dgm:pt modelId="{1DC82F62-105C-4020-9DB1-3F7476898D32}" type="sibTrans" cxnId="{46581AE2-E71C-4B94-81D4-C51A4E797385}">
      <dgm:prSet/>
      <dgm:spPr/>
      <dgm:t>
        <a:bodyPr/>
        <a:lstStyle/>
        <a:p>
          <a:endParaRPr lang="ru-RU"/>
        </a:p>
      </dgm:t>
    </dgm:pt>
    <dgm:pt modelId="{89D02F09-B9C2-4EDA-B410-CB306A029371}">
      <dgm:prSet phldrT="[Текст]"/>
      <dgm:spPr/>
      <dgm:t>
        <a:bodyPr/>
        <a:lstStyle/>
        <a:p>
          <a:r>
            <a:rPr lang="kk-KZ" dirty="0" smtClean="0"/>
            <a:t>Оқушы</a:t>
          </a:r>
          <a:endParaRPr lang="ru-RU" dirty="0"/>
        </a:p>
      </dgm:t>
    </dgm:pt>
    <dgm:pt modelId="{28A75958-C7CB-4500-963E-851BF8176CE2}" type="parTrans" cxnId="{D123E2F5-1031-4F3D-95DC-B9311F2C5553}">
      <dgm:prSet/>
      <dgm:spPr/>
      <dgm:t>
        <a:bodyPr/>
        <a:lstStyle/>
        <a:p>
          <a:endParaRPr lang="ru-RU"/>
        </a:p>
      </dgm:t>
    </dgm:pt>
    <dgm:pt modelId="{4BEA9576-0993-4445-B125-2AA912D32260}" type="sibTrans" cxnId="{D123E2F5-1031-4F3D-95DC-B9311F2C5553}">
      <dgm:prSet/>
      <dgm:spPr/>
      <dgm:t>
        <a:bodyPr/>
        <a:lstStyle/>
        <a:p>
          <a:endParaRPr lang="ru-RU"/>
        </a:p>
      </dgm:t>
    </dgm:pt>
    <dgm:pt modelId="{0BF50585-74E3-4364-9F28-B647A3CA71EE}">
      <dgm:prSet phldrT="[Текст]" custT="1"/>
      <dgm:spPr/>
      <dgm:t>
        <a:bodyPr/>
        <a:lstStyle/>
        <a:p>
          <a:r>
            <a:rPr lang="kk-KZ" sz="2000" b="1" dirty="0" smtClean="0">
              <a:solidFill>
                <a:srgbClr val="0070C0"/>
              </a:solidFill>
              <a:latin typeface="Times New Roman" panose="02020603050405020304" pitchFamily="18" charset="0"/>
              <a:cs typeface="Times New Roman" panose="02020603050405020304" pitchFamily="18" charset="0"/>
            </a:rPr>
            <a:t>Өзін-өзі еркін ұстайды, ашықтыққа үйренеді.</a:t>
          </a:r>
          <a:endParaRPr lang="ru-RU" sz="2000" b="1" dirty="0">
            <a:solidFill>
              <a:srgbClr val="0070C0"/>
            </a:solidFill>
            <a:latin typeface="Times New Roman" panose="02020603050405020304" pitchFamily="18" charset="0"/>
            <a:cs typeface="Times New Roman" panose="02020603050405020304" pitchFamily="18" charset="0"/>
          </a:endParaRPr>
        </a:p>
      </dgm:t>
    </dgm:pt>
    <dgm:pt modelId="{8380FAD2-3D38-4711-9DEF-7FF6601B768E}" type="parTrans" cxnId="{C4E6132C-29D1-40B2-BB83-F4578F5B9978}">
      <dgm:prSet/>
      <dgm:spPr/>
      <dgm:t>
        <a:bodyPr/>
        <a:lstStyle/>
        <a:p>
          <a:endParaRPr lang="ru-RU"/>
        </a:p>
      </dgm:t>
    </dgm:pt>
    <dgm:pt modelId="{B8D5077F-876F-4427-B099-DBC2E027042B}" type="sibTrans" cxnId="{C4E6132C-29D1-40B2-BB83-F4578F5B9978}">
      <dgm:prSet/>
      <dgm:spPr/>
      <dgm:t>
        <a:bodyPr/>
        <a:lstStyle/>
        <a:p>
          <a:endParaRPr lang="ru-RU"/>
        </a:p>
      </dgm:t>
    </dgm:pt>
    <dgm:pt modelId="{2F9CD619-17D1-4C8D-8E4A-6E7DBB5B9BE4}">
      <dgm:prSet phldrT="[Текст]"/>
      <dgm:spPr/>
      <dgm:t>
        <a:bodyPr/>
        <a:lstStyle/>
        <a:p>
          <a:r>
            <a:rPr lang="kk-KZ" dirty="0" smtClean="0"/>
            <a:t>Мұғалім</a:t>
          </a:r>
          <a:endParaRPr lang="ru-RU" dirty="0"/>
        </a:p>
      </dgm:t>
    </dgm:pt>
    <dgm:pt modelId="{1E1F2AAE-568C-4852-85C8-7A40AF54415B}" type="parTrans" cxnId="{EBCC3B61-B793-48A5-98E4-37136F618C71}">
      <dgm:prSet/>
      <dgm:spPr/>
      <dgm:t>
        <a:bodyPr/>
        <a:lstStyle/>
        <a:p>
          <a:endParaRPr lang="ru-RU"/>
        </a:p>
      </dgm:t>
    </dgm:pt>
    <dgm:pt modelId="{1FBDC9B8-3955-4527-B71B-7846E5073D36}" type="sibTrans" cxnId="{EBCC3B61-B793-48A5-98E4-37136F618C71}">
      <dgm:prSet/>
      <dgm:spPr/>
      <dgm:t>
        <a:bodyPr/>
        <a:lstStyle/>
        <a:p>
          <a:endParaRPr lang="ru-RU"/>
        </a:p>
      </dgm:t>
    </dgm:pt>
    <dgm:pt modelId="{D5AD7EA7-265F-4359-A210-1933DC409863}">
      <dgm:prSet phldrT="[Текст]"/>
      <dgm:spPr/>
      <dgm:t>
        <a:bodyPr/>
        <a:lstStyle/>
        <a:p>
          <a:r>
            <a:rPr lang="kk-KZ" b="1" dirty="0" smtClean="0">
              <a:solidFill>
                <a:srgbClr val="0070C0"/>
              </a:solidFill>
              <a:latin typeface="Times New Roman" panose="02020603050405020304" pitchFamily="18" charset="0"/>
              <a:cs typeface="Times New Roman" panose="02020603050405020304" pitchFamily="18" charset="0"/>
            </a:rPr>
            <a:t>Өмір сүруге, еңбек етуге, қарым-қатынас пен жаңа нәрсеге үйренуге  бейімделеді.</a:t>
          </a:r>
          <a:endParaRPr lang="ru-RU" b="1" dirty="0">
            <a:solidFill>
              <a:srgbClr val="0070C0"/>
            </a:solidFill>
            <a:latin typeface="Times New Roman" panose="02020603050405020304" pitchFamily="18" charset="0"/>
            <a:cs typeface="Times New Roman" panose="02020603050405020304" pitchFamily="18" charset="0"/>
          </a:endParaRPr>
        </a:p>
      </dgm:t>
    </dgm:pt>
    <dgm:pt modelId="{170F5293-8BD0-4BBB-9EC8-B2B38BA3F88F}" type="parTrans" cxnId="{791CE408-571A-4D7B-B72C-1EE94103B448}">
      <dgm:prSet/>
      <dgm:spPr/>
      <dgm:t>
        <a:bodyPr/>
        <a:lstStyle/>
        <a:p>
          <a:endParaRPr lang="ru-RU"/>
        </a:p>
      </dgm:t>
    </dgm:pt>
    <dgm:pt modelId="{61ECADE6-54A8-4A47-957B-F4E0EB7819FD}" type="sibTrans" cxnId="{791CE408-571A-4D7B-B72C-1EE94103B448}">
      <dgm:prSet/>
      <dgm:spPr/>
      <dgm:t>
        <a:bodyPr/>
        <a:lstStyle/>
        <a:p>
          <a:endParaRPr lang="ru-RU"/>
        </a:p>
      </dgm:t>
    </dgm:pt>
    <dgm:pt modelId="{A0D1BF9B-9CA7-4054-A4CE-395863F1FB10}">
      <dgm:prSet phldrT="[Текст]"/>
      <dgm:spPr/>
      <dgm:t>
        <a:bodyPr/>
        <a:lstStyle/>
        <a:p>
          <a:r>
            <a:rPr lang="kk-KZ" dirty="0" smtClean="0"/>
            <a:t>Оқушы </a:t>
          </a:r>
          <a:endParaRPr lang="ru-RU" dirty="0"/>
        </a:p>
      </dgm:t>
    </dgm:pt>
    <dgm:pt modelId="{224AC337-7FA7-47D3-A734-C57F687E2810}" type="sibTrans" cxnId="{7C5D882B-0899-406C-839A-881BBAED2BAF}">
      <dgm:prSet/>
      <dgm:spPr/>
      <dgm:t>
        <a:bodyPr/>
        <a:lstStyle/>
        <a:p>
          <a:endParaRPr lang="ru-RU"/>
        </a:p>
      </dgm:t>
    </dgm:pt>
    <dgm:pt modelId="{2046847E-BC7B-4981-AC95-7D9F0A538F55}" type="parTrans" cxnId="{7C5D882B-0899-406C-839A-881BBAED2BAF}">
      <dgm:prSet/>
      <dgm:spPr/>
      <dgm:t>
        <a:bodyPr/>
        <a:lstStyle/>
        <a:p>
          <a:endParaRPr lang="ru-RU"/>
        </a:p>
      </dgm:t>
    </dgm:pt>
    <dgm:pt modelId="{95181865-DF4F-4915-83D2-13B8A2497497}">
      <dgm:prSet phldrT="[Текст]" custT="1"/>
      <dgm:spPr/>
      <dgm:t>
        <a:bodyPr/>
        <a:lstStyle/>
        <a:p>
          <a:r>
            <a:rPr lang="kk-KZ" sz="2000" b="1" dirty="0" smtClean="0">
              <a:solidFill>
                <a:srgbClr val="0070C0"/>
              </a:solidFill>
              <a:latin typeface="Times New Roman" panose="02020603050405020304" pitchFamily="18" charset="0"/>
              <a:cs typeface="Times New Roman" panose="02020603050405020304" pitchFamily="18" charset="0"/>
            </a:rPr>
            <a:t>Оқу, білім алу, үйрену қағидасын ұстанады.</a:t>
          </a:r>
          <a:endParaRPr lang="ru-RU" sz="2000" b="1" dirty="0">
            <a:solidFill>
              <a:srgbClr val="0070C0"/>
            </a:solidFill>
            <a:latin typeface="Times New Roman" panose="02020603050405020304" pitchFamily="18" charset="0"/>
            <a:cs typeface="Times New Roman" panose="02020603050405020304" pitchFamily="18" charset="0"/>
          </a:endParaRPr>
        </a:p>
      </dgm:t>
    </dgm:pt>
    <dgm:pt modelId="{982F61AE-BE29-45BB-B606-33EA3FA75E8B}" type="sibTrans" cxnId="{1E5EA794-8EF2-4CD0-B9F5-482F39476C1C}">
      <dgm:prSet/>
      <dgm:spPr/>
      <dgm:t>
        <a:bodyPr/>
        <a:lstStyle/>
        <a:p>
          <a:endParaRPr lang="ru-RU"/>
        </a:p>
      </dgm:t>
    </dgm:pt>
    <dgm:pt modelId="{E3E41C14-CE8B-45FD-BCCF-3086CD6279BE}" type="parTrans" cxnId="{1E5EA794-8EF2-4CD0-B9F5-482F39476C1C}">
      <dgm:prSet/>
      <dgm:spPr/>
      <dgm:t>
        <a:bodyPr/>
        <a:lstStyle/>
        <a:p>
          <a:endParaRPr lang="ru-RU"/>
        </a:p>
      </dgm:t>
    </dgm:pt>
    <dgm:pt modelId="{4467168D-A778-4892-97ED-90292D47DF23}" type="pres">
      <dgm:prSet presAssocID="{69A668DB-B0E4-489B-8D8F-546D4B7FC873}" presName="cycleMatrixDiagram" presStyleCnt="0">
        <dgm:presLayoutVars>
          <dgm:chMax val="1"/>
          <dgm:dir/>
          <dgm:animLvl val="lvl"/>
          <dgm:resizeHandles val="exact"/>
        </dgm:presLayoutVars>
      </dgm:prSet>
      <dgm:spPr/>
      <dgm:t>
        <a:bodyPr/>
        <a:lstStyle/>
        <a:p>
          <a:endParaRPr lang="ru-RU"/>
        </a:p>
      </dgm:t>
    </dgm:pt>
    <dgm:pt modelId="{C4DB0BE1-81ED-49FD-9E72-AF6A372B5E58}" type="pres">
      <dgm:prSet presAssocID="{69A668DB-B0E4-489B-8D8F-546D4B7FC873}" presName="children" presStyleCnt="0"/>
      <dgm:spPr/>
    </dgm:pt>
    <dgm:pt modelId="{76799DC5-CF7D-4A20-B962-A35A37DAF115}" type="pres">
      <dgm:prSet presAssocID="{69A668DB-B0E4-489B-8D8F-546D4B7FC873}" presName="child1group" presStyleCnt="0"/>
      <dgm:spPr/>
    </dgm:pt>
    <dgm:pt modelId="{9ECF03CA-7BB1-413F-9D05-45A9B300F5E4}" type="pres">
      <dgm:prSet presAssocID="{69A668DB-B0E4-489B-8D8F-546D4B7FC873}" presName="child1" presStyleLbl="bgAcc1" presStyleIdx="0" presStyleCnt="4" custScaleX="157871" custLinFactNeighborX="-5875"/>
      <dgm:spPr/>
      <dgm:t>
        <a:bodyPr/>
        <a:lstStyle/>
        <a:p>
          <a:endParaRPr lang="ru-RU"/>
        </a:p>
      </dgm:t>
    </dgm:pt>
    <dgm:pt modelId="{82638C68-CD5A-448B-AE71-7192D0C0F5D8}" type="pres">
      <dgm:prSet presAssocID="{69A668DB-B0E4-489B-8D8F-546D4B7FC873}" presName="child1Text" presStyleLbl="bgAcc1" presStyleIdx="0" presStyleCnt="4">
        <dgm:presLayoutVars>
          <dgm:bulletEnabled val="1"/>
        </dgm:presLayoutVars>
      </dgm:prSet>
      <dgm:spPr/>
      <dgm:t>
        <a:bodyPr/>
        <a:lstStyle/>
        <a:p>
          <a:endParaRPr lang="ru-RU"/>
        </a:p>
      </dgm:t>
    </dgm:pt>
    <dgm:pt modelId="{0A077EEB-F620-413D-8A3B-4BE08B04301F}" type="pres">
      <dgm:prSet presAssocID="{69A668DB-B0E4-489B-8D8F-546D4B7FC873}" presName="child2group" presStyleCnt="0"/>
      <dgm:spPr/>
    </dgm:pt>
    <dgm:pt modelId="{F797D4C1-CF36-4136-BEDD-46B23B5CFEC6}" type="pres">
      <dgm:prSet presAssocID="{69A668DB-B0E4-489B-8D8F-546D4B7FC873}" presName="child2" presStyleLbl="bgAcc1" presStyleIdx="1" presStyleCnt="4" custScaleX="150965"/>
      <dgm:spPr/>
      <dgm:t>
        <a:bodyPr/>
        <a:lstStyle/>
        <a:p>
          <a:endParaRPr lang="ru-RU"/>
        </a:p>
      </dgm:t>
    </dgm:pt>
    <dgm:pt modelId="{1A6B57BA-8032-4B5A-B07C-B9126DB9C94F}" type="pres">
      <dgm:prSet presAssocID="{69A668DB-B0E4-489B-8D8F-546D4B7FC873}" presName="child2Text" presStyleLbl="bgAcc1" presStyleIdx="1" presStyleCnt="4">
        <dgm:presLayoutVars>
          <dgm:bulletEnabled val="1"/>
        </dgm:presLayoutVars>
      </dgm:prSet>
      <dgm:spPr/>
      <dgm:t>
        <a:bodyPr/>
        <a:lstStyle/>
        <a:p>
          <a:endParaRPr lang="ru-RU"/>
        </a:p>
      </dgm:t>
    </dgm:pt>
    <dgm:pt modelId="{596EEF0D-25F0-414A-A830-0E48BBB7338E}" type="pres">
      <dgm:prSet presAssocID="{69A668DB-B0E4-489B-8D8F-546D4B7FC873}" presName="child3group" presStyleCnt="0"/>
      <dgm:spPr/>
    </dgm:pt>
    <dgm:pt modelId="{90126189-79B3-4A84-89B5-CBBA6443E146}" type="pres">
      <dgm:prSet presAssocID="{69A668DB-B0E4-489B-8D8F-546D4B7FC873}" presName="child3" presStyleLbl="bgAcc1" presStyleIdx="2" presStyleCnt="4" custScaleX="150629"/>
      <dgm:spPr/>
      <dgm:t>
        <a:bodyPr/>
        <a:lstStyle/>
        <a:p>
          <a:endParaRPr lang="ru-RU"/>
        </a:p>
      </dgm:t>
    </dgm:pt>
    <dgm:pt modelId="{456E27FC-2546-4FED-A048-F2B4FE534AA8}" type="pres">
      <dgm:prSet presAssocID="{69A668DB-B0E4-489B-8D8F-546D4B7FC873}" presName="child3Text" presStyleLbl="bgAcc1" presStyleIdx="2" presStyleCnt="4">
        <dgm:presLayoutVars>
          <dgm:bulletEnabled val="1"/>
        </dgm:presLayoutVars>
      </dgm:prSet>
      <dgm:spPr/>
      <dgm:t>
        <a:bodyPr/>
        <a:lstStyle/>
        <a:p>
          <a:endParaRPr lang="ru-RU"/>
        </a:p>
      </dgm:t>
    </dgm:pt>
    <dgm:pt modelId="{25F8D46D-DF06-411D-BAC0-C2686E005090}" type="pres">
      <dgm:prSet presAssocID="{69A668DB-B0E4-489B-8D8F-546D4B7FC873}" presName="child4group" presStyleCnt="0"/>
      <dgm:spPr/>
    </dgm:pt>
    <dgm:pt modelId="{D6713C80-4A19-4C13-AFCA-A03899CE0D3E}" type="pres">
      <dgm:prSet presAssocID="{69A668DB-B0E4-489B-8D8F-546D4B7FC873}" presName="child4" presStyleLbl="bgAcc1" presStyleIdx="3" presStyleCnt="4" custScaleX="157535" custLinFactNeighborX="-6043" custLinFactNeighborY="2052"/>
      <dgm:spPr/>
      <dgm:t>
        <a:bodyPr/>
        <a:lstStyle/>
        <a:p>
          <a:endParaRPr lang="ru-RU"/>
        </a:p>
      </dgm:t>
    </dgm:pt>
    <dgm:pt modelId="{332DE856-DEF7-43A8-8EAF-D3D4EDB17EB1}" type="pres">
      <dgm:prSet presAssocID="{69A668DB-B0E4-489B-8D8F-546D4B7FC873}" presName="child4Text" presStyleLbl="bgAcc1" presStyleIdx="3" presStyleCnt="4">
        <dgm:presLayoutVars>
          <dgm:bulletEnabled val="1"/>
        </dgm:presLayoutVars>
      </dgm:prSet>
      <dgm:spPr/>
      <dgm:t>
        <a:bodyPr/>
        <a:lstStyle/>
        <a:p>
          <a:endParaRPr lang="ru-RU"/>
        </a:p>
      </dgm:t>
    </dgm:pt>
    <dgm:pt modelId="{5FE62B3B-7D3C-427A-91A5-9089C3653C9E}" type="pres">
      <dgm:prSet presAssocID="{69A668DB-B0E4-489B-8D8F-546D4B7FC873}" presName="childPlaceholder" presStyleCnt="0"/>
      <dgm:spPr/>
    </dgm:pt>
    <dgm:pt modelId="{51D0797D-F4D4-4715-9C5E-BFACF21857F1}" type="pres">
      <dgm:prSet presAssocID="{69A668DB-B0E4-489B-8D8F-546D4B7FC873}" presName="circle" presStyleCnt="0"/>
      <dgm:spPr/>
    </dgm:pt>
    <dgm:pt modelId="{20D7848A-C8C4-4BAA-877C-CB0D4E8A84D9}" type="pres">
      <dgm:prSet presAssocID="{69A668DB-B0E4-489B-8D8F-546D4B7FC873}" presName="quadrant1" presStyleLbl="node1" presStyleIdx="0" presStyleCnt="4" custScaleY="86737">
        <dgm:presLayoutVars>
          <dgm:chMax val="1"/>
          <dgm:bulletEnabled val="1"/>
        </dgm:presLayoutVars>
      </dgm:prSet>
      <dgm:spPr/>
      <dgm:t>
        <a:bodyPr/>
        <a:lstStyle/>
        <a:p>
          <a:endParaRPr lang="ru-RU"/>
        </a:p>
      </dgm:t>
    </dgm:pt>
    <dgm:pt modelId="{527AC059-2D99-4FEA-ABE3-3F9391E7B8F8}" type="pres">
      <dgm:prSet presAssocID="{69A668DB-B0E4-489B-8D8F-546D4B7FC873}" presName="quadrant2" presStyleLbl="node1" presStyleIdx="1" presStyleCnt="4" custScaleY="86737">
        <dgm:presLayoutVars>
          <dgm:chMax val="1"/>
          <dgm:bulletEnabled val="1"/>
        </dgm:presLayoutVars>
      </dgm:prSet>
      <dgm:spPr/>
      <dgm:t>
        <a:bodyPr/>
        <a:lstStyle/>
        <a:p>
          <a:endParaRPr lang="ru-RU"/>
        </a:p>
      </dgm:t>
    </dgm:pt>
    <dgm:pt modelId="{654253CD-C002-421E-9850-28D33754FBC3}" type="pres">
      <dgm:prSet presAssocID="{69A668DB-B0E4-489B-8D8F-546D4B7FC873}" presName="quadrant3" presStyleLbl="node1" presStyleIdx="2" presStyleCnt="4" custScaleY="91422">
        <dgm:presLayoutVars>
          <dgm:chMax val="1"/>
          <dgm:bulletEnabled val="1"/>
        </dgm:presLayoutVars>
      </dgm:prSet>
      <dgm:spPr/>
      <dgm:t>
        <a:bodyPr/>
        <a:lstStyle/>
        <a:p>
          <a:endParaRPr lang="ru-RU"/>
        </a:p>
      </dgm:t>
    </dgm:pt>
    <dgm:pt modelId="{8B5951E5-6FD8-4D28-8A24-B1467C9AF4ED}" type="pres">
      <dgm:prSet presAssocID="{69A668DB-B0E4-489B-8D8F-546D4B7FC873}" presName="quadrant4" presStyleLbl="node1" presStyleIdx="3" presStyleCnt="4" custScaleY="93336">
        <dgm:presLayoutVars>
          <dgm:chMax val="1"/>
          <dgm:bulletEnabled val="1"/>
        </dgm:presLayoutVars>
      </dgm:prSet>
      <dgm:spPr/>
      <dgm:t>
        <a:bodyPr/>
        <a:lstStyle/>
        <a:p>
          <a:endParaRPr lang="ru-RU"/>
        </a:p>
      </dgm:t>
    </dgm:pt>
    <dgm:pt modelId="{E6D3FC03-9386-4B56-A642-423951026125}" type="pres">
      <dgm:prSet presAssocID="{69A668DB-B0E4-489B-8D8F-546D4B7FC873}" presName="quadrantPlaceholder" presStyleCnt="0"/>
      <dgm:spPr/>
    </dgm:pt>
    <dgm:pt modelId="{AD6C93A1-DD77-4D83-9793-C7691C31D6B2}" type="pres">
      <dgm:prSet presAssocID="{69A668DB-B0E4-489B-8D8F-546D4B7FC873}" presName="center1" presStyleLbl="fgShp" presStyleIdx="0" presStyleCnt="2" custScaleX="114669" custScaleY="109890" custLinFactNeighborX="-4778" custLinFactNeighborY="-35714"/>
      <dgm:spPr/>
    </dgm:pt>
    <dgm:pt modelId="{8E639A1B-E485-4DCA-877B-3CFDCA151F32}" type="pres">
      <dgm:prSet presAssocID="{69A668DB-B0E4-489B-8D8F-546D4B7FC873}" presName="center2" presStyleLbl="fgShp" presStyleIdx="1" presStyleCnt="2" custScaleX="114667" custLinFactNeighborX="-4778" custLinFactNeighborY="30769"/>
      <dgm:spPr/>
    </dgm:pt>
  </dgm:ptLst>
  <dgm:cxnLst>
    <dgm:cxn modelId="{3CB767D5-49C7-4E07-A1A6-2F8BBBBFB62B}" srcId="{69A668DB-B0E4-489B-8D8F-546D4B7FC873}" destId="{CAB9F80B-6294-48EA-9A5E-3D4C9D147714}" srcOrd="0" destOrd="0" parTransId="{6868C866-0AEB-4AE1-A7E5-47E83F644E39}" sibTransId="{9E7F7B63-CA29-4794-B43D-92FC203D1839}"/>
    <dgm:cxn modelId="{6D72F632-A9AE-46CA-8BB5-0658D999E2A6}" type="presOf" srcId="{D5AD7EA7-265F-4359-A210-1933DC409863}" destId="{D6713C80-4A19-4C13-AFCA-A03899CE0D3E}" srcOrd="0" destOrd="0" presId="urn:microsoft.com/office/officeart/2005/8/layout/cycle4#1"/>
    <dgm:cxn modelId="{C4E6132C-29D1-40B2-BB83-F4578F5B9978}" srcId="{89D02F09-B9C2-4EDA-B410-CB306A029371}" destId="{0BF50585-74E3-4364-9F28-B647A3CA71EE}" srcOrd="0" destOrd="0" parTransId="{8380FAD2-3D38-4711-9DEF-7FF6601B768E}" sibTransId="{B8D5077F-876F-4427-B099-DBC2E027042B}"/>
    <dgm:cxn modelId="{D8446AAC-0DCE-408B-94F7-5B278F2D2027}" type="presOf" srcId="{69A668DB-B0E4-489B-8D8F-546D4B7FC873}" destId="{4467168D-A778-4892-97ED-90292D47DF23}" srcOrd="0" destOrd="0" presId="urn:microsoft.com/office/officeart/2005/8/layout/cycle4#1"/>
    <dgm:cxn modelId="{46581AE2-E71C-4B94-81D4-C51A4E797385}" srcId="{CAB9F80B-6294-48EA-9A5E-3D4C9D147714}" destId="{CB5A17BD-C091-47B3-97F6-7402D14EAD3F}" srcOrd="0" destOrd="0" parTransId="{443900FD-B2A4-4797-8252-F3D88D8A9596}" sibTransId="{1DC82F62-105C-4020-9DB1-3F7476898D32}"/>
    <dgm:cxn modelId="{7C5D882B-0899-406C-839A-881BBAED2BAF}" srcId="{69A668DB-B0E4-489B-8D8F-546D4B7FC873}" destId="{A0D1BF9B-9CA7-4054-A4CE-395863F1FB10}" srcOrd="3" destOrd="0" parTransId="{2046847E-BC7B-4981-AC95-7D9F0A538F55}" sibTransId="{224AC337-7FA7-47D3-A734-C57F687E2810}"/>
    <dgm:cxn modelId="{2F038987-9C37-4E16-A718-067156F626CB}" type="presOf" srcId="{95181865-DF4F-4915-83D2-13B8A2497497}" destId="{90126189-79B3-4A84-89B5-CBBA6443E146}" srcOrd="0" destOrd="0" presId="urn:microsoft.com/office/officeart/2005/8/layout/cycle4#1"/>
    <dgm:cxn modelId="{1A975584-5EDA-400D-AB73-462A5617165C}" type="presOf" srcId="{CB5A17BD-C091-47B3-97F6-7402D14EAD3F}" destId="{82638C68-CD5A-448B-AE71-7192D0C0F5D8}" srcOrd="1" destOrd="0" presId="urn:microsoft.com/office/officeart/2005/8/layout/cycle4#1"/>
    <dgm:cxn modelId="{A9E8ED09-47CE-4355-B38E-D6A79F381D79}" type="presOf" srcId="{0BF50585-74E3-4364-9F28-B647A3CA71EE}" destId="{F797D4C1-CF36-4136-BEDD-46B23B5CFEC6}" srcOrd="0" destOrd="0" presId="urn:microsoft.com/office/officeart/2005/8/layout/cycle4#1"/>
    <dgm:cxn modelId="{BAF31A9D-1007-47FC-9F26-7408ED981CD8}" type="presOf" srcId="{D5AD7EA7-265F-4359-A210-1933DC409863}" destId="{332DE856-DEF7-43A8-8EAF-D3D4EDB17EB1}" srcOrd="1" destOrd="0" presId="urn:microsoft.com/office/officeart/2005/8/layout/cycle4#1"/>
    <dgm:cxn modelId="{A00BBCAA-9229-4BE9-BB70-74117ECE928E}" type="presOf" srcId="{CAB9F80B-6294-48EA-9A5E-3D4C9D147714}" destId="{20D7848A-C8C4-4BAA-877C-CB0D4E8A84D9}" srcOrd="0" destOrd="0" presId="urn:microsoft.com/office/officeart/2005/8/layout/cycle4#1"/>
    <dgm:cxn modelId="{D123E2F5-1031-4F3D-95DC-B9311F2C5553}" srcId="{69A668DB-B0E4-489B-8D8F-546D4B7FC873}" destId="{89D02F09-B9C2-4EDA-B410-CB306A029371}" srcOrd="1" destOrd="0" parTransId="{28A75958-C7CB-4500-963E-851BF8176CE2}" sibTransId="{4BEA9576-0993-4445-B125-2AA912D32260}"/>
    <dgm:cxn modelId="{823F7F79-B2A5-41C0-91B9-174B9BD2198A}" type="presOf" srcId="{2F9CD619-17D1-4C8D-8E4A-6E7DBB5B9BE4}" destId="{654253CD-C002-421E-9850-28D33754FBC3}" srcOrd="0" destOrd="0" presId="urn:microsoft.com/office/officeart/2005/8/layout/cycle4#1"/>
    <dgm:cxn modelId="{1EA4EFAD-02F6-44B0-B013-C3AF0206B875}" type="presOf" srcId="{A0D1BF9B-9CA7-4054-A4CE-395863F1FB10}" destId="{8B5951E5-6FD8-4D28-8A24-B1467C9AF4ED}" srcOrd="0" destOrd="0" presId="urn:microsoft.com/office/officeart/2005/8/layout/cycle4#1"/>
    <dgm:cxn modelId="{791CE408-571A-4D7B-B72C-1EE94103B448}" srcId="{A0D1BF9B-9CA7-4054-A4CE-395863F1FB10}" destId="{D5AD7EA7-265F-4359-A210-1933DC409863}" srcOrd="0" destOrd="0" parTransId="{170F5293-8BD0-4BBB-9EC8-B2B38BA3F88F}" sibTransId="{61ECADE6-54A8-4A47-957B-F4E0EB7819FD}"/>
    <dgm:cxn modelId="{EDF1FFB7-06FA-4E5C-AE5A-E8858C09CED5}" type="presOf" srcId="{CB5A17BD-C091-47B3-97F6-7402D14EAD3F}" destId="{9ECF03CA-7BB1-413F-9D05-45A9B300F5E4}" srcOrd="0" destOrd="0" presId="urn:microsoft.com/office/officeart/2005/8/layout/cycle4#1"/>
    <dgm:cxn modelId="{EBCC3B61-B793-48A5-98E4-37136F618C71}" srcId="{69A668DB-B0E4-489B-8D8F-546D4B7FC873}" destId="{2F9CD619-17D1-4C8D-8E4A-6E7DBB5B9BE4}" srcOrd="2" destOrd="0" parTransId="{1E1F2AAE-568C-4852-85C8-7A40AF54415B}" sibTransId="{1FBDC9B8-3955-4527-B71B-7846E5073D36}"/>
    <dgm:cxn modelId="{810BE970-69EB-47D1-B4FE-A6C53BC76B27}" type="presOf" srcId="{89D02F09-B9C2-4EDA-B410-CB306A029371}" destId="{527AC059-2D99-4FEA-ABE3-3F9391E7B8F8}" srcOrd="0" destOrd="0" presId="urn:microsoft.com/office/officeart/2005/8/layout/cycle4#1"/>
    <dgm:cxn modelId="{1E5EA794-8EF2-4CD0-B9F5-482F39476C1C}" srcId="{2F9CD619-17D1-4C8D-8E4A-6E7DBB5B9BE4}" destId="{95181865-DF4F-4915-83D2-13B8A2497497}" srcOrd="0" destOrd="0" parTransId="{E3E41C14-CE8B-45FD-BCCF-3086CD6279BE}" sibTransId="{982F61AE-BE29-45BB-B606-33EA3FA75E8B}"/>
    <dgm:cxn modelId="{B9E327DA-0637-4B64-ABCA-136760DE6BD4}" type="presOf" srcId="{0BF50585-74E3-4364-9F28-B647A3CA71EE}" destId="{1A6B57BA-8032-4B5A-B07C-B9126DB9C94F}" srcOrd="1" destOrd="0" presId="urn:microsoft.com/office/officeart/2005/8/layout/cycle4#1"/>
    <dgm:cxn modelId="{AC9EA905-5810-4F51-A88C-F3D625E34412}" type="presOf" srcId="{95181865-DF4F-4915-83D2-13B8A2497497}" destId="{456E27FC-2546-4FED-A048-F2B4FE534AA8}" srcOrd="1" destOrd="0" presId="urn:microsoft.com/office/officeart/2005/8/layout/cycle4#1"/>
    <dgm:cxn modelId="{AF2BEEAD-F3F7-466C-9F30-567733CE7ADA}" type="presParOf" srcId="{4467168D-A778-4892-97ED-90292D47DF23}" destId="{C4DB0BE1-81ED-49FD-9E72-AF6A372B5E58}" srcOrd="0" destOrd="0" presId="urn:microsoft.com/office/officeart/2005/8/layout/cycle4#1"/>
    <dgm:cxn modelId="{F2B88CEC-A87F-456A-946F-F3AB82269884}" type="presParOf" srcId="{C4DB0BE1-81ED-49FD-9E72-AF6A372B5E58}" destId="{76799DC5-CF7D-4A20-B962-A35A37DAF115}" srcOrd="0" destOrd="0" presId="urn:microsoft.com/office/officeart/2005/8/layout/cycle4#1"/>
    <dgm:cxn modelId="{9A4024EC-81C3-4703-A1A8-463539AA79F6}" type="presParOf" srcId="{76799DC5-CF7D-4A20-B962-A35A37DAF115}" destId="{9ECF03CA-7BB1-413F-9D05-45A9B300F5E4}" srcOrd="0" destOrd="0" presId="urn:microsoft.com/office/officeart/2005/8/layout/cycle4#1"/>
    <dgm:cxn modelId="{43EA2903-66B3-4942-A21C-D8F4860DD1DB}" type="presParOf" srcId="{76799DC5-CF7D-4A20-B962-A35A37DAF115}" destId="{82638C68-CD5A-448B-AE71-7192D0C0F5D8}" srcOrd="1" destOrd="0" presId="urn:microsoft.com/office/officeart/2005/8/layout/cycle4#1"/>
    <dgm:cxn modelId="{C775CCA9-B4B4-4F78-A845-09535FEFA15E}" type="presParOf" srcId="{C4DB0BE1-81ED-49FD-9E72-AF6A372B5E58}" destId="{0A077EEB-F620-413D-8A3B-4BE08B04301F}" srcOrd="1" destOrd="0" presId="urn:microsoft.com/office/officeart/2005/8/layout/cycle4#1"/>
    <dgm:cxn modelId="{746E18F2-E826-416F-956B-4D8ADEFB06F1}" type="presParOf" srcId="{0A077EEB-F620-413D-8A3B-4BE08B04301F}" destId="{F797D4C1-CF36-4136-BEDD-46B23B5CFEC6}" srcOrd="0" destOrd="0" presId="urn:microsoft.com/office/officeart/2005/8/layout/cycle4#1"/>
    <dgm:cxn modelId="{AAF7FF4B-B191-49C1-8D90-9F36EFFF7F6F}" type="presParOf" srcId="{0A077EEB-F620-413D-8A3B-4BE08B04301F}" destId="{1A6B57BA-8032-4B5A-B07C-B9126DB9C94F}" srcOrd="1" destOrd="0" presId="urn:microsoft.com/office/officeart/2005/8/layout/cycle4#1"/>
    <dgm:cxn modelId="{8472C82B-178D-435A-8C89-ED5AF5901E9F}" type="presParOf" srcId="{C4DB0BE1-81ED-49FD-9E72-AF6A372B5E58}" destId="{596EEF0D-25F0-414A-A830-0E48BBB7338E}" srcOrd="2" destOrd="0" presId="urn:microsoft.com/office/officeart/2005/8/layout/cycle4#1"/>
    <dgm:cxn modelId="{691256A6-84BF-4086-AD8D-C29781C75AEC}" type="presParOf" srcId="{596EEF0D-25F0-414A-A830-0E48BBB7338E}" destId="{90126189-79B3-4A84-89B5-CBBA6443E146}" srcOrd="0" destOrd="0" presId="urn:microsoft.com/office/officeart/2005/8/layout/cycle4#1"/>
    <dgm:cxn modelId="{6AF4D7EA-58B0-4D87-9733-8CA8C134D086}" type="presParOf" srcId="{596EEF0D-25F0-414A-A830-0E48BBB7338E}" destId="{456E27FC-2546-4FED-A048-F2B4FE534AA8}" srcOrd="1" destOrd="0" presId="urn:microsoft.com/office/officeart/2005/8/layout/cycle4#1"/>
    <dgm:cxn modelId="{E5AF33C0-6888-42C7-B0B1-DCDF9AD6DCFA}" type="presParOf" srcId="{C4DB0BE1-81ED-49FD-9E72-AF6A372B5E58}" destId="{25F8D46D-DF06-411D-BAC0-C2686E005090}" srcOrd="3" destOrd="0" presId="urn:microsoft.com/office/officeart/2005/8/layout/cycle4#1"/>
    <dgm:cxn modelId="{79F7B646-CAEF-427E-B3AD-5E90CBE1B1AC}" type="presParOf" srcId="{25F8D46D-DF06-411D-BAC0-C2686E005090}" destId="{D6713C80-4A19-4C13-AFCA-A03899CE0D3E}" srcOrd="0" destOrd="0" presId="urn:microsoft.com/office/officeart/2005/8/layout/cycle4#1"/>
    <dgm:cxn modelId="{8ED868E1-1D8C-46A5-968C-AEDB36129BD6}" type="presParOf" srcId="{25F8D46D-DF06-411D-BAC0-C2686E005090}" destId="{332DE856-DEF7-43A8-8EAF-D3D4EDB17EB1}" srcOrd="1" destOrd="0" presId="urn:microsoft.com/office/officeart/2005/8/layout/cycle4#1"/>
    <dgm:cxn modelId="{A7FE99A5-1B17-43FD-8B9D-84BB3B88EF6E}" type="presParOf" srcId="{C4DB0BE1-81ED-49FD-9E72-AF6A372B5E58}" destId="{5FE62B3B-7D3C-427A-91A5-9089C3653C9E}" srcOrd="4" destOrd="0" presId="urn:microsoft.com/office/officeart/2005/8/layout/cycle4#1"/>
    <dgm:cxn modelId="{C8F42125-E2A6-403B-93F7-818B5E8980AF}" type="presParOf" srcId="{4467168D-A778-4892-97ED-90292D47DF23}" destId="{51D0797D-F4D4-4715-9C5E-BFACF21857F1}" srcOrd="1" destOrd="0" presId="urn:microsoft.com/office/officeart/2005/8/layout/cycle4#1"/>
    <dgm:cxn modelId="{3261EA2B-042C-4581-99B2-2FAC23ED0A51}" type="presParOf" srcId="{51D0797D-F4D4-4715-9C5E-BFACF21857F1}" destId="{20D7848A-C8C4-4BAA-877C-CB0D4E8A84D9}" srcOrd="0" destOrd="0" presId="urn:microsoft.com/office/officeart/2005/8/layout/cycle4#1"/>
    <dgm:cxn modelId="{89A426BD-E153-4DA6-A5A9-E4FA7226083F}" type="presParOf" srcId="{51D0797D-F4D4-4715-9C5E-BFACF21857F1}" destId="{527AC059-2D99-4FEA-ABE3-3F9391E7B8F8}" srcOrd="1" destOrd="0" presId="urn:microsoft.com/office/officeart/2005/8/layout/cycle4#1"/>
    <dgm:cxn modelId="{3CB648FB-81F5-47FF-AAD4-63A1E53F1E7A}" type="presParOf" srcId="{51D0797D-F4D4-4715-9C5E-BFACF21857F1}" destId="{654253CD-C002-421E-9850-28D33754FBC3}" srcOrd="2" destOrd="0" presId="urn:microsoft.com/office/officeart/2005/8/layout/cycle4#1"/>
    <dgm:cxn modelId="{6B0977E0-457A-481F-95D6-14BD3F74184C}" type="presParOf" srcId="{51D0797D-F4D4-4715-9C5E-BFACF21857F1}" destId="{8B5951E5-6FD8-4D28-8A24-B1467C9AF4ED}" srcOrd="3" destOrd="0" presId="urn:microsoft.com/office/officeart/2005/8/layout/cycle4#1"/>
    <dgm:cxn modelId="{26693075-C55D-4B9C-9C10-86A01F070DA5}" type="presParOf" srcId="{51D0797D-F4D4-4715-9C5E-BFACF21857F1}" destId="{E6D3FC03-9386-4B56-A642-423951026125}" srcOrd="4" destOrd="0" presId="urn:microsoft.com/office/officeart/2005/8/layout/cycle4#1"/>
    <dgm:cxn modelId="{1F9CA7AB-3F0B-453F-92CB-6D57D4982E98}" type="presParOf" srcId="{4467168D-A778-4892-97ED-90292D47DF23}" destId="{AD6C93A1-DD77-4D83-9793-C7691C31D6B2}" srcOrd="2" destOrd="0" presId="urn:microsoft.com/office/officeart/2005/8/layout/cycle4#1"/>
    <dgm:cxn modelId="{0B33A02B-ACD7-4F44-9BDF-09B23C087A07}" type="presParOf" srcId="{4467168D-A778-4892-97ED-90292D47DF23}" destId="{8E639A1B-E485-4DCA-877B-3CFDCA151F32}" srcOrd="3" destOrd="0" presId="urn:microsoft.com/office/officeart/2005/8/layout/cycle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6BFD86B-6F9A-4B5E-9D73-B87F8D014729}" type="doc">
      <dgm:prSet loTypeId="urn:microsoft.com/office/officeart/2005/8/layout/hierarchy5" loCatId="hierarchy" qsTypeId="urn:microsoft.com/office/officeart/2005/8/quickstyle/3d2" qsCatId="3D" csTypeId="urn:microsoft.com/office/officeart/2005/8/colors/colorful1#2" csCatId="colorful" phldr="1"/>
      <dgm:spPr/>
      <dgm:t>
        <a:bodyPr/>
        <a:lstStyle/>
        <a:p>
          <a:endParaRPr lang="ru-RU"/>
        </a:p>
      </dgm:t>
    </dgm:pt>
    <dgm:pt modelId="{8C4B3F5F-BE26-4259-B778-D4B4AD1703EA}">
      <dgm:prSet phldrT="[Текст]" custT="1"/>
      <dgm:spPr/>
      <dgm:t>
        <a:bodyPr/>
        <a:lstStyle/>
        <a:p>
          <a:r>
            <a:rPr lang="kk-KZ" sz="2000" b="1" dirty="0" smtClean="0">
              <a:latin typeface="Times New Roman" panose="02020603050405020304" pitchFamily="18" charset="0"/>
              <a:cs typeface="Times New Roman" panose="02020603050405020304" pitchFamily="18" charset="0"/>
            </a:rPr>
            <a:t>Кең дүниетаным</a:t>
          </a:r>
          <a:endParaRPr lang="ru-RU" sz="2000" b="1" dirty="0">
            <a:latin typeface="Times New Roman" panose="02020603050405020304" pitchFamily="18" charset="0"/>
            <a:cs typeface="Times New Roman" panose="02020603050405020304" pitchFamily="18" charset="0"/>
          </a:endParaRPr>
        </a:p>
      </dgm:t>
    </dgm:pt>
    <dgm:pt modelId="{67CB9320-9A5A-48F0-864F-DF70D56B8920}" type="parTrans" cxnId="{27B24DBC-9310-48B6-8AFF-2E1FB8F149C0}">
      <dgm:prSet/>
      <dgm:spPr/>
      <dgm:t>
        <a:bodyPr/>
        <a:lstStyle/>
        <a:p>
          <a:endParaRPr lang="ru-RU"/>
        </a:p>
      </dgm:t>
    </dgm:pt>
    <dgm:pt modelId="{A5A299D3-7778-473C-B319-706F153CD9E0}" type="sibTrans" cxnId="{27B24DBC-9310-48B6-8AFF-2E1FB8F149C0}">
      <dgm:prSet/>
      <dgm:spPr/>
      <dgm:t>
        <a:bodyPr/>
        <a:lstStyle/>
        <a:p>
          <a:endParaRPr lang="ru-RU"/>
        </a:p>
      </dgm:t>
    </dgm:pt>
    <dgm:pt modelId="{52F8119A-1D5B-44C2-BB15-79677AE54013}">
      <dgm:prSet phldrT="[Текст]"/>
      <dgm:spPr/>
      <dgm:t>
        <a:bodyPr/>
        <a:lstStyle/>
        <a:p>
          <a:r>
            <a:rPr lang="kk-KZ" b="1" dirty="0" smtClean="0">
              <a:latin typeface="Times New Roman" panose="02020603050405020304" pitchFamily="18" charset="0"/>
              <a:cs typeface="Times New Roman" panose="02020603050405020304" pitchFamily="18" charset="0"/>
            </a:rPr>
            <a:t>Тұлғаның өзіндік дамуы</a:t>
          </a:r>
        </a:p>
      </dgm:t>
    </dgm:pt>
    <dgm:pt modelId="{1696BB6B-20C9-4090-86BA-509B86751409}" type="parTrans" cxnId="{791E9461-27C2-41E6-8757-F4101787758F}">
      <dgm:prSet/>
      <dgm:spPr/>
      <dgm:t>
        <a:bodyPr/>
        <a:lstStyle/>
        <a:p>
          <a:endParaRPr lang="ru-RU"/>
        </a:p>
      </dgm:t>
    </dgm:pt>
    <dgm:pt modelId="{E31984F9-B610-4591-9C0C-140D0EEF3A58}" type="sibTrans" cxnId="{791E9461-27C2-41E6-8757-F4101787758F}">
      <dgm:prSet/>
      <dgm:spPr/>
      <dgm:t>
        <a:bodyPr/>
        <a:lstStyle/>
        <a:p>
          <a:endParaRPr lang="ru-RU"/>
        </a:p>
      </dgm:t>
    </dgm:pt>
    <dgm:pt modelId="{A3771D54-5E1D-4F24-865D-E441299EF5B0}">
      <dgm:prSet phldrT="[Текст]"/>
      <dgm:spPr/>
      <dgm:t>
        <a:bodyPr/>
        <a:lstStyle/>
        <a:p>
          <a:r>
            <a:rPr lang="kk-KZ" b="1" dirty="0" smtClean="0">
              <a:latin typeface="Times New Roman" panose="02020603050405020304" pitchFamily="18" charset="0"/>
              <a:cs typeface="Times New Roman" panose="02020603050405020304" pitchFamily="18" charset="0"/>
            </a:rPr>
            <a:t>Бірлесе үйрену</a:t>
          </a:r>
          <a:endParaRPr lang="ru-RU" b="1" dirty="0">
            <a:latin typeface="Times New Roman" panose="02020603050405020304" pitchFamily="18" charset="0"/>
            <a:cs typeface="Times New Roman" panose="02020603050405020304" pitchFamily="18" charset="0"/>
          </a:endParaRPr>
        </a:p>
      </dgm:t>
    </dgm:pt>
    <dgm:pt modelId="{91F47219-9636-4F33-893B-755021E9AC9B}" type="parTrans" cxnId="{174EDA9A-EEE0-4F35-8DB2-9F5C741379D2}">
      <dgm:prSet/>
      <dgm:spPr/>
      <dgm:t>
        <a:bodyPr/>
        <a:lstStyle/>
        <a:p>
          <a:endParaRPr lang="ru-RU"/>
        </a:p>
      </dgm:t>
    </dgm:pt>
    <dgm:pt modelId="{507F3A5A-0229-4339-808F-C96566474183}" type="sibTrans" cxnId="{174EDA9A-EEE0-4F35-8DB2-9F5C741379D2}">
      <dgm:prSet/>
      <dgm:spPr/>
      <dgm:t>
        <a:bodyPr/>
        <a:lstStyle/>
        <a:p>
          <a:endParaRPr lang="ru-RU"/>
        </a:p>
      </dgm:t>
    </dgm:pt>
    <dgm:pt modelId="{AB366EBD-366D-4D98-A86B-E1A967612EDF}">
      <dgm:prSet phldrT="[Текст]"/>
      <dgm:spPr/>
      <dgm:t>
        <a:bodyPr/>
        <a:lstStyle/>
        <a:p>
          <a:r>
            <a:rPr lang="kk-KZ" b="1" dirty="0" smtClean="0">
              <a:latin typeface="Times New Roman" panose="02020603050405020304" pitchFamily="18" charset="0"/>
              <a:cs typeface="Times New Roman" panose="02020603050405020304" pitchFamily="18" charset="0"/>
            </a:rPr>
            <a:t>Бірлескен топтық жұмыс</a:t>
          </a:r>
          <a:endParaRPr lang="ru-RU" b="1" dirty="0">
            <a:latin typeface="Times New Roman" panose="02020603050405020304" pitchFamily="18" charset="0"/>
            <a:cs typeface="Times New Roman" panose="02020603050405020304" pitchFamily="18" charset="0"/>
          </a:endParaRPr>
        </a:p>
      </dgm:t>
    </dgm:pt>
    <dgm:pt modelId="{2420A7BF-7FEC-4226-9A6F-F8C1E50DF20C}" type="parTrans" cxnId="{9C35E69F-FD02-4153-91A8-B0A897CB6363}">
      <dgm:prSet/>
      <dgm:spPr/>
      <dgm:t>
        <a:bodyPr/>
        <a:lstStyle/>
        <a:p>
          <a:endParaRPr lang="ru-RU"/>
        </a:p>
      </dgm:t>
    </dgm:pt>
    <dgm:pt modelId="{1C35C374-8AA3-4C46-93F3-9644C70BE2C2}" type="sibTrans" cxnId="{9C35E69F-FD02-4153-91A8-B0A897CB6363}">
      <dgm:prSet/>
      <dgm:spPr/>
      <dgm:t>
        <a:bodyPr/>
        <a:lstStyle/>
        <a:p>
          <a:endParaRPr lang="ru-RU"/>
        </a:p>
      </dgm:t>
    </dgm:pt>
    <dgm:pt modelId="{FA7B361A-377B-4E8B-B8C9-77FEF7AC536E}">
      <dgm:prSet phldrT="[Текст]"/>
      <dgm:spPr/>
      <dgm:t>
        <a:bodyPr/>
        <a:lstStyle/>
        <a:p>
          <a:r>
            <a:rPr lang="kk-KZ" b="1" dirty="0" smtClean="0">
              <a:latin typeface="Times New Roman" panose="02020603050405020304" pitchFamily="18" charset="0"/>
              <a:cs typeface="Times New Roman" panose="02020603050405020304" pitchFamily="18" charset="0"/>
            </a:rPr>
            <a:t>Жаңалыққа жаны құмар</a:t>
          </a:r>
          <a:endParaRPr lang="ru-RU" b="1" dirty="0">
            <a:latin typeface="Times New Roman" panose="02020603050405020304" pitchFamily="18" charset="0"/>
            <a:cs typeface="Times New Roman" panose="02020603050405020304" pitchFamily="18" charset="0"/>
          </a:endParaRPr>
        </a:p>
      </dgm:t>
    </dgm:pt>
    <dgm:pt modelId="{0FB6C06F-69D4-426B-94F8-19CFF0CDB918}" type="parTrans" cxnId="{2E1C4ECD-F703-4373-8187-9A24346982CC}">
      <dgm:prSet/>
      <dgm:spPr/>
      <dgm:t>
        <a:bodyPr/>
        <a:lstStyle/>
        <a:p>
          <a:endParaRPr lang="ru-RU"/>
        </a:p>
      </dgm:t>
    </dgm:pt>
    <dgm:pt modelId="{88F7D604-B740-4184-A83F-6F63920E25A2}" type="sibTrans" cxnId="{2E1C4ECD-F703-4373-8187-9A24346982CC}">
      <dgm:prSet/>
      <dgm:spPr/>
      <dgm:t>
        <a:bodyPr/>
        <a:lstStyle/>
        <a:p>
          <a:endParaRPr lang="ru-RU"/>
        </a:p>
      </dgm:t>
    </dgm:pt>
    <dgm:pt modelId="{4D6FE06A-84F8-47DF-9A6A-E303FF2049AE}">
      <dgm:prSet phldrT="[Текст]"/>
      <dgm:spPr/>
      <dgm:t>
        <a:bodyPr/>
        <a:lstStyle/>
        <a:p>
          <a:r>
            <a:rPr lang="kk-KZ" b="1" dirty="0" smtClean="0">
              <a:latin typeface="Times New Roman" panose="02020603050405020304" pitchFamily="18" charset="0"/>
              <a:cs typeface="Times New Roman" panose="02020603050405020304" pitchFamily="18" charset="0"/>
            </a:rPr>
            <a:t>Коммуникативтік дағды</a:t>
          </a:r>
          <a:endParaRPr lang="ru-RU" b="1" dirty="0">
            <a:latin typeface="Times New Roman" panose="02020603050405020304" pitchFamily="18" charset="0"/>
            <a:cs typeface="Times New Roman" panose="02020603050405020304" pitchFamily="18" charset="0"/>
          </a:endParaRPr>
        </a:p>
      </dgm:t>
    </dgm:pt>
    <dgm:pt modelId="{7C806275-4A30-4508-8B6C-0B6528126728}" type="parTrans" cxnId="{78167585-D0B2-4062-ABAD-9C8ACD5080E3}">
      <dgm:prSet/>
      <dgm:spPr/>
      <dgm:t>
        <a:bodyPr/>
        <a:lstStyle/>
        <a:p>
          <a:endParaRPr lang="ru-RU"/>
        </a:p>
      </dgm:t>
    </dgm:pt>
    <dgm:pt modelId="{6E1CCE61-D9F6-4CCA-95D1-8E546C556479}" type="sibTrans" cxnId="{78167585-D0B2-4062-ABAD-9C8ACD5080E3}">
      <dgm:prSet/>
      <dgm:spPr/>
      <dgm:t>
        <a:bodyPr/>
        <a:lstStyle/>
        <a:p>
          <a:endParaRPr lang="ru-RU"/>
        </a:p>
      </dgm:t>
    </dgm:pt>
    <dgm:pt modelId="{FBC7BAAD-EEAD-46ED-BC7E-1C2503F998A9}">
      <dgm:prSet phldrT="[Текст]"/>
      <dgm:spPr/>
      <dgm:t>
        <a:bodyPr/>
        <a:lstStyle/>
        <a:p>
          <a:r>
            <a:rPr lang="ru-RU" b="1" i="1" dirty="0" smtClean="0">
              <a:solidFill>
                <a:schemeClr val="tx1"/>
              </a:solidFill>
              <a:latin typeface="Times New Roman" panose="02020603050405020304" pitchFamily="18" charset="0"/>
              <a:cs typeface="Times New Roman" panose="02020603050405020304" pitchFamily="18" charset="0"/>
            </a:rPr>
            <a:t>Сын т</a:t>
          </a:r>
          <a:r>
            <a:rPr lang="kk-KZ" b="1" i="1" dirty="0" smtClean="0">
              <a:solidFill>
                <a:schemeClr val="tx1"/>
              </a:solidFill>
              <a:latin typeface="Times New Roman" panose="02020603050405020304" pitchFamily="18" charset="0"/>
              <a:cs typeface="Times New Roman" panose="02020603050405020304" pitchFamily="18" charset="0"/>
            </a:rPr>
            <a:t>ұрғысынан ойлау</a:t>
          </a:r>
          <a:endParaRPr lang="ru-RU" b="1" i="1" dirty="0">
            <a:solidFill>
              <a:schemeClr val="tx1"/>
            </a:solidFill>
            <a:latin typeface="Times New Roman" panose="02020603050405020304" pitchFamily="18" charset="0"/>
            <a:cs typeface="Times New Roman" panose="02020603050405020304" pitchFamily="18" charset="0"/>
          </a:endParaRPr>
        </a:p>
      </dgm:t>
    </dgm:pt>
    <dgm:pt modelId="{7826FEDD-6CA7-4194-8E12-E10153C4E34B}" type="parTrans" cxnId="{A89EE258-9552-492B-877B-47E4E75017F3}">
      <dgm:prSet/>
      <dgm:spPr/>
      <dgm:t>
        <a:bodyPr/>
        <a:lstStyle/>
        <a:p>
          <a:endParaRPr lang="ru-RU"/>
        </a:p>
      </dgm:t>
    </dgm:pt>
    <dgm:pt modelId="{0BA4401E-56DE-42E4-9D90-BE299C9B912F}" type="sibTrans" cxnId="{A89EE258-9552-492B-877B-47E4E75017F3}">
      <dgm:prSet/>
      <dgm:spPr/>
      <dgm:t>
        <a:bodyPr/>
        <a:lstStyle/>
        <a:p>
          <a:endParaRPr lang="ru-RU"/>
        </a:p>
      </dgm:t>
    </dgm:pt>
    <dgm:pt modelId="{56AC6420-402D-4DA9-A4F6-577A967571EA}">
      <dgm:prSet phldrT="[Текст]"/>
      <dgm:spPr/>
      <dgm:t>
        <a:bodyPr/>
        <a:lstStyle/>
        <a:p>
          <a:r>
            <a:rPr lang="kk-KZ" b="1" i="1" dirty="0" smtClean="0">
              <a:latin typeface="Times New Roman" panose="02020603050405020304" pitchFamily="18" charset="0"/>
              <a:cs typeface="Times New Roman" panose="02020603050405020304" pitchFamily="18" charset="0"/>
            </a:rPr>
            <a:t>Ойлау туралы ойлану</a:t>
          </a:r>
          <a:endParaRPr lang="ru-RU" b="1" i="1" dirty="0">
            <a:latin typeface="Times New Roman" panose="02020603050405020304" pitchFamily="18" charset="0"/>
            <a:cs typeface="Times New Roman" panose="02020603050405020304" pitchFamily="18" charset="0"/>
          </a:endParaRPr>
        </a:p>
      </dgm:t>
    </dgm:pt>
    <dgm:pt modelId="{69E358D4-4E43-4983-9FF8-BF3EFC38EB51}" type="parTrans" cxnId="{4996A8C9-B474-434C-BEE7-D4715D17755E}">
      <dgm:prSet/>
      <dgm:spPr/>
      <dgm:t>
        <a:bodyPr/>
        <a:lstStyle/>
        <a:p>
          <a:endParaRPr lang="ru-RU"/>
        </a:p>
      </dgm:t>
    </dgm:pt>
    <dgm:pt modelId="{413FDB74-1EE1-4DC3-95B5-A5B42256631F}" type="sibTrans" cxnId="{4996A8C9-B474-434C-BEE7-D4715D17755E}">
      <dgm:prSet/>
      <dgm:spPr/>
      <dgm:t>
        <a:bodyPr/>
        <a:lstStyle/>
        <a:p>
          <a:endParaRPr lang="ru-RU"/>
        </a:p>
      </dgm:t>
    </dgm:pt>
    <dgm:pt modelId="{68784654-48EE-41AF-99DA-9ADEBE699C2F}">
      <dgm:prSet phldrT="[Текст]"/>
      <dgm:spPr/>
      <dgm:t>
        <a:bodyPr/>
        <a:lstStyle/>
        <a:p>
          <a:r>
            <a:rPr lang="kk-KZ" b="1" i="1" dirty="0" smtClean="0">
              <a:latin typeface="Times New Roman" panose="02020603050405020304" pitchFamily="18" charset="0"/>
              <a:cs typeface="Times New Roman" panose="02020603050405020304" pitchFamily="18" charset="0"/>
            </a:rPr>
            <a:t>Рефлексивтік оқыту</a:t>
          </a:r>
          <a:endParaRPr lang="ru-RU" b="1" i="1" dirty="0">
            <a:latin typeface="Times New Roman" panose="02020603050405020304" pitchFamily="18" charset="0"/>
            <a:cs typeface="Times New Roman" panose="02020603050405020304" pitchFamily="18" charset="0"/>
          </a:endParaRPr>
        </a:p>
      </dgm:t>
    </dgm:pt>
    <dgm:pt modelId="{B2994FF5-2FBF-41ED-B302-DF0A358241C8}" type="parTrans" cxnId="{9A05EABE-5545-40A0-9FD3-B97415AFF3C3}">
      <dgm:prSet/>
      <dgm:spPr/>
      <dgm:t>
        <a:bodyPr/>
        <a:lstStyle/>
        <a:p>
          <a:endParaRPr lang="ru-RU"/>
        </a:p>
      </dgm:t>
    </dgm:pt>
    <dgm:pt modelId="{776D8FF8-1EF9-41CA-B8B6-E6C6A55C3B11}" type="sibTrans" cxnId="{9A05EABE-5545-40A0-9FD3-B97415AFF3C3}">
      <dgm:prSet/>
      <dgm:spPr/>
      <dgm:t>
        <a:bodyPr/>
        <a:lstStyle/>
        <a:p>
          <a:endParaRPr lang="ru-RU"/>
        </a:p>
      </dgm:t>
    </dgm:pt>
    <dgm:pt modelId="{469D18BE-4C93-4E77-A90D-92F76D2E0762}">
      <dgm:prSet phldrT="[Текст]"/>
      <dgm:spPr/>
      <dgm:t>
        <a:bodyPr/>
        <a:lstStyle/>
        <a:p>
          <a:r>
            <a:rPr lang="kk-KZ" b="1" dirty="0" smtClean="0">
              <a:latin typeface="Times New Roman" panose="02020603050405020304" pitchFamily="18" charset="0"/>
              <a:cs typeface="Times New Roman" panose="02020603050405020304" pitchFamily="18" charset="0"/>
            </a:rPr>
            <a:t>Өзіндік пікір </a:t>
          </a:r>
        </a:p>
        <a:p>
          <a:r>
            <a:rPr lang="kk-KZ" b="1" dirty="0" smtClean="0">
              <a:latin typeface="Times New Roman" panose="02020603050405020304" pitchFamily="18" charset="0"/>
              <a:cs typeface="Times New Roman" panose="02020603050405020304" pitchFamily="18" charset="0"/>
            </a:rPr>
            <a:t>қалыптасу</a:t>
          </a:r>
        </a:p>
      </dgm:t>
    </dgm:pt>
    <dgm:pt modelId="{9BD5A19F-8252-40FF-9A8E-FE368AC79E0B}" type="parTrans" cxnId="{F4B27F56-036A-4432-ADC6-83F3A2AD8363}">
      <dgm:prSet/>
      <dgm:spPr/>
      <dgm:t>
        <a:bodyPr/>
        <a:lstStyle/>
        <a:p>
          <a:endParaRPr lang="ru-RU"/>
        </a:p>
      </dgm:t>
    </dgm:pt>
    <dgm:pt modelId="{4FDA24EE-38F7-41D3-9611-1D8750D24C94}" type="sibTrans" cxnId="{F4B27F56-036A-4432-ADC6-83F3A2AD8363}">
      <dgm:prSet/>
      <dgm:spPr/>
      <dgm:t>
        <a:bodyPr/>
        <a:lstStyle/>
        <a:p>
          <a:endParaRPr lang="ru-RU"/>
        </a:p>
      </dgm:t>
    </dgm:pt>
    <dgm:pt modelId="{20096F19-32B7-4AAD-8670-789FE8807761}" type="pres">
      <dgm:prSet presAssocID="{16BFD86B-6F9A-4B5E-9D73-B87F8D014729}" presName="mainComposite" presStyleCnt="0">
        <dgm:presLayoutVars>
          <dgm:chPref val="1"/>
          <dgm:dir/>
          <dgm:animOne val="branch"/>
          <dgm:animLvl val="lvl"/>
          <dgm:resizeHandles val="exact"/>
        </dgm:presLayoutVars>
      </dgm:prSet>
      <dgm:spPr/>
      <dgm:t>
        <a:bodyPr/>
        <a:lstStyle/>
        <a:p>
          <a:endParaRPr lang="ru-RU"/>
        </a:p>
      </dgm:t>
    </dgm:pt>
    <dgm:pt modelId="{D21CDBFD-7C8B-4AD8-8308-0EEA764E525D}" type="pres">
      <dgm:prSet presAssocID="{16BFD86B-6F9A-4B5E-9D73-B87F8D014729}" presName="hierFlow" presStyleCnt="0"/>
      <dgm:spPr/>
      <dgm:t>
        <a:bodyPr/>
        <a:lstStyle/>
        <a:p>
          <a:endParaRPr lang="ru-RU"/>
        </a:p>
      </dgm:t>
    </dgm:pt>
    <dgm:pt modelId="{838C59B4-68ED-48C6-9AEE-0576A40F5B7A}" type="pres">
      <dgm:prSet presAssocID="{16BFD86B-6F9A-4B5E-9D73-B87F8D014729}" presName="firstBuf" presStyleCnt="0"/>
      <dgm:spPr/>
      <dgm:t>
        <a:bodyPr/>
        <a:lstStyle/>
        <a:p>
          <a:endParaRPr lang="ru-RU"/>
        </a:p>
      </dgm:t>
    </dgm:pt>
    <dgm:pt modelId="{561B4440-F4E5-4670-B4F1-DD4E2C563F3F}" type="pres">
      <dgm:prSet presAssocID="{16BFD86B-6F9A-4B5E-9D73-B87F8D014729}" presName="hierChild1" presStyleCnt="0">
        <dgm:presLayoutVars>
          <dgm:chPref val="1"/>
          <dgm:animOne val="branch"/>
          <dgm:animLvl val="lvl"/>
        </dgm:presLayoutVars>
      </dgm:prSet>
      <dgm:spPr/>
      <dgm:t>
        <a:bodyPr/>
        <a:lstStyle/>
        <a:p>
          <a:endParaRPr lang="ru-RU"/>
        </a:p>
      </dgm:t>
    </dgm:pt>
    <dgm:pt modelId="{871BC913-4922-45A7-98B6-E1371BF49AA2}" type="pres">
      <dgm:prSet presAssocID="{8C4B3F5F-BE26-4259-B778-D4B4AD1703EA}" presName="Name17" presStyleCnt="0"/>
      <dgm:spPr/>
      <dgm:t>
        <a:bodyPr/>
        <a:lstStyle/>
        <a:p>
          <a:endParaRPr lang="ru-RU"/>
        </a:p>
      </dgm:t>
    </dgm:pt>
    <dgm:pt modelId="{97690A04-B3F2-4D9B-8E0C-43F43B03DE59}" type="pres">
      <dgm:prSet presAssocID="{8C4B3F5F-BE26-4259-B778-D4B4AD1703EA}" presName="level1Shape" presStyleLbl="node0" presStyleIdx="0" presStyleCnt="1">
        <dgm:presLayoutVars>
          <dgm:chPref val="3"/>
        </dgm:presLayoutVars>
      </dgm:prSet>
      <dgm:spPr/>
      <dgm:t>
        <a:bodyPr/>
        <a:lstStyle/>
        <a:p>
          <a:endParaRPr lang="ru-RU"/>
        </a:p>
      </dgm:t>
    </dgm:pt>
    <dgm:pt modelId="{71754FBE-C748-4D55-B9E3-5131F130A40B}" type="pres">
      <dgm:prSet presAssocID="{8C4B3F5F-BE26-4259-B778-D4B4AD1703EA}" presName="hierChild2" presStyleCnt="0"/>
      <dgm:spPr/>
      <dgm:t>
        <a:bodyPr/>
        <a:lstStyle/>
        <a:p>
          <a:endParaRPr lang="ru-RU"/>
        </a:p>
      </dgm:t>
    </dgm:pt>
    <dgm:pt modelId="{395BA574-E10E-4D36-BA95-DF496E1376C3}" type="pres">
      <dgm:prSet presAssocID="{1696BB6B-20C9-4090-86BA-509B86751409}" presName="Name25" presStyleLbl="parChTrans1D2" presStyleIdx="0" presStyleCnt="3"/>
      <dgm:spPr/>
      <dgm:t>
        <a:bodyPr/>
        <a:lstStyle/>
        <a:p>
          <a:endParaRPr lang="ru-RU"/>
        </a:p>
      </dgm:t>
    </dgm:pt>
    <dgm:pt modelId="{520AACFF-775E-408B-9A20-CFB1B82A88F2}" type="pres">
      <dgm:prSet presAssocID="{1696BB6B-20C9-4090-86BA-509B86751409}" presName="connTx" presStyleLbl="parChTrans1D2" presStyleIdx="0" presStyleCnt="3"/>
      <dgm:spPr/>
      <dgm:t>
        <a:bodyPr/>
        <a:lstStyle/>
        <a:p>
          <a:endParaRPr lang="ru-RU"/>
        </a:p>
      </dgm:t>
    </dgm:pt>
    <dgm:pt modelId="{9495B879-8072-4D07-91C8-AF02D9925163}" type="pres">
      <dgm:prSet presAssocID="{52F8119A-1D5B-44C2-BB15-79677AE54013}" presName="Name30" presStyleCnt="0"/>
      <dgm:spPr/>
      <dgm:t>
        <a:bodyPr/>
        <a:lstStyle/>
        <a:p>
          <a:endParaRPr lang="ru-RU"/>
        </a:p>
      </dgm:t>
    </dgm:pt>
    <dgm:pt modelId="{86EC5E97-02D5-4F65-8EA4-A0B391B598AB}" type="pres">
      <dgm:prSet presAssocID="{52F8119A-1D5B-44C2-BB15-79677AE54013}" presName="level2Shape" presStyleLbl="node2" presStyleIdx="0" presStyleCnt="3"/>
      <dgm:spPr/>
      <dgm:t>
        <a:bodyPr/>
        <a:lstStyle/>
        <a:p>
          <a:endParaRPr lang="ru-RU"/>
        </a:p>
      </dgm:t>
    </dgm:pt>
    <dgm:pt modelId="{095E83DE-48FB-434A-9C1E-F37CC2815CA3}" type="pres">
      <dgm:prSet presAssocID="{52F8119A-1D5B-44C2-BB15-79677AE54013}" presName="hierChild3" presStyleCnt="0"/>
      <dgm:spPr/>
      <dgm:t>
        <a:bodyPr/>
        <a:lstStyle/>
        <a:p>
          <a:endParaRPr lang="ru-RU"/>
        </a:p>
      </dgm:t>
    </dgm:pt>
    <dgm:pt modelId="{7DAB9A8B-64EE-43D1-9326-D2336883B8BD}" type="pres">
      <dgm:prSet presAssocID="{9BD5A19F-8252-40FF-9A8E-FE368AC79E0B}" presName="Name25" presStyleLbl="parChTrans1D2" presStyleIdx="1" presStyleCnt="3"/>
      <dgm:spPr/>
      <dgm:t>
        <a:bodyPr/>
        <a:lstStyle/>
        <a:p>
          <a:endParaRPr lang="ru-RU"/>
        </a:p>
      </dgm:t>
    </dgm:pt>
    <dgm:pt modelId="{F0F64A71-0A91-418A-A632-F62225EFBAD3}" type="pres">
      <dgm:prSet presAssocID="{9BD5A19F-8252-40FF-9A8E-FE368AC79E0B}" presName="connTx" presStyleLbl="parChTrans1D2" presStyleIdx="1" presStyleCnt="3"/>
      <dgm:spPr/>
      <dgm:t>
        <a:bodyPr/>
        <a:lstStyle/>
        <a:p>
          <a:endParaRPr lang="ru-RU"/>
        </a:p>
      </dgm:t>
    </dgm:pt>
    <dgm:pt modelId="{79050D13-A29A-4B3A-8D2A-2E9895423865}" type="pres">
      <dgm:prSet presAssocID="{469D18BE-4C93-4E77-A90D-92F76D2E0762}" presName="Name30" presStyleCnt="0"/>
      <dgm:spPr/>
      <dgm:t>
        <a:bodyPr/>
        <a:lstStyle/>
        <a:p>
          <a:endParaRPr lang="ru-RU"/>
        </a:p>
      </dgm:t>
    </dgm:pt>
    <dgm:pt modelId="{5E178452-BC97-4E18-88F0-B7402C2B6D33}" type="pres">
      <dgm:prSet presAssocID="{469D18BE-4C93-4E77-A90D-92F76D2E0762}" presName="level2Shape" presStyleLbl="node2" presStyleIdx="1" presStyleCnt="3" custLinFactNeighborX="0" custLinFactNeighborY="29968"/>
      <dgm:spPr/>
      <dgm:t>
        <a:bodyPr/>
        <a:lstStyle/>
        <a:p>
          <a:endParaRPr lang="ru-RU"/>
        </a:p>
      </dgm:t>
    </dgm:pt>
    <dgm:pt modelId="{FC66A8DC-8F97-4823-B387-42AE294BF86E}" type="pres">
      <dgm:prSet presAssocID="{469D18BE-4C93-4E77-A90D-92F76D2E0762}" presName="hierChild3" presStyleCnt="0"/>
      <dgm:spPr/>
      <dgm:t>
        <a:bodyPr/>
        <a:lstStyle/>
        <a:p>
          <a:endParaRPr lang="ru-RU"/>
        </a:p>
      </dgm:t>
    </dgm:pt>
    <dgm:pt modelId="{009742DF-BB07-436B-8EC2-4366A6850199}" type="pres">
      <dgm:prSet presAssocID="{91F47219-9636-4F33-893B-755021E9AC9B}" presName="Name25" presStyleLbl="parChTrans1D3" presStyleIdx="0" presStyleCnt="3"/>
      <dgm:spPr/>
      <dgm:t>
        <a:bodyPr/>
        <a:lstStyle/>
        <a:p>
          <a:endParaRPr lang="ru-RU"/>
        </a:p>
      </dgm:t>
    </dgm:pt>
    <dgm:pt modelId="{7977C6EC-5F58-4EB2-870A-5975D232A2C7}" type="pres">
      <dgm:prSet presAssocID="{91F47219-9636-4F33-893B-755021E9AC9B}" presName="connTx" presStyleLbl="parChTrans1D3" presStyleIdx="0" presStyleCnt="3"/>
      <dgm:spPr/>
      <dgm:t>
        <a:bodyPr/>
        <a:lstStyle/>
        <a:p>
          <a:endParaRPr lang="ru-RU"/>
        </a:p>
      </dgm:t>
    </dgm:pt>
    <dgm:pt modelId="{15A630A0-16E3-4169-93F6-06160650A850}" type="pres">
      <dgm:prSet presAssocID="{A3771D54-5E1D-4F24-865D-E441299EF5B0}" presName="Name30" presStyleCnt="0"/>
      <dgm:spPr/>
      <dgm:t>
        <a:bodyPr/>
        <a:lstStyle/>
        <a:p>
          <a:endParaRPr lang="ru-RU"/>
        </a:p>
      </dgm:t>
    </dgm:pt>
    <dgm:pt modelId="{47516FD6-43D6-4119-8A74-07AA37ADCC95}" type="pres">
      <dgm:prSet presAssocID="{A3771D54-5E1D-4F24-865D-E441299EF5B0}" presName="level2Shape" presStyleLbl="node3" presStyleIdx="0" presStyleCnt="3" custLinFactNeighborX="-2817" custLinFactNeighborY="-59279"/>
      <dgm:spPr/>
      <dgm:t>
        <a:bodyPr/>
        <a:lstStyle/>
        <a:p>
          <a:endParaRPr lang="ru-RU"/>
        </a:p>
      </dgm:t>
    </dgm:pt>
    <dgm:pt modelId="{B0E11F3C-9A20-4A86-AFB8-2BAC3987F3D9}" type="pres">
      <dgm:prSet presAssocID="{A3771D54-5E1D-4F24-865D-E441299EF5B0}" presName="hierChild3" presStyleCnt="0"/>
      <dgm:spPr/>
      <dgm:t>
        <a:bodyPr/>
        <a:lstStyle/>
        <a:p>
          <a:endParaRPr lang="ru-RU"/>
        </a:p>
      </dgm:t>
    </dgm:pt>
    <dgm:pt modelId="{134333F0-64E5-4A4A-AA90-CC00F3F5A584}" type="pres">
      <dgm:prSet presAssocID="{2420A7BF-7FEC-4226-9A6F-F8C1E50DF20C}" presName="Name25" presStyleLbl="parChTrans1D3" presStyleIdx="1" presStyleCnt="3"/>
      <dgm:spPr/>
      <dgm:t>
        <a:bodyPr/>
        <a:lstStyle/>
        <a:p>
          <a:endParaRPr lang="ru-RU"/>
        </a:p>
      </dgm:t>
    </dgm:pt>
    <dgm:pt modelId="{C2B123E7-C5C5-407A-AAF8-D1EE750BD3FE}" type="pres">
      <dgm:prSet presAssocID="{2420A7BF-7FEC-4226-9A6F-F8C1E50DF20C}" presName="connTx" presStyleLbl="parChTrans1D3" presStyleIdx="1" presStyleCnt="3"/>
      <dgm:spPr/>
      <dgm:t>
        <a:bodyPr/>
        <a:lstStyle/>
        <a:p>
          <a:endParaRPr lang="ru-RU"/>
        </a:p>
      </dgm:t>
    </dgm:pt>
    <dgm:pt modelId="{26AAD77C-7D0B-4B71-81A3-921EA05DD2A8}" type="pres">
      <dgm:prSet presAssocID="{AB366EBD-366D-4D98-A86B-E1A967612EDF}" presName="Name30" presStyleCnt="0"/>
      <dgm:spPr/>
      <dgm:t>
        <a:bodyPr/>
        <a:lstStyle/>
        <a:p>
          <a:endParaRPr lang="ru-RU"/>
        </a:p>
      </dgm:t>
    </dgm:pt>
    <dgm:pt modelId="{51C12B13-2089-4EEB-8461-F1908A9083F6}" type="pres">
      <dgm:prSet presAssocID="{AB366EBD-366D-4D98-A86B-E1A967612EDF}" presName="level2Shape" presStyleLbl="node3" presStyleIdx="1" presStyleCnt="3" custLinFactNeighborX="-2817" custLinFactNeighborY="-27532"/>
      <dgm:spPr/>
      <dgm:t>
        <a:bodyPr/>
        <a:lstStyle/>
        <a:p>
          <a:endParaRPr lang="ru-RU"/>
        </a:p>
      </dgm:t>
    </dgm:pt>
    <dgm:pt modelId="{3E3A017E-BCAF-4E5D-9C76-4F074E28AB63}" type="pres">
      <dgm:prSet presAssocID="{AB366EBD-366D-4D98-A86B-E1A967612EDF}" presName="hierChild3" presStyleCnt="0"/>
      <dgm:spPr/>
      <dgm:t>
        <a:bodyPr/>
        <a:lstStyle/>
        <a:p>
          <a:endParaRPr lang="ru-RU"/>
        </a:p>
      </dgm:t>
    </dgm:pt>
    <dgm:pt modelId="{45B6086C-5B38-4C78-A7EF-388C711985DC}" type="pres">
      <dgm:prSet presAssocID="{0FB6C06F-69D4-426B-94F8-19CFF0CDB918}" presName="Name25" presStyleLbl="parChTrans1D2" presStyleIdx="2" presStyleCnt="3"/>
      <dgm:spPr/>
      <dgm:t>
        <a:bodyPr/>
        <a:lstStyle/>
        <a:p>
          <a:endParaRPr lang="ru-RU"/>
        </a:p>
      </dgm:t>
    </dgm:pt>
    <dgm:pt modelId="{EF6821B8-947B-4A1A-A5A2-6FA6CD3002E5}" type="pres">
      <dgm:prSet presAssocID="{0FB6C06F-69D4-426B-94F8-19CFF0CDB918}" presName="connTx" presStyleLbl="parChTrans1D2" presStyleIdx="2" presStyleCnt="3"/>
      <dgm:spPr/>
      <dgm:t>
        <a:bodyPr/>
        <a:lstStyle/>
        <a:p>
          <a:endParaRPr lang="ru-RU"/>
        </a:p>
      </dgm:t>
    </dgm:pt>
    <dgm:pt modelId="{A88D8384-AF47-4F3F-BA25-DC9A7582B34F}" type="pres">
      <dgm:prSet presAssocID="{FA7B361A-377B-4E8B-B8C9-77FEF7AC536E}" presName="Name30" presStyleCnt="0"/>
      <dgm:spPr/>
      <dgm:t>
        <a:bodyPr/>
        <a:lstStyle/>
        <a:p>
          <a:endParaRPr lang="ru-RU"/>
        </a:p>
      </dgm:t>
    </dgm:pt>
    <dgm:pt modelId="{1157D3CC-91F4-436D-8C0C-4AE94491918B}" type="pres">
      <dgm:prSet presAssocID="{FA7B361A-377B-4E8B-B8C9-77FEF7AC536E}" presName="level2Shape" presStyleLbl="node2" presStyleIdx="2" presStyleCnt="3"/>
      <dgm:spPr/>
      <dgm:t>
        <a:bodyPr/>
        <a:lstStyle/>
        <a:p>
          <a:endParaRPr lang="ru-RU"/>
        </a:p>
      </dgm:t>
    </dgm:pt>
    <dgm:pt modelId="{F44FCF44-FA82-4673-8CC9-EC5AF2D35EAE}" type="pres">
      <dgm:prSet presAssocID="{FA7B361A-377B-4E8B-B8C9-77FEF7AC536E}" presName="hierChild3" presStyleCnt="0"/>
      <dgm:spPr/>
      <dgm:t>
        <a:bodyPr/>
        <a:lstStyle/>
        <a:p>
          <a:endParaRPr lang="ru-RU"/>
        </a:p>
      </dgm:t>
    </dgm:pt>
    <dgm:pt modelId="{45816E66-B4A5-4B0B-8395-52DD3D532DAE}" type="pres">
      <dgm:prSet presAssocID="{7C806275-4A30-4508-8B6C-0B6528126728}" presName="Name25" presStyleLbl="parChTrans1D3" presStyleIdx="2" presStyleCnt="3"/>
      <dgm:spPr/>
      <dgm:t>
        <a:bodyPr/>
        <a:lstStyle/>
        <a:p>
          <a:endParaRPr lang="ru-RU"/>
        </a:p>
      </dgm:t>
    </dgm:pt>
    <dgm:pt modelId="{FC932822-27F7-4F10-A020-6FC124BA421F}" type="pres">
      <dgm:prSet presAssocID="{7C806275-4A30-4508-8B6C-0B6528126728}" presName="connTx" presStyleLbl="parChTrans1D3" presStyleIdx="2" presStyleCnt="3"/>
      <dgm:spPr/>
      <dgm:t>
        <a:bodyPr/>
        <a:lstStyle/>
        <a:p>
          <a:endParaRPr lang="ru-RU"/>
        </a:p>
      </dgm:t>
    </dgm:pt>
    <dgm:pt modelId="{8E4B07ED-91F9-47F8-BF70-90188AC90A8B}" type="pres">
      <dgm:prSet presAssocID="{4D6FE06A-84F8-47DF-9A6A-E303FF2049AE}" presName="Name30" presStyleCnt="0"/>
      <dgm:spPr/>
      <dgm:t>
        <a:bodyPr/>
        <a:lstStyle/>
        <a:p>
          <a:endParaRPr lang="ru-RU"/>
        </a:p>
      </dgm:t>
    </dgm:pt>
    <dgm:pt modelId="{EBC582BB-7D4E-40F9-A154-5B8249BB2E07}" type="pres">
      <dgm:prSet presAssocID="{4D6FE06A-84F8-47DF-9A6A-E303FF2049AE}" presName="level2Shape" presStyleLbl="node3" presStyleIdx="2" presStyleCnt="3"/>
      <dgm:spPr/>
      <dgm:t>
        <a:bodyPr/>
        <a:lstStyle/>
        <a:p>
          <a:endParaRPr lang="ru-RU"/>
        </a:p>
      </dgm:t>
    </dgm:pt>
    <dgm:pt modelId="{CB8E1435-8893-4EB9-9C00-DE3297F329A0}" type="pres">
      <dgm:prSet presAssocID="{4D6FE06A-84F8-47DF-9A6A-E303FF2049AE}" presName="hierChild3" presStyleCnt="0"/>
      <dgm:spPr/>
      <dgm:t>
        <a:bodyPr/>
        <a:lstStyle/>
        <a:p>
          <a:endParaRPr lang="ru-RU"/>
        </a:p>
      </dgm:t>
    </dgm:pt>
    <dgm:pt modelId="{92493DA7-6E5A-4FC5-8F67-0D95E1AB5DF7}" type="pres">
      <dgm:prSet presAssocID="{16BFD86B-6F9A-4B5E-9D73-B87F8D014729}" presName="bgShapesFlow" presStyleCnt="0"/>
      <dgm:spPr/>
      <dgm:t>
        <a:bodyPr/>
        <a:lstStyle/>
        <a:p>
          <a:endParaRPr lang="ru-RU"/>
        </a:p>
      </dgm:t>
    </dgm:pt>
    <dgm:pt modelId="{6C5D4749-8FAE-422A-9F66-3D8ACEFD0AC4}" type="pres">
      <dgm:prSet presAssocID="{FBC7BAAD-EEAD-46ED-BC7E-1C2503F998A9}" presName="rectComp" presStyleCnt="0"/>
      <dgm:spPr/>
      <dgm:t>
        <a:bodyPr/>
        <a:lstStyle/>
        <a:p>
          <a:endParaRPr lang="ru-RU"/>
        </a:p>
      </dgm:t>
    </dgm:pt>
    <dgm:pt modelId="{FB08AA9A-7DBD-4A92-9FC6-4B1134CEA91D}" type="pres">
      <dgm:prSet presAssocID="{FBC7BAAD-EEAD-46ED-BC7E-1C2503F998A9}" presName="bgRect" presStyleLbl="bgShp" presStyleIdx="0" presStyleCnt="3" custScaleY="95244"/>
      <dgm:spPr/>
      <dgm:t>
        <a:bodyPr/>
        <a:lstStyle/>
        <a:p>
          <a:endParaRPr lang="ru-RU"/>
        </a:p>
      </dgm:t>
    </dgm:pt>
    <dgm:pt modelId="{3E259D09-15D4-450D-8008-8D16CCBBD51A}" type="pres">
      <dgm:prSet presAssocID="{FBC7BAAD-EEAD-46ED-BC7E-1C2503F998A9}" presName="bgRectTx" presStyleLbl="bgShp" presStyleIdx="0" presStyleCnt="3">
        <dgm:presLayoutVars>
          <dgm:bulletEnabled val="1"/>
        </dgm:presLayoutVars>
      </dgm:prSet>
      <dgm:spPr/>
      <dgm:t>
        <a:bodyPr/>
        <a:lstStyle/>
        <a:p>
          <a:endParaRPr lang="ru-RU"/>
        </a:p>
      </dgm:t>
    </dgm:pt>
    <dgm:pt modelId="{62E1AB60-B004-4620-A00F-B40A25C3BCB9}" type="pres">
      <dgm:prSet presAssocID="{FBC7BAAD-EEAD-46ED-BC7E-1C2503F998A9}" presName="spComp" presStyleCnt="0"/>
      <dgm:spPr/>
      <dgm:t>
        <a:bodyPr/>
        <a:lstStyle/>
        <a:p>
          <a:endParaRPr lang="ru-RU"/>
        </a:p>
      </dgm:t>
    </dgm:pt>
    <dgm:pt modelId="{F59C225F-6022-43CD-BC87-65CC5C07E60F}" type="pres">
      <dgm:prSet presAssocID="{FBC7BAAD-EEAD-46ED-BC7E-1C2503F998A9}" presName="hSp" presStyleCnt="0"/>
      <dgm:spPr/>
      <dgm:t>
        <a:bodyPr/>
        <a:lstStyle/>
        <a:p>
          <a:endParaRPr lang="ru-RU"/>
        </a:p>
      </dgm:t>
    </dgm:pt>
    <dgm:pt modelId="{DD704219-BC9F-4DB3-B0E0-C1CDCF8D882E}" type="pres">
      <dgm:prSet presAssocID="{56AC6420-402D-4DA9-A4F6-577A967571EA}" presName="rectComp" presStyleCnt="0"/>
      <dgm:spPr/>
      <dgm:t>
        <a:bodyPr/>
        <a:lstStyle/>
        <a:p>
          <a:endParaRPr lang="ru-RU"/>
        </a:p>
      </dgm:t>
    </dgm:pt>
    <dgm:pt modelId="{F6DBAB52-9584-41D0-B8A7-F82DAE220930}" type="pres">
      <dgm:prSet presAssocID="{56AC6420-402D-4DA9-A4F6-577A967571EA}" presName="bgRect" presStyleLbl="bgShp" presStyleIdx="1" presStyleCnt="3" custScaleX="100254" custScaleY="95186" custLinFactNeighborX="2806" custLinFactNeighborY="0"/>
      <dgm:spPr/>
      <dgm:t>
        <a:bodyPr/>
        <a:lstStyle/>
        <a:p>
          <a:endParaRPr lang="ru-RU"/>
        </a:p>
      </dgm:t>
    </dgm:pt>
    <dgm:pt modelId="{C1D4F061-4644-4DCE-88A6-894DFC9A5AC2}" type="pres">
      <dgm:prSet presAssocID="{56AC6420-402D-4DA9-A4F6-577A967571EA}" presName="bgRectTx" presStyleLbl="bgShp" presStyleIdx="1" presStyleCnt="3">
        <dgm:presLayoutVars>
          <dgm:bulletEnabled val="1"/>
        </dgm:presLayoutVars>
      </dgm:prSet>
      <dgm:spPr/>
      <dgm:t>
        <a:bodyPr/>
        <a:lstStyle/>
        <a:p>
          <a:endParaRPr lang="ru-RU"/>
        </a:p>
      </dgm:t>
    </dgm:pt>
    <dgm:pt modelId="{E57C2EC7-5709-4240-B32B-F33F70E798C4}" type="pres">
      <dgm:prSet presAssocID="{56AC6420-402D-4DA9-A4F6-577A967571EA}" presName="spComp" presStyleCnt="0"/>
      <dgm:spPr/>
      <dgm:t>
        <a:bodyPr/>
        <a:lstStyle/>
        <a:p>
          <a:endParaRPr lang="ru-RU"/>
        </a:p>
      </dgm:t>
    </dgm:pt>
    <dgm:pt modelId="{5684B8E4-246A-406A-BB8E-66602DF3AEE8}" type="pres">
      <dgm:prSet presAssocID="{56AC6420-402D-4DA9-A4F6-577A967571EA}" presName="hSp" presStyleCnt="0"/>
      <dgm:spPr/>
      <dgm:t>
        <a:bodyPr/>
        <a:lstStyle/>
        <a:p>
          <a:endParaRPr lang="ru-RU"/>
        </a:p>
      </dgm:t>
    </dgm:pt>
    <dgm:pt modelId="{B7D7A3BF-B719-46CB-B10A-D63CD65DB402}" type="pres">
      <dgm:prSet presAssocID="{68784654-48EE-41AF-99DA-9ADEBE699C2F}" presName="rectComp" presStyleCnt="0"/>
      <dgm:spPr/>
      <dgm:t>
        <a:bodyPr/>
        <a:lstStyle/>
        <a:p>
          <a:endParaRPr lang="ru-RU"/>
        </a:p>
      </dgm:t>
    </dgm:pt>
    <dgm:pt modelId="{D6DE794D-38DB-40C9-9BFC-F6EA6835ADED}" type="pres">
      <dgm:prSet presAssocID="{68784654-48EE-41AF-99DA-9ADEBE699C2F}" presName="bgRect" presStyleLbl="bgShp" presStyleIdx="2" presStyleCnt="3" custScaleY="95186"/>
      <dgm:spPr/>
      <dgm:t>
        <a:bodyPr/>
        <a:lstStyle/>
        <a:p>
          <a:endParaRPr lang="ru-RU"/>
        </a:p>
      </dgm:t>
    </dgm:pt>
    <dgm:pt modelId="{FED241DE-E40D-4316-B311-B74811D8BAD6}" type="pres">
      <dgm:prSet presAssocID="{68784654-48EE-41AF-99DA-9ADEBE699C2F}" presName="bgRectTx" presStyleLbl="bgShp" presStyleIdx="2" presStyleCnt="3">
        <dgm:presLayoutVars>
          <dgm:bulletEnabled val="1"/>
        </dgm:presLayoutVars>
      </dgm:prSet>
      <dgm:spPr/>
      <dgm:t>
        <a:bodyPr/>
        <a:lstStyle/>
        <a:p>
          <a:endParaRPr lang="ru-RU"/>
        </a:p>
      </dgm:t>
    </dgm:pt>
  </dgm:ptLst>
  <dgm:cxnLst>
    <dgm:cxn modelId="{5474D88B-5BCB-42BF-8520-879F6E310B96}" type="presOf" srcId="{8C4B3F5F-BE26-4259-B778-D4B4AD1703EA}" destId="{97690A04-B3F2-4D9B-8E0C-43F43B03DE59}" srcOrd="0" destOrd="0" presId="urn:microsoft.com/office/officeart/2005/8/layout/hierarchy5"/>
    <dgm:cxn modelId="{822F4AB3-1946-497F-87CA-F5BBAFC58326}" type="presOf" srcId="{56AC6420-402D-4DA9-A4F6-577A967571EA}" destId="{C1D4F061-4644-4DCE-88A6-894DFC9A5AC2}" srcOrd="1" destOrd="0" presId="urn:microsoft.com/office/officeart/2005/8/layout/hierarchy5"/>
    <dgm:cxn modelId="{2E1C4ECD-F703-4373-8187-9A24346982CC}" srcId="{8C4B3F5F-BE26-4259-B778-D4B4AD1703EA}" destId="{FA7B361A-377B-4E8B-B8C9-77FEF7AC536E}" srcOrd="2" destOrd="0" parTransId="{0FB6C06F-69D4-426B-94F8-19CFF0CDB918}" sibTransId="{88F7D604-B740-4184-A83F-6F63920E25A2}"/>
    <dgm:cxn modelId="{F90AC114-5B07-4F2E-9182-D018366059F3}" type="presOf" srcId="{68784654-48EE-41AF-99DA-9ADEBE699C2F}" destId="{D6DE794D-38DB-40C9-9BFC-F6EA6835ADED}" srcOrd="0" destOrd="0" presId="urn:microsoft.com/office/officeart/2005/8/layout/hierarchy5"/>
    <dgm:cxn modelId="{78167585-D0B2-4062-ABAD-9C8ACD5080E3}" srcId="{FA7B361A-377B-4E8B-B8C9-77FEF7AC536E}" destId="{4D6FE06A-84F8-47DF-9A6A-E303FF2049AE}" srcOrd="0" destOrd="0" parTransId="{7C806275-4A30-4508-8B6C-0B6528126728}" sibTransId="{6E1CCE61-D9F6-4CCA-95D1-8E546C556479}"/>
    <dgm:cxn modelId="{C99A4CD3-9C20-48EA-9616-D730E6124A02}" type="presOf" srcId="{AB366EBD-366D-4D98-A86B-E1A967612EDF}" destId="{51C12B13-2089-4EEB-8461-F1908A9083F6}" srcOrd="0" destOrd="0" presId="urn:microsoft.com/office/officeart/2005/8/layout/hierarchy5"/>
    <dgm:cxn modelId="{9821A067-7DC1-4C26-BF2B-0E40D3CD3F54}" type="presOf" srcId="{469D18BE-4C93-4E77-A90D-92F76D2E0762}" destId="{5E178452-BC97-4E18-88F0-B7402C2B6D33}" srcOrd="0" destOrd="0" presId="urn:microsoft.com/office/officeart/2005/8/layout/hierarchy5"/>
    <dgm:cxn modelId="{791E9461-27C2-41E6-8757-F4101787758F}" srcId="{8C4B3F5F-BE26-4259-B778-D4B4AD1703EA}" destId="{52F8119A-1D5B-44C2-BB15-79677AE54013}" srcOrd="0" destOrd="0" parTransId="{1696BB6B-20C9-4090-86BA-509B86751409}" sibTransId="{E31984F9-B610-4591-9C0C-140D0EEF3A58}"/>
    <dgm:cxn modelId="{C0852D0C-4DAF-44AE-A01C-DAD0A570DB6A}" type="presOf" srcId="{1696BB6B-20C9-4090-86BA-509B86751409}" destId="{520AACFF-775E-408B-9A20-CFB1B82A88F2}" srcOrd="1" destOrd="0" presId="urn:microsoft.com/office/officeart/2005/8/layout/hierarchy5"/>
    <dgm:cxn modelId="{174EDA9A-EEE0-4F35-8DB2-9F5C741379D2}" srcId="{469D18BE-4C93-4E77-A90D-92F76D2E0762}" destId="{A3771D54-5E1D-4F24-865D-E441299EF5B0}" srcOrd="0" destOrd="0" parTransId="{91F47219-9636-4F33-893B-755021E9AC9B}" sibTransId="{507F3A5A-0229-4339-808F-C96566474183}"/>
    <dgm:cxn modelId="{32745C24-1970-4DC9-93C2-4241D3242A7F}" type="presOf" srcId="{68784654-48EE-41AF-99DA-9ADEBE699C2F}" destId="{FED241DE-E40D-4316-B311-B74811D8BAD6}" srcOrd="1" destOrd="0" presId="urn:microsoft.com/office/officeart/2005/8/layout/hierarchy5"/>
    <dgm:cxn modelId="{9A05EABE-5545-40A0-9FD3-B97415AFF3C3}" srcId="{16BFD86B-6F9A-4B5E-9D73-B87F8D014729}" destId="{68784654-48EE-41AF-99DA-9ADEBE699C2F}" srcOrd="3" destOrd="0" parTransId="{B2994FF5-2FBF-41ED-B302-DF0A358241C8}" sibTransId="{776D8FF8-1EF9-41CA-B8B6-E6C6A55C3B11}"/>
    <dgm:cxn modelId="{A89EE258-9552-492B-877B-47E4E75017F3}" srcId="{16BFD86B-6F9A-4B5E-9D73-B87F8D014729}" destId="{FBC7BAAD-EEAD-46ED-BC7E-1C2503F998A9}" srcOrd="1" destOrd="0" parTransId="{7826FEDD-6CA7-4194-8E12-E10153C4E34B}" sibTransId="{0BA4401E-56DE-42E4-9D90-BE299C9B912F}"/>
    <dgm:cxn modelId="{58DB0FD5-31E2-42EB-A024-D9715F445F9E}" type="presOf" srcId="{52F8119A-1D5B-44C2-BB15-79677AE54013}" destId="{86EC5E97-02D5-4F65-8EA4-A0B391B598AB}" srcOrd="0" destOrd="0" presId="urn:microsoft.com/office/officeart/2005/8/layout/hierarchy5"/>
    <dgm:cxn modelId="{F4B27F56-036A-4432-ADC6-83F3A2AD8363}" srcId="{8C4B3F5F-BE26-4259-B778-D4B4AD1703EA}" destId="{469D18BE-4C93-4E77-A90D-92F76D2E0762}" srcOrd="1" destOrd="0" parTransId="{9BD5A19F-8252-40FF-9A8E-FE368AC79E0B}" sibTransId="{4FDA24EE-38F7-41D3-9611-1D8750D24C94}"/>
    <dgm:cxn modelId="{D798ABE1-22B4-46FD-9B14-3370309583E4}" type="presOf" srcId="{0FB6C06F-69D4-426B-94F8-19CFF0CDB918}" destId="{45B6086C-5B38-4C78-A7EF-388C711985DC}" srcOrd="0" destOrd="0" presId="urn:microsoft.com/office/officeart/2005/8/layout/hierarchy5"/>
    <dgm:cxn modelId="{FA4BEF30-7970-4E03-8036-B7355C61D2B3}" type="presOf" srcId="{7C806275-4A30-4508-8B6C-0B6528126728}" destId="{45816E66-B4A5-4B0B-8395-52DD3D532DAE}" srcOrd="0" destOrd="0" presId="urn:microsoft.com/office/officeart/2005/8/layout/hierarchy5"/>
    <dgm:cxn modelId="{27B24DBC-9310-48B6-8AFF-2E1FB8F149C0}" srcId="{16BFD86B-6F9A-4B5E-9D73-B87F8D014729}" destId="{8C4B3F5F-BE26-4259-B778-D4B4AD1703EA}" srcOrd="0" destOrd="0" parTransId="{67CB9320-9A5A-48F0-864F-DF70D56B8920}" sibTransId="{A5A299D3-7778-473C-B319-706F153CD9E0}"/>
    <dgm:cxn modelId="{E3A2CF83-BD02-4236-9933-9C2B4E9853C0}" type="presOf" srcId="{1696BB6B-20C9-4090-86BA-509B86751409}" destId="{395BA574-E10E-4D36-BA95-DF496E1376C3}" srcOrd="0" destOrd="0" presId="urn:microsoft.com/office/officeart/2005/8/layout/hierarchy5"/>
    <dgm:cxn modelId="{D1369E93-BB3B-41DA-B93D-F08C39DB6FF3}" type="presOf" srcId="{2420A7BF-7FEC-4226-9A6F-F8C1E50DF20C}" destId="{134333F0-64E5-4A4A-AA90-CC00F3F5A584}" srcOrd="0" destOrd="0" presId="urn:microsoft.com/office/officeart/2005/8/layout/hierarchy5"/>
    <dgm:cxn modelId="{47E1FD4E-36B3-45BC-9F7E-EF2C0FF22F4D}" type="presOf" srcId="{FA7B361A-377B-4E8B-B8C9-77FEF7AC536E}" destId="{1157D3CC-91F4-436D-8C0C-4AE94491918B}" srcOrd="0" destOrd="0" presId="urn:microsoft.com/office/officeart/2005/8/layout/hierarchy5"/>
    <dgm:cxn modelId="{02061970-F6D4-4047-A643-AE6E2F246062}" type="presOf" srcId="{91F47219-9636-4F33-893B-755021E9AC9B}" destId="{009742DF-BB07-436B-8EC2-4366A6850199}" srcOrd="0" destOrd="0" presId="urn:microsoft.com/office/officeart/2005/8/layout/hierarchy5"/>
    <dgm:cxn modelId="{67743148-AA70-40F3-B8C4-9CD75797AF35}" type="presOf" srcId="{16BFD86B-6F9A-4B5E-9D73-B87F8D014729}" destId="{20096F19-32B7-4AAD-8670-789FE8807761}" srcOrd="0" destOrd="0" presId="urn:microsoft.com/office/officeart/2005/8/layout/hierarchy5"/>
    <dgm:cxn modelId="{9C35E69F-FD02-4153-91A8-B0A897CB6363}" srcId="{469D18BE-4C93-4E77-A90D-92F76D2E0762}" destId="{AB366EBD-366D-4D98-A86B-E1A967612EDF}" srcOrd="1" destOrd="0" parTransId="{2420A7BF-7FEC-4226-9A6F-F8C1E50DF20C}" sibTransId="{1C35C374-8AA3-4C46-93F3-9644C70BE2C2}"/>
    <dgm:cxn modelId="{1E751808-1383-47BC-AD55-8CE962AA9DF0}" type="presOf" srcId="{4D6FE06A-84F8-47DF-9A6A-E303FF2049AE}" destId="{EBC582BB-7D4E-40F9-A154-5B8249BB2E07}" srcOrd="0" destOrd="0" presId="urn:microsoft.com/office/officeart/2005/8/layout/hierarchy5"/>
    <dgm:cxn modelId="{B3462AAE-1971-4284-90D2-CF6E7AA487B2}" type="presOf" srcId="{9BD5A19F-8252-40FF-9A8E-FE368AC79E0B}" destId="{F0F64A71-0A91-418A-A632-F62225EFBAD3}" srcOrd="1" destOrd="0" presId="urn:microsoft.com/office/officeart/2005/8/layout/hierarchy5"/>
    <dgm:cxn modelId="{4996A8C9-B474-434C-BEE7-D4715D17755E}" srcId="{16BFD86B-6F9A-4B5E-9D73-B87F8D014729}" destId="{56AC6420-402D-4DA9-A4F6-577A967571EA}" srcOrd="2" destOrd="0" parTransId="{69E358D4-4E43-4983-9FF8-BF3EFC38EB51}" sibTransId="{413FDB74-1EE1-4DC3-95B5-A5B42256631F}"/>
    <dgm:cxn modelId="{F58611F2-C8CB-440B-ACD5-CC845EEBAFE4}" type="presOf" srcId="{A3771D54-5E1D-4F24-865D-E441299EF5B0}" destId="{47516FD6-43D6-4119-8A74-07AA37ADCC95}" srcOrd="0" destOrd="0" presId="urn:microsoft.com/office/officeart/2005/8/layout/hierarchy5"/>
    <dgm:cxn modelId="{092F044A-FC0B-4834-9C6B-251B86ECC7E6}" type="presOf" srcId="{0FB6C06F-69D4-426B-94F8-19CFF0CDB918}" destId="{EF6821B8-947B-4A1A-A5A2-6FA6CD3002E5}" srcOrd="1" destOrd="0" presId="urn:microsoft.com/office/officeart/2005/8/layout/hierarchy5"/>
    <dgm:cxn modelId="{B1142708-355E-4FBB-87C9-973D50E6320B}" type="presOf" srcId="{2420A7BF-7FEC-4226-9A6F-F8C1E50DF20C}" destId="{C2B123E7-C5C5-407A-AAF8-D1EE750BD3FE}" srcOrd="1" destOrd="0" presId="urn:microsoft.com/office/officeart/2005/8/layout/hierarchy5"/>
    <dgm:cxn modelId="{E1CE55CD-7DF2-4F38-AD5B-A8B6A0176AB6}" type="presOf" srcId="{91F47219-9636-4F33-893B-755021E9AC9B}" destId="{7977C6EC-5F58-4EB2-870A-5975D232A2C7}" srcOrd="1" destOrd="0" presId="urn:microsoft.com/office/officeart/2005/8/layout/hierarchy5"/>
    <dgm:cxn modelId="{EF8B83B3-62AF-4CAC-AA5E-830DC5BCF47C}" type="presOf" srcId="{56AC6420-402D-4DA9-A4F6-577A967571EA}" destId="{F6DBAB52-9584-41D0-B8A7-F82DAE220930}" srcOrd="0" destOrd="0" presId="urn:microsoft.com/office/officeart/2005/8/layout/hierarchy5"/>
    <dgm:cxn modelId="{47B6B9B4-334F-49D9-867C-2F3AFA453F35}" type="presOf" srcId="{7C806275-4A30-4508-8B6C-0B6528126728}" destId="{FC932822-27F7-4F10-A020-6FC124BA421F}" srcOrd="1" destOrd="0" presId="urn:microsoft.com/office/officeart/2005/8/layout/hierarchy5"/>
    <dgm:cxn modelId="{4052FE0A-BD20-4848-A4CA-7468A3CD2097}" type="presOf" srcId="{FBC7BAAD-EEAD-46ED-BC7E-1C2503F998A9}" destId="{3E259D09-15D4-450D-8008-8D16CCBBD51A}" srcOrd="1" destOrd="0" presId="urn:microsoft.com/office/officeart/2005/8/layout/hierarchy5"/>
    <dgm:cxn modelId="{CC35429A-1A5D-43A4-9877-709C2A910469}" type="presOf" srcId="{FBC7BAAD-EEAD-46ED-BC7E-1C2503F998A9}" destId="{FB08AA9A-7DBD-4A92-9FC6-4B1134CEA91D}" srcOrd="0" destOrd="0" presId="urn:microsoft.com/office/officeart/2005/8/layout/hierarchy5"/>
    <dgm:cxn modelId="{2B101E51-9A92-40B3-8952-4AF1225DF0C7}" type="presOf" srcId="{9BD5A19F-8252-40FF-9A8E-FE368AC79E0B}" destId="{7DAB9A8B-64EE-43D1-9326-D2336883B8BD}" srcOrd="0" destOrd="0" presId="urn:microsoft.com/office/officeart/2005/8/layout/hierarchy5"/>
    <dgm:cxn modelId="{01B49BF0-5E95-4880-B1D5-3D9249FE6883}" type="presParOf" srcId="{20096F19-32B7-4AAD-8670-789FE8807761}" destId="{D21CDBFD-7C8B-4AD8-8308-0EEA764E525D}" srcOrd="0" destOrd="0" presId="urn:microsoft.com/office/officeart/2005/8/layout/hierarchy5"/>
    <dgm:cxn modelId="{EF0CB3C0-2995-403E-B36D-8736E538AA75}" type="presParOf" srcId="{D21CDBFD-7C8B-4AD8-8308-0EEA764E525D}" destId="{838C59B4-68ED-48C6-9AEE-0576A40F5B7A}" srcOrd="0" destOrd="0" presId="urn:microsoft.com/office/officeart/2005/8/layout/hierarchy5"/>
    <dgm:cxn modelId="{9FB7EC6F-102D-4712-8864-B215C9283F1A}" type="presParOf" srcId="{D21CDBFD-7C8B-4AD8-8308-0EEA764E525D}" destId="{561B4440-F4E5-4670-B4F1-DD4E2C563F3F}" srcOrd="1" destOrd="0" presId="urn:microsoft.com/office/officeart/2005/8/layout/hierarchy5"/>
    <dgm:cxn modelId="{AF1AD8DF-DBBF-4963-B676-71FD13F70116}" type="presParOf" srcId="{561B4440-F4E5-4670-B4F1-DD4E2C563F3F}" destId="{871BC913-4922-45A7-98B6-E1371BF49AA2}" srcOrd="0" destOrd="0" presId="urn:microsoft.com/office/officeart/2005/8/layout/hierarchy5"/>
    <dgm:cxn modelId="{C9A04A4B-1158-4341-8C0B-17C4F627FBA1}" type="presParOf" srcId="{871BC913-4922-45A7-98B6-E1371BF49AA2}" destId="{97690A04-B3F2-4D9B-8E0C-43F43B03DE59}" srcOrd="0" destOrd="0" presId="urn:microsoft.com/office/officeart/2005/8/layout/hierarchy5"/>
    <dgm:cxn modelId="{EC7C7EB9-0729-4853-91B0-F216879552F0}" type="presParOf" srcId="{871BC913-4922-45A7-98B6-E1371BF49AA2}" destId="{71754FBE-C748-4D55-B9E3-5131F130A40B}" srcOrd="1" destOrd="0" presId="urn:microsoft.com/office/officeart/2005/8/layout/hierarchy5"/>
    <dgm:cxn modelId="{FC01E4FC-7123-4C21-BEB8-A98E2577A3BB}" type="presParOf" srcId="{71754FBE-C748-4D55-B9E3-5131F130A40B}" destId="{395BA574-E10E-4D36-BA95-DF496E1376C3}" srcOrd="0" destOrd="0" presId="urn:microsoft.com/office/officeart/2005/8/layout/hierarchy5"/>
    <dgm:cxn modelId="{B386D3E4-8685-415C-B93D-E8D02996F890}" type="presParOf" srcId="{395BA574-E10E-4D36-BA95-DF496E1376C3}" destId="{520AACFF-775E-408B-9A20-CFB1B82A88F2}" srcOrd="0" destOrd="0" presId="urn:microsoft.com/office/officeart/2005/8/layout/hierarchy5"/>
    <dgm:cxn modelId="{9605C3A6-601D-47C5-9ECB-3FA8CAF62D25}" type="presParOf" srcId="{71754FBE-C748-4D55-B9E3-5131F130A40B}" destId="{9495B879-8072-4D07-91C8-AF02D9925163}" srcOrd="1" destOrd="0" presId="urn:microsoft.com/office/officeart/2005/8/layout/hierarchy5"/>
    <dgm:cxn modelId="{28B9988B-EC7B-46BE-A9D7-949EAA39DFB1}" type="presParOf" srcId="{9495B879-8072-4D07-91C8-AF02D9925163}" destId="{86EC5E97-02D5-4F65-8EA4-A0B391B598AB}" srcOrd="0" destOrd="0" presId="urn:microsoft.com/office/officeart/2005/8/layout/hierarchy5"/>
    <dgm:cxn modelId="{F5ED7B15-F227-4F77-AC5C-2C4491B75857}" type="presParOf" srcId="{9495B879-8072-4D07-91C8-AF02D9925163}" destId="{095E83DE-48FB-434A-9C1E-F37CC2815CA3}" srcOrd="1" destOrd="0" presId="urn:microsoft.com/office/officeart/2005/8/layout/hierarchy5"/>
    <dgm:cxn modelId="{307CD9F8-1AC6-49A7-AE22-37FBF151D4E0}" type="presParOf" srcId="{71754FBE-C748-4D55-B9E3-5131F130A40B}" destId="{7DAB9A8B-64EE-43D1-9326-D2336883B8BD}" srcOrd="2" destOrd="0" presId="urn:microsoft.com/office/officeart/2005/8/layout/hierarchy5"/>
    <dgm:cxn modelId="{33C773BB-71D6-40A0-A68C-77B7BAE6EF71}" type="presParOf" srcId="{7DAB9A8B-64EE-43D1-9326-D2336883B8BD}" destId="{F0F64A71-0A91-418A-A632-F62225EFBAD3}" srcOrd="0" destOrd="0" presId="urn:microsoft.com/office/officeart/2005/8/layout/hierarchy5"/>
    <dgm:cxn modelId="{46D4107F-88D2-4023-82B4-E10011C8AAA9}" type="presParOf" srcId="{71754FBE-C748-4D55-B9E3-5131F130A40B}" destId="{79050D13-A29A-4B3A-8D2A-2E9895423865}" srcOrd="3" destOrd="0" presId="urn:microsoft.com/office/officeart/2005/8/layout/hierarchy5"/>
    <dgm:cxn modelId="{F1767EAF-A1D1-4F0E-842D-C3CE189B7A63}" type="presParOf" srcId="{79050D13-A29A-4B3A-8D2A-2E9895423865}" destId="{5E178452-BC97-4E18-88F0-B7402C2B6D33}" srcOrd="0" destOrd="0" presId="urn:microsoft.com/office/officeart/2005/8/layout/hierarchy5"/>
    <dgm:cxn modelId="{6D86E85F-E84E-44DC-9B43-50CD5E338DB8}" type="presParOf" srcId="{79050D13-A29A-4B3A-8D2A-2E9895423865}" destId="{FC66A8DC-8F97-4823-B387-42AE294BF86E}" srcOrd="1" destOrd="0" presId="urn:microsoft.com/office/officeart/2005/8/layout/hierarchy5"/>
    <dgm:cxn modelId="{FCA7F2DC-F7A9-4E6D-94DA-7295171BB771}" type="presParOf" srcId="{FC66A8DC-8F97-4823-B387-42AE294BF86E}" destId="{009742DF-BB07-436B-8EC2-4366A6850199}" srcOrd="0" destOrd="0" presId="urn:microsoft.com/office/officeart/2005/8/layout/hierarchy5"/>
    <dgm:cxn modelId="{A93AF0A0-41F5-4AB7-A25E-B0EE0AC99CC9}" type="presParOf" srcId="{009742DF-BB07-436B-8EC2-4366A6850199}" destId="{7977C6EC-5F58-4EB2-870A-5975D232A2C7}" srcOrd="0" destOrd="0" presId="urn:microsoft.com/office/officeart/2005/8/layout/hierarchy5"/>
    <dgm:cxn modelId="{E410A098-1087-4B8B-8B62-54CC115B7212}" type="presParOf" srcId="{FC66A8DC-8F97-4823-B387-42AE294BF86E}" destId="{15A630A0-16E3-4169-93F6-06160650A850}" srcOrd="1" destOrd="0" presId="urn:microsoft.com/office/officeart/2005/8/layout/hierarchy5"/>
    <dgm:cxn modelId="{09DD1253-7341-4472-A896-A7CF269BDF1F}" type="presParOf" srcId="{15A630A0-16E3-4169-93F6-06160650A850}" destId="{47516FD6-43D6-4119-8A74-07AA37ADCC95}" srcOrd="0" destOrd="0" presId="urn:microsoft.com/office/officeart/2005/8/layout/hierarchy5"/>
    <dgm:cxn modelId="{6A48DE4C-5823-47CF-AA12-A1738FD56215}" type="presParOf" srcId="{15A630A0-16E3-4169-93F6-06160650A850}" destId="{B0E11F3C-9A20-4A86-AFB8-2BAC3987F3D9}" srcOrd="1" destOrd="0" presId="urn:microsoft.com/office/officeart/2005/8/layout/hierarchy5"/>
    <dgm:cxn modelId="{35005504-3EA4-4076-8E50-7EB1C3B9C07B}" type="presParOf" srcId="{FC66A8DC-8F97-4823-B387-42AE294BF86E}" destId="{134333F0-64E5-4A4A-AA90-CC00F3F5A584}" srcOrd="2" destOrd="0" presId="urn:microsoft.com/office/officeart/2005/8/layout/hierarchy5"/>
    <dgm:cxn modelId="{D3099DC8-DE1E-4E9E-82C3-4734A099B01E}" type="presParOf" srcId="{134333F0-64E5-4A4A-AA90-CC00F3F5A584}" destId="{C2B123E7-C5C5-407A-AAF8-D1EE750BD3FE}" srcOrd="0" destOrd="0" presId="urn:microsoft.com/office/officeart/2005/8/layout/hierarchy5"/>
    <dgm:cxn modelId="{3F5BF828-FF61-4198-A98B-253D0B981181}" type="presParOf" srcId="{FC66A8DC-8F97-4823-B387-42AE294BF86E}" destId="{26AAD77C-7D0B-4B71-81A3-921EA05DD2A8}" srcOrd="3" destOrd="0" presId="urn:microsoft.com/office/officeart/2005/8/layout/hierarchy5"/>
    <dgm:cxn modelId="{4D450D5A-7767-44AE-9439-9CF16CE31747}" type="presParOf" srcId="{26AAD77C-7D0B-4B71-81A3-921EA05DD2A8}" destId="{51C12B13-2089-4EEB-8461-F1908A9083F6}" srcOrd="0" destOrd="0" presId="urn:microsoft.com/office/officeart/2005/8/layout/hierarchy5"/>
    <dgm:cxn modelId="{21721781-29FA-4DF5-9924-B15B656B4DB5}" type="presParOf" srcId="{26AAD77C-7D0B-4B71-81A3-921EA05DD2A8}" destId="{3E3A017E-BCAF-4E5D-9C76-4F074E28AB63}" srcOrd="1" destOrd="0" presId="urn:microsoft.com/office/officeart/2005/8/layout/hierarchy5"/>
    <dgm:cxn modelId="{257DEF4A-6BC1-4B46-BAAB-2B0B925C01D2}" type="presParOf" srcId="{71754FBE-C748-4D55-B9E3-5131F130A40B}" destId="{45B6086C-5B38-4C78-A7EF-388C711985DC}" srcOrd="4" destOrd="0" presId="urn:microsoft.com/office/officeart/2005/8/layout/hierarchy5"/>
    <dgm:cxn modelId="{2DEBF959-9536-4E79-A543-9C071D433191}" type="presParOf" srcId="{45B6086C-5B38-4C78-A7EF-388C711985DC}" destId="{EF6821B8-947B-4A1A-A5A2-6FA6CD3002E5}" srcOrd="0" destOrd="0" presId="urn:microsoft.com/office/officeart/2005/8/layout/hierarchy5"/>
    <dgm:cxn modelId="{6DA47DF2-65BD-4C6C-9529-9FF7ECEC3EB3}" type="presParOf" srcId="{71754FBE-C748-4D55-B9E3-5131F130A40B}" destId="{A88D8384-AF47-4F3F-BA25-DC9A7582B34F}" srcOrd="5" destOrd="0" presId="urn:microsoft.com/office/officeart/2005/8/layout/hierarchy5"/>
    <dgm:cxn modelId="{FB628218-125A-4BDB-B4C7-EF01EC833E9C}" type="presParOf" srcId="{A88D8384-AF47-4F3F-BA25-DC9A7582B34F}" destId="{1157D3CC-91F4-436D-8C0C-4AE94491918B}" srcOrd="0" destOrd="0" presId="urn:microsoft.com/office/officeart/2005/8/layout/hierarchy5"/>
    <dgm:cxn modelId="{C70AA500-8917-446F-A958-F6EB223ECE91}" type="presParOf" srcId="{A88D8384-AF47-4F3F-BA25-DC9A7582B34F}" destId="{F44FCF44-FA82-4673-8CC9-EC5AF2D35EAE}" srcOrd="1" destOrd="0" presId="urn:microsoft.com/office/officeart/2005/8/layout/hierarchy5"/>
    <dgm:cxn modelId="{DC160A88-F29F-45C1-85BC-363F82A747C7}" type="presParOf" srcId="{F44FCF44-FA82-4673-8CC9-EC5AF2D35EAE}" destId="{45816E66-B4A5-4B0B-8395-52DD3D532DAE}" srcOrd="0" destOrd="0" presId="urn:microsoft.com/office/officeart/2005/8/layout/hierarchy5"/>
    <dgm:cxn modelId="{73480496-F5FD-49E3-9276-82403938FAE6}" type="presParOf" srcId="{45816E66-B4A5-4B0B-8395-52DD3D532DAE}" destId="{FC932822-27F7-4F10-A020-6FC124BA421F}" srcOrd="0" destOrd="0" presId="urn:microsoft.com/office/officeart/2005/8/layout/hierarchy5"/>
    <dgm:cxn modelId="{387DBCC7-59A7-4821-8289-23B7E17777D0}" type="presParOf" srcId="{F44FCF44-FA82-4673-8CC9-EC5AF2D35EAE}" destId="{8E4B07ED-91F9-47F8-BF70-90188AC90A8B}" srcOrd="1" destOrd="0" presId="urn:microsoft.com/office/officeart/2005/8/layout/hierarchy5"/>
    <dgm:cxn modelId="{52E4EED0-D448-4154-8246-EFB0D29EB797}" type="presParOf" srcId="{8E4B07ED-91F9-47F8-BF70-90188AC90A8B}" destId="{EBC582BB-7D4E-40F9-A154-5B8249BB2E07}" srcOrd="0" destOrd="0" presId="urn:microsoft.com/office/officeart/2005/8/layout/hierarchy5"/>
    <dgm:cxn modelId="{F6B2DEC7-387A-4AD2-97AF-650756AAA081}" type="presParOf" srcId="{8E4B07ED-91F9-47F8-BF70-90188AC90A8B}" destId="{CB8E1435-8893-4EB9-9C00-DE3297F329A0}" srcOrd="1" destOrd="0" presId="urn:microsoft.com/office/officeart/2005/8/layout/hierarchy5"/>
    <dgm:cxn modelId="{CC19B03E-48DD-49AB-8610-679FB25F1EC6}" type="presParOf" srcId="{20096F19-32B7-4AAD-8670-789FE8807761}" destId="{92493DA7-6E5A-4FC5-8F67-0D95E1AB5DF7}" srcOrd="1" destOrd="0" presId="urn:microsoft.com/office/officeart/2005/8/layout/hierarchy5"/>
    <dgm:cxn modelId="{499720C7-86FA-4690-8073-0F79A1DB3546}" type="presParOf" srcId="{92493DA7-6E5A-4FC5-8F67-0D95E1AB5DF7}" destId="{6C5D4749-8FAE-422A-9F66-3D8ACEFD0AC4}" srcOrd="0" destOrd="0" presId="urn:microsoft.com/office/officeart/2005/8/layout/hierarchy5"/>
    <dgm:cxn modelId="{F1C9FA2C-2FFF-48E9-91BD-E6CA36E9FB48}" type="presParOf" srcId="{6C5D4749-8FAE-422A-9F66-3D8ACEFD0AC4}" destId="{FB08AA9A-7DBD-4A92-9FC6-4B1134CEA91D}" srcOrd="0" destOrd="0" presId="urn:microsoft.com/office/officeart/2005/8/layout/hierarchy5"/>
    <dgm:cxn modelId="{AE7657C7-9631-40EE-B397-85FFD8C60F3F}" type="presParOf" srcId="{6C5D4749-8FAE-422A-9F66-3D8ACEFD0AC4}" destId="{3E259D09-15D4-450D-8008-8D16CCBBD51A}" srcOrd="1" destOrd="0" presId="urn:microsoft.com/office/officeart/2005/8/layout/hierarchy5"/>
    <dgm:cxn modelId="{FECAC6B7-88DD-4A45-986E-47BFAC3B34CB}" type="presParOf" srcId="{92493DA7-6E5A-4FC5-8F67-0D95E1AB5DF7}" destId="{62E1AB60-B004-4620-A00F-B40A25C3BCB9}" srcOrd="1" destOrd="0" presId="urn:microsoft.com/office/officeart/2005/8/layout/hierarchy5"/>
    <dgm:cxn modelId="{3E76C0F9-736D-426B-924D-F1BE5E8EAE79}" type="presParOf" srcId="{62E1AB60-B004-4620-A00F-B40A25C3BCB9}" destId="{F59C225F-6022-43CD-BC87-65CC5C07E60F}" srcOrd="0" destOrd="0" presId="urn:microsoft.com/office/officeart/2005/8/layout/hierarchy5"/>
    <dgm:cxn modelId="{3EDC56C6-3B6A-4823-A430-5D570E945F6E}" type="presParOf" srcId="{92493DA7-6E5A-4FC5-8F67-0D95E1AB5DF7}" destId="{DD704219-BC9F-4DB3-B0E0-C1CDCF8D882E}" srcOrd="2" destOrd="0" presId="urn:microsoft.com/office/officeart/2005/8/layout/hierarchy5"/>
    <dgm:cxn modelId="{445DBF79-5DE2-4FE5-8ABA-6059A6D37936}" type="presParOf" srcId="{DD704219-BC9F-4DB3-B0E0-C1CDCF8D882E}" destId="{F6DBAB52-9584-41D0-B8A7-F82DAE220930}" srcOrd="0" destOrd="0" presId="urn:microsoft.com/office/officeart/2005/8/layout/hierarchy5"/>
    <dgm:cxn modelId="{14927B5E-02AC-4597-8F91-BD2F7C971477}" type="presParOf" srcId="{DD704219-BC9F-4DB3-B0E0-C1CDCF8D882E}" destId="{C1D4F061-4644-4DCE-88A6-894DFC9A5AC2}" srcOrd="1" destOrd="0" presId="urn:microsoft.com/office/officeart/2005/8/layout/hierarchy5"/>
    <dgm:cxn modelId="{2F327286-1D1C-4B16-BE01-830B37E0147F}" type="presParOf" srcId="{92493DA7-6E5A-4FC5-8F67-0D95E1AB5DF7}" destId="{E57C2EC7-5709-4240-B32B-F33F70E798C4}" srcOrd="3" destOrd="0" presId="urn:microsoft.com/office/officeart/2005/8/layout/hierarchy5"/>
    <dgm:cxn modelId="{D260BE58-1353-477D-AAC4-0CFF21B2F5C6}" type="presParOf" srcId="{E57C2EC7-5709-4240-B32B-F33F70E798C4}" destId="{5684B8E4-246A-406A-BB8E-66602DF3AEE8}" srcOrd="0" destOrd="0" presId="urn:microsoft.com/office/officeart/2005/8/layout/hierarchy5"/>
    <dgm:cxn modelId="{17F31CFF-1575-45E4-B720-ACD48C9DA158}" type="presParOf" srcId="{92493DA7-6E5A-4FC5-8F67-0D95E1AB5DF7}" destId="{B7D7A3BF-B719-46CB-B10A-D63CD65DB402}" srcOrd="4" destOrd="0" presId="urn:microsoft.com/office/officeart/2005/8/layout/hierarchy5"/>
    <dgm:cxn modelId="{519E131A-9C01-432A-B868-B353AA9B01D0}" type="presParOf" srcId="{B7D7A3BF-B719-46CB-B10A-D63CD65DB402}" destId="{D6DE794D-38DB-40C9-9BFC-F6EA6835ADED}" srcOrd="0" destOrd="0" presId="urn:microsoft.com/office/officeart/2005/8/layout/hierarchy5"/>
    <dgm:cxn modelId="{5D61D0E2-3A4E-4628-A011-81795F755BA6}" type="presParOf" srcId="{B7D7A3BF-B719-46CB-B10A-D63CD65DB402}" destId="{FED241DE-E40D-4316-B311-B74811D8BAD6}" srcOrd="1" destOrd="0" presId="urn:microsoft.com/office/officeart/2005/8/layout/hierarchy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BF037F0-9A55-4D07-8267-EAB9A7299E40}" type="doc">
      <dgm:prSet loTypeId="urn:microsoft.com/office/officeart/2005/8/layout/venn1" loCatId="relationship" qsTypeId="urn:microsoft.com/office/officeart/2005/8/quickstyle/simple1" qsCatId="simple" csTypeId="urn:microsoft.com/office/officeart/2005/8/colors/colorful5" csCatId="colorful" phldr="1"/>
      <dgm:spPr/>
    </dgm:pt>
    <dgm:pt modelId="{92037D85-EAF9-4875-A3EC-D407C47E7CC5}">
      <dgm:prSet phldrT="[Текст]" custT="1"/>
      <dgm:spPr/>
      <dgm:t>
        <a:bodyPr/>
        <a:lstStyle/>
        <a:p>
          <a:r>
            <a:rPr lang="kk-KZ" sz="2400" b="1" dirty="0" smtClean="0">
              <a:latin typeface="Times New Roman" panose="02020603050405020304" pitchFamily="18" charset="0"/>
              <a:cs typeface="Times New Roman" panose="02020603050405020304" pitchFamily="18" charset="0"/>
            </a:rPr>
            <a:t>Сұрақтардың дұрыс қойылуы</a:t>
          </a:r>
          <a:endParaRPr lang="ru-RU" sz="2400" b="1" dirty="0">
            <a:latin typeface="Times New Roman" panose="02020603050405020304" pitchFamily="18" charset="0"/>
            <a:cs typeface="Times New Roman" panose="02020603050405020304" pitchFamily="18" charset="0"/>
          </a:endParaRPr>
        </a:p>
      </dgm:t>
    </dgm:pt>
    <dgm:pt modelId="{E0186264-D66C-4FD3-97AB-A9C3E7B8578F}" type="parTrans" cxnId="{6341AF58-3405-4C23-87DD-F79D3D8F0156}">
      <dgm:prSet/>
      <dgm:spPr/>
      <dgm:t>
        <a:bodyPr/>
        <a:lstStyle/>
        <a:p>
          <a:endParaRPr lang="ru-RU"/>
        </a:p>
      </dgm:t>
    </dgm:pt>
    <dgm:pt modelId="{7073F6CC-E946-4E51-BF69-F5A3C0C5DBFF}" type="sibTrans" cxnId="{6341AF58-3405-4C23-87DD-F79D3D8F0156}">
      <dgm:prSet/>
      <dgm:spPr/>
      <dgm:t>
        <a:bodyPr/>
        <a:lstStyle/>
        <a:p>
          <a:endParaRPr lang="ru-RU"/>
        </a:p>
      </dgm:t>
    </dgm:pt>
    <dgm:pt modelId="{147C27FA-8EDD-4A67-AB4D-211497553EC3}">
      <dgm:prSet phldrT="[Текст]" custT="1"/>
      <dgm:spPr/>
      <dgm:t>
        <a:bodyPr/>
        <a:lstStyle/>
        <a:p>
          <a:r>
            <a:rPr lang="kk-KZ" sz="2400" b="1" dirty="0" smtClean="0">
              <a:latin typeface="Times New Roman" panose="02020603050405020304" pitchFamily="18" charset="0"/>
              <a:cs typeface="Times New Roman" panose="02020603050405020304" pitchFamily="18" charset="0"/>
            </a:rPr>
            <a:t>Кері байланысты қамтамасыз ету</a:t>
          </a:r>
          <a:endParaRPr lang="ru-RU" sz="2400" b="1" dirty="0">
            <a:latin typeface="Times New Roman" panose="02020603050405020304" pitchFamily="18" charset="0"/>
            <a:cs typeface="Times New Roman" panose="02020603050405020304" pitchFamily="18" charset="0"/>
          </a:endParaRPr>
        </a:p>
      </dgm:t>
    </dgm:pt>
    <dgm:pt modelId="{888EEB05-40F3-422B-84C7-D5F29E78F192}" type="parTrans" cxnId="{C7AF63C4-9CA7-4020-8349-64CBB4D564B1}">
      <dgm:prSet/>
      <dgm:spPr/>
      <dgm:t>
        <a:bodyPr/>
        <a:lstStyle/>
        <a:p>
          <a:endParaRPr lang="ru-RU"/>
        </a:p>
      </dgm:t>
    </dgm:pt>
    <dgm:pt modelId="{88E4A4CF-FFCE-4531-9495-DEBF3441870A}" type="sibTrans" cxnId="{C7AF63C4-9CA7-4020-8349-64CBB4D564B1}">
      <dgm:prSet/>
      <dgm:spPr/>
      <dgm:t>
        <a:bodyPr/>
        <a:lstStyle/>
        <a:p>
          <a:endParaRPr lang="ru-RU"/>
        </a:p>
      </dgm:t>
    </dgm:pt>
    <dgm:pt modelId="{78E723DA-4B8D-46BB-94B1-7B0417C3D229}">
      <dgm:prSet phldrT="[Текст]" custT="1"/>
      <dgm:spPr/>
      <dgm:t>
        <a:bodyPr/>
        <a:lstStyle/>
        <a:p>
          <a:r>
            <a:rPr lang="kk-KZ" sz="2400" b="1" dirty="0" smtClean="0">
              <a:latin typeface="Times New Roman" panose="02020603050405020304" pitchFamily="18" charset="0"/>
              <a:cs typeface="Times New Roman" panose="02020603050405020304" pitchFamily="18" charset="0"/>
            </a:rPr>
            <a:t>Сынып тасын және өзін-өзі бағалау</a:t>
          </a:r>
          <a:endParaRPr lang="ru-RU" sz="2400" b="1" dirty="0">
            <a:latin typeface="Times New Roman" panose="02020603050405020304" pitchFamily="18" charset="0"/>
            <a:cs typeface="Times New Roman" panose="02020603050405020304" pitchFamily="18" charset="0"/>
          </a:endParaRPr>
        </a:p>
      </dgm:t>
    </dgm:pt>
    <dgm:pt modelId="{1AA719EB-CACE-45C3-A29E-91B653064BAF}" type="parTrans" cxnId="{E8D4EA16-14A9-4934-950C-DE33AC870172}">
      <dgm:prSet/>
      <dgm:spPr/>
      <dgm:t>
        <a:bodyPr/>
        <a:lstStyle/>
        <a:p>
          <a:endParaRPr lang="ru-RU"/>
        </a:p>
      </dgm:t>
    </dgm:pt>
    <dgm:pt modelId="{B40CA0FF-C27C-492C-8791-2ABBF136579E}" type="sibTrans" cxnId="{E8D4EA16-14A9-4934-950C-DE33AC870172}">
      <dgm:prSet/>
      <dgm:spPr/>
      <dgm:t>
        <a:bodyPr/>
        <a:lstStyle/>
        <a:p>
          <a:endParaRPr lang="ru-RU"/>
        </a:p>
      </dgm:t>
    </dgm:pt>
    <dgm:pt modelId="{44FD53F7-0891-448B-8DEE-684F0256CDDF}">
      <dgm:prSet phldrT="[Текст]" custT="1"/>
      <dgm:spPr/>
      <dgm:t>
        <a:bodyPr/>
        <a:lstStyle/>
        <a:p>
          <a:r>
            <a:rPr lang="kk-KZ" sz="2400" b="1" dirty="0" smtClean="0">
              <a:latin typeface="Times New Roman" panose="02020603050405020304" pitchFamily="18" charset="0"/>
              <a:cs typeface="Times New Roman" panose="02020603050405020304" pitchFamily="18" charset="0"/>
            </a:rPr>
            <a:t>Оқушы мен бірге критерий лерді талдау</a:t>
          </a:r>
          <a:endParaRPr lang="ru-RU" sz="2400" b="1" dirty="0">
            <a:latin typeface="Times New Roman" panose="02020603050405020304" pitchFamily="18" charset="0"/>
            <a:cs typeface="Times New Roman" panose="02020603050405020304" pitchFamily="18" charset="0"/>
          </a:endParaRPr>
        </a:p>
      </dgm:t>
    </dgm:pt>
    <dgm:pt modelId="{9EEC412E-120D-4EA5-B9DE-C4928B59B980}" type="parTrans" cxnId="{86FE0206-82D7-4CF6-B6E1-22F391F9E999}">
      <dgm:prSet/>
      <dgm:spPr/>
      <dgm:t>
        <a:bodyPr/>
        <a:lstStyle/>
        <a:p>
          <a:endParaRPr lang="ru-RU"/>
        </a:p>
      </dgm:t>
    </dgm:pt>
    <dgm:pt modelId="{FF0B94FE-045A-4456-BA63-7C8215882AC3}" type="sibTrans" cxnId="{86FE0206-82D7-4CF6-B6E1-22F391F9E999}">
      <dgm:prSet/>
      <dgm:spPr/>
      <dgm:t>
        <a:bodyPr/>
        <a:lstStyle/>
        <a:p>
          <a:endParaRPr lang="ru-RU"/>
        </a:p>
      </dgm:t>
    </dgm:pt>
    <dgm:pt modelId="{60F0011D-F772-4BC1-BA7B-E4769597F9D0}" type="pres">
      <dgm:prSet presAssocID="{8BF037F0-9A55-4D07-8267-EAB9A7299E40}" presName="compositeShape" presStyleCnt="0">
        <dgm:presLayoutVars>
          <dgm:chMax val="7"/>
          <dgm:dir/>
          <dgm:resizeHandles val="exact"/>
        </dgm:presLayoutVars>
      </dgm:prSet>
      <dgm:spPr/>
    </dgm:pt>
    <dgm:pt modelId="{44D226E7-74BA-4AA1-9C98-3F49C92C4499}" type="pres">
      <dgm:prSet presAssocID="{92037D85-EAF9-4875-A3EC-D407C47E7CC5}" presName="circ1" presStyleLbl="vennNode1" presStyleIdx="0" presStyleCnt="4" custScaleX="106953" custScaleY="99243"/>
      <dgm:spPr/>
      <dgm:t>
        <a:bodyPr/>
        <a:lstStyle/>
        <a:p>
          <a:endParaRPr lang="ru-RU"/>
        </a:p>
      </dgm:t>
    </dgm:pt>
    <dgm:pt modelId="{68DA11CB-1640-4A93-ABA3-05BC5C88690A}" type="pres">
      <dgm:prSet presAssocID="{92037D85-EAF9-4875-A3EC-D407C47E7CC5}" presName="circ1Tx" presStyleLbl="revTx" presStyleIdx="0" presStyleCnt="0">
        <dgm:presLayoutVars>
          <dgm:chMax val="0"/>
          <dgm:chPref val="0"/>
          <dgm:bulletEnabled val="1"/>
        </dgm:presLayoutVars>
      </dgm:prSet>
      <dgm:spPr/>
      <dgm:t>
        <a:bodyPr/>
        <a:lstStyle/>
        <a:p>
          <a:endParaRPr lang="ru-RU"/>
        </a:p>
      </dgm:t>
    </dgm:pt>
    <dgm:pt modelId="{7F65CE11-B25A-4187-A66C-EDDAED4C3F08}" type="pres">
      <dgm:prSet presAssocID="{44FD53F7-0891-448B-8DEE-684F0256CDDF}" presName="circ2" presStyleLbl="vennNode1" presStyleIdx="1" presStyleCnt="4" custScaleX="111091" custScaleY="104853"/>
      <dgm:spPr/>
      <dgm:t>
        <a:bodyPr/>
        <a:lstStyle/>
        <a:p>
          <a:endParaRPr lang="ru-RU"/>
        </a:p>
      </dgm:t>
    </dgm:pt>
    <dgm:pt modelId="{1047ED4D-A589-4882-A503-BED34DD6ECC3}" type="pres">
      <dgm:prSet presAssocID="{44FD53F7-0891-448B-8DEE-684F0256CDDF}" presName="circ2Tx" presStyleLbl="revTx" presStyleIdx="0" presStyleCnt="0">
        <dgm:presLayoutVars>
          <dgm:chMax val="0"/>
          <dgm:chPref val="0"/>
          <dgm:bulletEnabled val="1"/>
        </dgm:presLayoutVars>
      </dgm:prSet>
      <dgm:spPr/>
      <dgm:t>
        <a:bodyPr/>
        <a:lstStyle/>
        <a:p>
          <a:endParaRPr lang="ru-RU"/>
        </a:p>
      </dgm:t>
    </dgm:pt>
    <dgm:pt modelId="{B35FAD38-B244-4F9C-B882-4DE71FB7605C}" type="pres">
      <dgm:prSet presAssocID="{147C27FA-8EDD-4A67-AB4D-211497553EC3}" presName="circ3" presStyleLbl="vennNode1" presStyleIdx="2" presStyleCnt="4" custScaleX="102350" custScaleY="104225"/>
      <dgm:spPr/>
      <dgm:t>
        <a:bodyPr/>
        <a:lstStyle/>
        <a:p>
          <a:endParaRPr lang="ru-RU"/>
        </a:p>
      </dgm:t>
    </dgm:pt>
    <dgm:pt modelId="{A3419389-58A8-4310-A27C-42865E704D6C}" type="pres">
      <dgm:prSet presAssocID="{147C27FA-8EDD-4A67-AB4D-211497553EC3}" presName="circ3Tx" presStyleLbl="revTx" presStyleIdx="0" presStyleCnt="0">
        <dgm:presLayoutVars>
          <dgm:chMax val="0"/>
          <dgm:chPref val="0"/>
          <dgm:bulletEnabled val="1"/>
        </dgm:presLayoutVars>
      </dgm:prSet>
      <dgm:spPr/>
      <dgm:t>
        <a:bodyPr/>
        <a:lstStyle/>
        <a:p>
          <a:endParaRPr lang="ru-RU"/>
        </a:p>
      </dgm:t>
    </dgm:pt>
    <dgm:pt modelId="{D13BEDB9-DA87-4BD5-8BEB-6C5D382F25D8}" type="pres">
      <dgm:prSet presAssocID="{78E723DA-4B8D-46BB-94B1-7B0417C3D229}" presName="circ4" presStyleLbl="vennNode1" presStyleIdx="3" presStyleCnt="4" custScaleX="112977"/>
      <dgm:spPr/>
      <dgm:t>
        <a:bodyPr/>
        <a:lstStyle/>
        <a:p>
          <a:endParaRPr lang="ru-RU"/>
        </a:p>
      </dgm:t>
    </dgm:pt>
    <dgm:pt modelId="{3BE4244F-6CEA-42C7-B89B-9708C8C9829D}" type="pres">
      <dgm:prSet presAssocID="{78E723DA-4B8D-46BB-94B1-7B0417C3D229}" presName="circ4Tx" presStyleLbl="revTx" presStyleIdx="0" presStyleCnt="0">
        <dgm:presLayoutVars>
          <dgm:chMax val="0"/>
          <dgm:chPref val="0"/>
          <dgm:bulletEnabled val="1"/>
        </dgm:presLayoutVars>
      </dgm:prSet>
      <dgm:spPr/>
      <dgm:t>
        <a:bodyPr/>
        <a:lstStyle/>
        <a:p>
          <a:endParaRPr lang="ru-RU"/>
        </a:p>
      </dgm:t>
    </dgm:pt>
  </dgm:ptLst>
  <dgm:cxnLst>
    <dgm:cxn modelId="{DE124AB3-42C5-4143-8602-1A7834F867D1}" type="presOf" srcId="{92037D85-EAF9-4875-A3EC-D407C47E7CC5}" destId="{44D226E7-74BA-4AA1-9C98-3F49C92C4499}" srcOrd="0" destOrd="0" presId="urn:microsoft.com/office/officeart/2005/8/layout/venn1"/>
    <dgm:cxn modelId="{E8D4EA16-14A9-4934-950C-DE33AC870172}" srcId="{8BF037F0-9A55-4D07-8267-EAB9A7299E40}" destId="{78E723DA-4B8D-46BB-94B1-7B0417C3D229}" srcOrd="3" destOrd="0" parTransId="{1AA719EB-CACE-45C3-A29E-91B653064BAF}" sibTransId="{B40CA0FF-C27C-492C-8791-2ABBF136579E}"/>
    <dgm:cxn modelId="{C7AF63C4-9CA7-4020-8349-64CBB4D564B1}" srcId="{8BF037F0-9A55-4D07-8267-EAB9A7299E40}" destId="{147C27FA-8EDD-4A67-AB4D-211497553EC3}" srcOrd="2" destOrd="0" parTransId="{888EEB05-40F3-422B-84C7-D5F29E78F192}" sibTransId="{88E4A4CF-FFCE-4531-9495-DEBF3441870A}"/>
    <dgm:cxn modelId="{FAC9AD5B-9CF6-4A15-AE57-E7229AB72715}" type="presOf" srcId="{147C27FA-8EDD-4A67-AB4D-211497553EC3}" destId="{A3419389-58A8-4310-A27C-42865E704D6C}" srcOrd="1" destOrd="0" presId="urn:microsoft.com/office/officeart/2005/8/layout/venn1"/>
    <dgm:cxn modelId="{43D4BB4C-5A2E-47CC-A188-B6FB5392DF9E}" type="presOf" srcId="{147C27FA-8EDD-4A67-AB4D-211497553EC3}" destId="{B35FAD38-B244-4F9C-B882-4DE71FB7605C}" srcOrd="0" destOrd="0" presId="urn:microsoft.com/office/officeart/2005/8/layout/venn1"/>
    <dgm:cxn modelId="{6341AF58-3405-4C23-87DD-F79D3D8F0156}" srcId="{8BF037F0-9A55-4D07-8267-EAB9A7299E40}" destId="{92037D85-EAF9-4875-A3EC-D407C47E7CC5}" srcOrd="0" destOrd="0" parTransId="{E0186264-D66C-4FD3-97AB-A9C3E7B8578F}" sibTransId="{7073F6CC-E946-4E51-BF69-F5A3C0C5DBFF}"/>
    <dgm:cxn modelId="{1CBE7291-F178-4CE9-8EC8-D8D25F4D28FF}" type="presOf" srcId="{78E723DA-4B8D-46BB-94B1-7B0417C3D229}" destId="{3BE4244F-6CEA-42C7-B89B-9708C8C9829D}" srcOrd="1" destOrd="0" presId="urn:microsoft.com/office/officeart/2005/8/layout/venn1"/>
    <dgm:cxn modelId="{CEC82CBA-9677-4779-AE65-BEE934478751}" type="presOf" srcId="{78E723DA-4B8D-46BB-94B1-7B0417C3D229}" destId="{D13BEDB9-DA87-4BD5-8BEB-6C5D382F25D8}" srcOrd="0" destOrd="0" presId="urn:microsoft.com/office/officeart/2005/8/layout/venn1"/>
    <dgm:cxn modelId="{7934E19F-921B-44F8-9F8B-09A7BC39A2B4}" type="presOf" srcId="{8BF037F0-9A55-4D07-8267-EAB9A7299E40}" destId="{60F0011D-F772-4BC1-BA7B-E4769597F9D0}" srcOrd="0" destOrd="0" presId="urn:microsoft.com/office/officeart/2005/8/layout/venn1"/>
    <dgm:cxn modelId="{86FE0206-82D7-4CF6-B6E1-22F391F9E999}" srcId="{8BF037F0-9A55-4D07-8267-EAB9A7299E40}" destId="{44FD53F7-0891-448B-8DEE-684F0256CDDF}" srcOrd="1" destOrd="0" parTransId="{9EEC412E-120D-4EA5-B9DE-C4928B59B980}" sibTransId="{FF0B94FE-045A-4456-BA63-7C8215882AC3}"/>
    <dgm:cxn modelId="{B73EDE92-3A7D-4439-9189-245A51A110FB}" type="presOf" srcId="{92037D85-EAF9-4875-A3EC-D407C47E7CC5}" destId="{68DA11CB-1640-4A93-ABA3-05BC5C88690A}" srcOrd="1" destOrd="0" presId="urn:microsoft.com/office/officeart/2005/8/layout/venn1"/>
    <dgm:cxn modelId="{5F6DE381-A247-42F1-8729-6E3B7CD76425}" type="presOf" srcId="{44FD53F7-0891-448B-8DEE-684F0256CDDF}" destId="{1047ED4D-A589-4882-A503-BED34DD6ECC3}" srcOrd="1" destOrd="0" presId="urn:microsoft.com/office/officeart/2005/8/layout/venn1"/>
    <dgm:cxn modelId="{D4551264-82A0-436E-A270-4DFC568B91D2}" type="presOf" srcId="{44FD53F7-0891-448B-8DEE-684F0256CDDF}" destId="{7F65CE11-B25A-4187-A66C-EDDAED4C3F08}" srcOrd="0" destOrd="0" presId="urn:microsoft.com/office/officeart/2005/8/layout/venn1"/>
    <dgm:cxn modelId="{F7188900-F6F4-4531-A717-85239501F385}" type="presParOf" srcId="{60F0011D-F772-4BC1-BA7B-E4769597F9D0}" destId="{44D226E7-74BA-4AA1-9C98-3F49C92C4499}" srcOrd="0" destOrd="0" presId="urn:microsoft.com/office/officeart/2005/8/layout/venn1"/>
    <dgm:cxn modelId="{EBB8C55A-B616-49C7-86D3-18E4A9F85DA0}" type="presParOf" srcId="{60F0011D-F772-4BC1-BA7B-E4769597F9D0}" destId="{68DA11CB-1640-4A93-ABA3-05BC5C88690A}" srcOrd="1" destOrd="0" presId="urn:microsoft.com/office/officeart/2005/8/layout/venn1"/>
    <dgm:cxn modelId="{8BB189C4-59F4-44DF-A9EE-1EB3D7983A29}" type="presParOf" srcId="{60F0011D-F772-4BC1-BA7B-E4769597F9D0}" destId="{7F65CE11-B25A-4187-A66C-EDDAED4C3F08}" srcOrd="2" destOrd="0" presId="urn:microsoft.com/office/officeart/2005/8/layout/venn1"/>
    <dgm:cxn modelId="{03920131-0E76-4628-BE7A-6171B2700C74}" type="presParOf" srcId="{60F0011D-F772-4BC1-BA7B-E4769597F9D0}" destId="{1047ED4D-A589-4882-A503-BED34DD6ECC3}" srcOrd="3" destOrd="0" presId="urn:microsoft.com/office/officeart/2005/8/layout/venn1"/>
    <dgm:cxn modelId="{1C3F7AE7-C343-437D-92C1-5F8E5464D423}" type="presParOf" srcId="{60F0011D-F772-4BC1-BA7B-E4769597F9D0}" destId="{B35FAD38-B244-4F9C-B882-4DE71FB7605C}" srcOrd="4" destOrd="0" presId="urn:microsoft.com/office/officeart/2005/8/layout/venn1"/>
    <dgm:cxn modelId="{574ED47D-8CFC-40D9-A8DC-FC1401B7E960}" type="presParOf" srcId="{60F0011D-F772-4BC1-BA7B-E4769597F9D0}" destId="{A3419389-58A8-4310-A27C-42865E704D6C}" srcOrd="5" destOrd="0" presId="urn:microsoft.com/office/officeart/2005/8/layout/venn1"/>
    <dgm:cxn modelId="{A6731E51-B852-45E1-B00B-0A5FD1867963}" type="presParOf" srcId="{60F0011D-F772-4BC1-BA7B-E4769597F9D0}" destId="{D13BEDB9-DA87-4BD5-8BEB-6C5D382F25D8}" srcOrd="6" destOrd="0" presId="urn:microsoft.com/office/officeart/2005/8/layout/venn1"/>
    <dgm:cxn modelId="{F25FF0BC-8FB2-447B-820D-9F495E3247F7}" type="presParOf" srcId="{60F0011D-F772-4BC1-BA7B-E4769597F9D0}" destId="{3BE4244F-6CEA-42C7-B89B-9708C8C9829D}" srcOrd="7"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F47953-55FA-4DB5-8FF7-DE77D8AA7D9A}"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ru-RU"/>
        </a:p>
      </dgm:t>
    </dgm:pt>
    <dgm:pt modelId="{EECFDB39-14B1-441C-9BE5-8F0AB913D73D}">
      <dgm:prSet phldrT="[Текст]" custT="1"/>
      <dgm:spPr/>
      <dgm:t>
        <a:bodyPr/>
        <a:lstStyle/>
        <a:p>
          <a:r>
            <a:rPr lang="kk-KZ" sz="2800" dirty="0" smtClean="0">
              <a:latin typeface="Times New Roman" pitchFamily="18" charset="0"/>
              <a:cs typeface="Times New Roman" pitchFamily="18" charset="0"/>
            </a:rPr>
            <a:t>Оқушылардан күтілетін нәтиже</a:t>
          </a:r>
          <a:endParaRPr lang="ru-RU" sz="2800" dirty="0">
            <a:latin typeface="Times New Roman" pitchFamily="18" charset="0"/>
            <a:cs typeface="Times New Roman" pitchFamily="18" charset="0"/>
          </a:endParaRPr>
        </a:p>
      </dgm:t>
    </dgm:pt>
    <dgm:pt modelId="{88878913-A7D0-48F5-BF2C-477C8EAF94D9}" type="parTrans" cxnId="{1BF36230-C35E-406C-954A-33EBEBAA5FF1}">
      <dgm:prSet/>
      <dgm:spPr/>
      <dgm:t>
        <a:bodyPr/>
        <a:lstStyle/>
        <a:p>
          <a:endParaRPr lang="ru-RU"/>
        </a:p>
      </dgm:t>
    </dgm:pt>
    <dgm:pt modelId="{CC9446EE-CCCF-4F6A-BEFF-658BDEFC1860}" type="sibTrans" cxnId="{1BF36230-C35E-406C-954A-33EBEBAA5FF1}">
      <dgm:prSet/>
      <dgm:spPr/>
      <dgm:t>
        <a:bodyPr/>
        <a:lstStyle/>
        <a:p>
          <a:endParaRPr lang="ru-RU"/>
        </a:p>
      </dgm:t>
    </dgm:pt>
    <dgm:pt modelId="{491A434D-083E-4548-B063-D81BA7CCC97A}">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kk-KZ" sz="2000" dirty="0" smtClean="0">
              <a:latin typeface="Times New Roman" pitchFamily="18" charset="0"/>
              <a:cs typeface="Times New Roman" pitchFamily="18" charset="0"/>
            </a:rPr>
            <a:t>Өмірде бейімделген,алған білімін практикада қолдана алатын</a:t>
          </a:r>
          <a:endParaRPr lang="ru-RU" sz="2000" dirty="0">
            <a:latin typeface="Times New Roman" pitchFamily="18" charset="0"/>
            <a:cs typeface="Times New Roman" pitchFamily="18" charset="0"/>
          </a:endParaRPr>
        </a:p>
      </dgm:t>
    </dgm:pt>
    <dgm:pt modelId="{F326E1BC-7A7B-4B2E-B329-F0CDAC63646A}" type="parTrans" cxnId="{BFCB8C49-D322-475C-9C06-B1C40A662E8F}">
      <dgm:prSet/>
      <dgm:spPr/>
      <dgm:t>
        <a:bodyPr/>
        <a:lstStyle/>
        <a:p>
          <a:endParaRPr lang="ru-RU"/>
        </a:p>
      </dgm:t>
    </dgm:pt>
    <dgm:pt modelId="{084C5EF3-0A4A-4103-AB98-08A121361256}" type="sibTrans" cxnId="{BFCB8C49-D322-475C-9C06-B1C40A662E8F}">
      <dgm:prSet/>
      <dgm:spPr/>
      <dgm:t>
        <a:bodyPr/>
        <a:lstStyle/>
        <a:p>
          <a:endParaRPr lang="ru-RU"/>
        </a:p>
      </dgm:t>
    </dgm:pt>
    <dgm:pt modelId="{B9653ACA-2F28-45A0-9434-2F0F7A23BC2C}">
      <dgm:prSet phldrT="[Текст]" custT="1">
        <dgm:style>
          <a:lnRef idx="1">
            <a:schemeClr val="accent3"/>
          </a:lnRef>
          <a:fillRef idx="2">
            <a:schemeClr val="accent3"/>
          </a:fillRef>
          <a:effectRef idx="1">
            <a:schemeClr val="accent3"/>
          </a:effectRef>
          <a:fontRef idx="minor">
            <a:schemeClr val="dk1"/>
          </a:fontRef>
        </dgm:style>
      </dgm:prSet>
      <dgm:spPr/>
      <dgm:t>
        <a:bodyPr/>
        <a:lstStyle/>
        <a:p>
          <a:r>
            <a:rPr lang="kk-KZ" sz="2000" dirty="0" smtClean="0">
              <a:latin typeface="Times New Roman" pitchFamily="18" charset="0"/>
              <a:cs typeface="Times New Roman" pitchFamily="18" charset="0"/>
            </a:rPr>
            <a:t>Өзі шешім қабылдайтын,жаңашыл,шығармашыл</a:t>
          </a:r>
          <a:endParaRPr lang="ru-RU" sz="2000" dirty="0">
            <a:latin typeface="Times New Roman" pitchFamily="18" charset="0"/>
            <a:cs typeface="Times New Roman" pitchFamily="18" charset="0"/>
          </a:endParaRPr>
        </a:p>
      </dgm:t>
    </dgm:pt>
    <dgm:pt modelId="{E28937B7-BD29-40BA-BFA8-1A680310D2CF}" type="parTrans" cxnId="{F843E1A2-E2C4-4380-9C29-7D84AE0EE5CE}">
      <dgm:prSet/>
      <dgm:spPr/>
      <dgm:t>
        <a:bodyPr/>
        <a:lstStyle/>
        <a:p>
          <a:endParaRPr lang="ru-RU"/>
        </a:p>
      </dgm:t>
    </dgm:pt>
    <dgm:pt modelId="{21DE7A0D-BB90-4010-B110-992C05F308BF}" type="sibTrans" cxnId="{F843E1A2-E2C4-4380-9C29-7D84AE0EE5CE}">
      <dgm:prSet/>
      <dgm:spPr/>
      <dgm:t>
        <a:bodyPr/>
        <a:lstStyle/>
        <a:p>
          <a:endParaRPr lang="ru-RU"/>
        </a:p>
      </dgm:t>
    </dgm:pt>
    <dgm:pt modelId="{C3BA71D7-60AA-4D6A-8255-9A731C7F058F}">
      <dgm:prSet phldrT="[Текст]" custT="1">
        <dgm:style>
          <a:lnRef idx="1">
            <a:schemeClr val="accent6"/>
          </a:lnRef>
          <a:fillRef idx="2">
            <a:schemeClr val="accent6"/>
          </a:fillRef>
          <a:effectRef idx="1">
            <a:schemeClr val="accent6"/>
          </a:effectRef>
          <a:fontRef idx="minor">
            <a:schemeClr val="dk1"/>
          </a:fontRef>
        </dgm:style>
      </dgm:prSet>
      <dgm:spPr/>
      <dgm:t>
        <a:bodyPr/>
        <a:lstStyle/>
        <a:p>
          <a:r>
            <a:rPr lang="kk-KZ" sz="1800" dirty="0" smtClean="0">
              <a:latin typeface="Times New Roman" pitchFamily="18" charset="0"/>
              <a:cs typeface="Times New Roman" pitchFamily="18" charset="0"/>
            </a:rPr>
            <a:t>Коммуникативті /</a:t>
          </a:r>
          <a:r>
            <a:rPr lang="kk-KZ" sz="1800" i="1" dirty="0" smtClean="0">
              <a:latin typeface="Times New Roman" pitchFamily="18" charset="0"/>
              <a:cs typeface="Times New Roman" pitchFamily="18" charset="0"/>
            </a:rPr>
            <a:t>сөйлеу/</a:t>
          </a:r>
          <a:r>
            <a:rPr lang="kk-KZ" sz="1800" dirty="0" smtClean="0">
              <a:latin typeface="Times New Roman" pitchFamily="18" charset="0"/>
              <a:cs typeface="Times New Roman" pitchFamily="18" charset="0"/>
            </a:rPr>
            <a:t>дағдысы жетілген ,әртүрлі саладағы адамдармен тіл табыса алатын</a:t>
          </a:r>
          <a:endParaRPr lang="ru-RU" sz="1800" dirty="0">
            <a:latin typeface="Times New Roman" pitchFamily="18" charset="0"/>
            <a:cs typeface="Times New Roman" pitchFamily="18" charset="0"/>
          </a:endParaRPr>
        </a:p>
      </dgm:t>
    </dgm:pt>
    <dgm:pt modelId="{79250053-DF20-4CCD-96A9-30DA3146A7C9}" type="parTrans" cxnId="{5CCB5446-C04D-4182-A6C4-C25F98FA58D4}">
      <dgm:prSet/>
      <dgm:spPr/>
      <dgm:t>
        <a:bodyPr/>
        <a:lstStyle/>
        <a:p>
          <a:endParaRPr lang="ru-RU"/>
        </a:p>
      </dgm:t>
    </dgm:pt>
    <dgm:pt modelId="{572E960A-23FE-461B-8231-F5385F58F746}" type="sibTrans" cxnId="{5CCB5446-C04D-4182-A6C4-C25F98FA58D4}">
      <dgm:prSet/>
      <dgm:spPr/>
      <dgm:t>
        <a:bodyPr/>
        <a:lstStyle/>
        <a:p>
          <a:endParaRPr lang="ru-RU"/>
        </a:p>
      </dgm:t>
    </dgm:pt>
    <dgm:pt modelId="{40BBD223-BAE6-4FE5-965E-BD58E58139E7}">
      <dgm:prSet phldrT="[Текст]" custT="1">
        <dgm:style>
          <a:lnRef idx="1">
            <a:schemeClr val="accent5"/>
          </a:lnRef>
          <a:fillRef idx="2">
            <a:schemeClr val="accent5"/>
          </a:fillRef>
          <a:effectRef idx="1">
            <a:schemeClr val="accent5"/>
          </a:effectRef>
          <a:fontRef idx="minor">
            <a:schemeClr val="dk1"/>
          </a:fontRef>
        </dgm:style>
      </dgm:prSet>
      <dgm:spPr/>
      <dgm:t>
        <a:bodyPr/>
        <a:lstStyle/>
        <a:p>
          <a:r>
            <a:rPr lang="kk-KZ" sz="2000" dirty="0" smtClean="0">
              <a:latin typeface="Times New Roman" pitchFamily="18" charset="0"/>
              <a:cs typeface="Times New Roman" pitchFamily="18" charset="0"/>
            </a:rPr>
            <a:t>Өз білімін,мәдениет деңгейін көтере алатын тұлға алу</a:t>
          </a:r>
          <a:endParaRPr lang="ru-RU" sz="2000" dirty="0">
            <a:latin typeface="Times New Roman" pitchFamily="18" charset="0"/>
            <a:cs typeface="Times New Roman" pitchFamily="18" charset="0"/>
          </a:endParaRPr>
        </a:p>
      </dgm:t>
    </dgm:pt>
    <dgm:pt modelId="{4253E601-344E-497C-92A3-D61EAE6CA315}" type="parTrans" cxnId="{01D4D1DF-74DB-4CB1-96BB-B04B8C3124FD}">
      <dgm:prSet/>
      <dgm:spPr/>
      <dgm:t>
        <a:bodyPr/>
        <a:lstStyle/>
        <a:p>
          <a:endParaRPr lang="ru-RU"/>
        </a:p>
      </dgm:t>
    </dgm:pt>
    <dgm:pt modelId="{CCBDB808-62AA-487B-9D7D-10AA08526779}" type="sibTrans" cxnId="{01D4D1DF-74DB-4CB1-96BB-B04B8C3124FD}">
      <dgm:prSet/>
      <dgm:spPr/>
      <dgm:t>
        <a:bodyPr/>
        <a:lstStyle/>
        <a:p>
          <a:endParaRPr lang="ru-RU"/>
        </a:p>
      </dgm:t>
    </dgm:pt>
    <dgm:pt modelId="{428E1221-A0DD-42D1-8973-6BAD16EFFEA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kk-KZ" sz="2000" dirty="0" smtClean="0">
              <a:latin typeface="Times New Roman" pitchFamily="18" charset="0"/>
              <a:cs typeface="Times New Roman" pitchFamily="18" charset="0"/>
            </a:rPr>
            <a:t>Ақпарат құралдарымен сауатты жұмыс істей алатын</a:t>
          </a:r>
          <a:endParaRPr lang="ru-RU" sz="2000" dirty="0">
            <a:latin typeface="Times New Roman" pitchFamily="18" charset="0"/>
            <a:cs typeface="Times New Roman" pitchFamily="18" charset="0"/>
          </a:endParaRPr>
        </a:p>
      </dgm:t>
    </dgm:pt>
    <dgm:pt modelId="{9D102F49-4A69-4665-8143-ABBC04E8A2E2}" type="parTrans" cxnId="{572345BF-0DBB-4B62-9233-9D0696F2E625}">
      <dgm:prSet/>
      <dgm:spPr/>
      <dgm:t>
        <a:bodyPr/>
        <a:lstStyle/>
        <a:p>
          <a:endParaRPr lang="ru-RU"/>
        </a:p>
      </dgm:t>
    </dgm:pt>
    <dgm:pt modelId="{B8CCC1E6-69C2-471A-B6DE-7DD381DB81E6}" type="sibTrans" cxnId="{572345BF-0DBB-4B62-9233-9D0696F2E625}">
      <dgm:prSet/>
      <dgm:spPr/>
      <dgm:t>
        <a:bodyPr/>
        <a:lstStyle/>
        <a:p>
          <a:endParaRPr lang="ru-RU"/>
        </a:p>
      </dgm:t>
    </dgm:pt>
    <dgm:pt modelId="{1FA16CE9-E012-4A8B-A22A-69EAA80CC382}" type="pres">
      <dgm:prSet presAssocID="{4DF47953-55FA-4DB5-8FF7-DE77D8AA7D9A}" presName="Name0" presStyleCnt="0">
        <dgm:presLayoutVars>
          <dgm:chMax val="1"/>
          <dgm:dir/>
          <dgm:animLvl val="ctr"/>
          <dgm:resizeHandles val="exact"/>
        </dgm:presLayoutVars>
      </dgm:prSet>
      <dgm:spPr/>
      <dgm:t>
        <a:bodyPr/>
        <a:lstStyle/>
        <a:p>
          <a:endParaRPr lang="ru-RU"/>
        </a:p>
      </dgm:t>
    </dgm:pt>
    <dgm:pt modelId="{4250608B-9844-4E7C-BDA2-D6FA78126309}" type="pres">
      <dgm:prSet presAssocID="{EECFDB39-14B1-441C-9BE5-8F0AB913D73D}" presName="centerShape" presStyleLbl="node0" presStyleIdx="0" presStyleCnt="1"/>
      <dgm:spPr/>
      <dgm:t>
        <a:bodyPr/>
        <a:lstStyle/>
        <a:p>
          <a:endParaRPr lang="ru-RU"/>
        </a:p>
      </dgm:t>
    </dgm:pt>
    <dgm:pt modelId="{EF670CEB-A7C8-4B36-BC58-4E87C5DC5CD1}" type="pres">
      <dgm:prSet presAssocID="{491A434D-083E-4548-B063-D81BA7CCC97A}" presName="node" presStyleLbl="node1" presStyleIdx="0" presStyleCnt="5" custScaleX="147694" custScaleY="132016">
        <dgm:presLayoutVars>
          <dgm:bulletEnabled val="1"/>
        </dgm:presLayoutVars>
      </dgm:prSet>
      <dgm:spPr/>
      <dgm:t>
        <a:bodyPr/>
        <a:lstStyle/>
        <a:p>
          <a:endParaRPr lang="ru-RU"/>
        </a:p>
      </dgm:t>
    </dgm:pt>
    <dgm:pt modelId="{F43EED0F-D221-4B93-BC46-ADFCC8B47CE6}" type="pres">
      <dgm:prSet presAssocID="{491A434D-083E-4548-B063-D81BA7CCC97A}" presName="dummy" presStyleCnt="0"/>
      <dgm:spPr/>
    </dgm:pt>
    <dgm:pt modelId="{6703401C-BD6F-46A9-AAFA-322174F9FEE5}" type="pres">
      <dgm:prSet presAssocID="{084C5EF3-0A4A-4103-AB98-08A121361256}" presName="sibTrans" presStyleLbl="sibTrans2D1" presStyleIdx="0" presStyleCnt="5"/>
      <dgm:spPr/>
      <dgm:t>
        <a:bodyPr/>
        <a:lstStyle/>
        <a:p>
          <a:endParaRPr lang="ru-RU"/>
        </a:p>
      </dgm:t>
    </dgm:pt>
    <dgm:pt modelId="{3DF4FDEC-40FB-4EF9-8B0B-8F9FFED05DB9}" type="pres">
      <dgm:prSet presAssocID="{B9653ACA-2F28-45A0-9434-2F0F7A23BC2C}" presName="node" presStyleLbl="node1" presStyleIdx="1" presStyleCnt="5" custScaleX="138127" custScaleY="138592">
        <dgm:presLayoutVars>
          <dgm:bulletEnabled val="1"/>
        </dgm:presLayoutVars>
      </dgm:prSet>
      <dgm:spPr/>
      <dgm:t>
        <a:bodyPr/>
        <a:lstStyle/>
        <a:p>
          <a:endParaRPr lang="ru-RU"/>
        </a:p>
      </dgm:t>
    </dgm:pt>
    <dgm:pt modelId="{5A17F326-D913-4849-87D1-B8B217DDF0D3}" type="pres">
      <dgm:prSet presAssocID="{B9653ACA-2F28-45A0-9434-2F0F7A23BC2C}" presName="dummy" presStyleCnt="0"/>
      <dgm:spPr/>
    </dgm:pt>
    <dgm:pt modelId="{2550EFF1-9C46-48A4-9CF9-9F660413E1C2}" type="pres">
      <dgm:prSet presAssocID="{21DE7A0D-BB90-4010-B110-992C05F308BF}" presName="sibTrans" presStyleLbl="sibTrans2D1" presStyleIdx="1" presStyleCnt="5"/>
      <dgm:spPr/>
      <dgm:t>
        <a:bodyPr/>
        <a:lstStyle/>
        <a:p>
          <a:endParaRPr lang="ru-RU"/>
        </a:p>
      </dgm:t>
    </dgm:pt>
    <dgm:pt modelId="{48815E60-76D1-49C5-A7BF-8685F8233822}" type="pres">
      <dgm:prSet presAssocID="{428E1221-A0DD-42D1-8973-6BAD16EFFEA2}" presName="node" presStyleLbl="node1" presStyleIdx="2" presStyleCnt="5" custScaleX="142776" custScaleY="137189">
        <dgm:presLayoutVars>
          <dgm:bulletEnabled val="1"/>
        </dgm:presLayoutVars>
      </dgm:prSet>
      <dgm:spPr/>
      <dgm:t>
        <a:bodyPr/>
        <a:lstStyle/>
        <a:p>
          <a:endParaRPr lang="ru-RU"/>
        </a:p>
      </dgm:t>
    </dgm:pt>
    <dgm:pt modelId="{E49A15B4-3985-4F35-B061-9E458EEA3504}" type="pres">
      <dgm:prSet presAssocID="{428E1221-A0DD-42D1-8973-6BAD16EFFEA2}" presName="dummy" presStyleCnt="0"/>
      <dgm:spPr/>
    </dgm:pt>
    <dgm:pt modelId="{14E693F8-F732-4E85-AC03-D7D5A093A922}" type="pres">
      <dgm:prSet presAssocID="{B8CCC1E6-69C2-471A-B6DE-7DD381DB81E6}" presName="sibTrans" presStyleLbl="sibTrans2D1" presStyleIdx="2" presStyleCnt="5"/>
      <dgm:spPr/>
      <dgm:t>
        <a:bodyPr/>
        <a:lstStyle/>
        <a:p>
          <a:endParaRPr lang="ru-RU"/>
        </a:p>
      </dgm:t>
    </dgm:pt>
    <dgm:pt modelId="{97BDFB19-C84E-4966-92FC-1A9CA779F58D}" type="pres">
      <dgm:prSet presAssocID="{C3BA71D7-60AA-4D6A-8255-9A731C7F058F}" presName="node" presStyleLbl="node1" presStyleIdx="3" presStyleCnt="5" custScaleX="148052" custScaleY="132154">
        <dgm:presLayoutVars>
          <dgm:bulletEnabled val="1"/>
        </dgm:presLayoutVars>
      </dgm:prSet>
      <dgm:spPr/>
      <dgm:t>
        <a:bodyPr/>
        <a:lstStyle/>
        <a:p>
          <a:endParaRPr lang="ru-RU"/>
        </a:p>
      </dgm:t>
    </dgm:pt>
    <dgm:pt modelId="{623273F9-9B15-4A41-999C-91D8CA883BCB}" type="pres">
      <dgm:prSet presAssocID="{C3BA71D7-60AA-4D6A-8255-9A731C7F058F}" presName="dummy" presStyleCnt="0"/>
      <dgm:spPr/>
    </dgm:pt>
    <dgm:pt modelId="{E493C28D-1505-47A5-B746-93B9D424DF5D}" type="pres">
      <dgm:prSet presAssocID="{572E960A-23FE-461B-8231-F5385F58F746}" presName="sibTrans" presStyleLbl="sibTrans2D1" presStyleIdx="3" presStyleCnt="5"/>
      <dgm:spPr/>
      <dgm:t>
        <a:bodyPr/>
        <a:lstStyle/>
        <a:p>
          <a:endParaRPr lang="ru-RU"/>
        </a:p>
      </dgm:t>
    </dgm:pt>
    <dgm:pt modelId="{F7CE393C-E7E6-4F4A-B3ED-F692AE190A0D}" type="pres">
      <dgm:prSet presAssocID="{40BBD223-BAE6-4FE5-965E-BD58E58139E7}" presName="node" presStyleLbl="node1" presStyleIdx="4" presStyleCnt="5" custScaleX="147181" custScaleY="130182">
        <dgm:presLayoutVars>
          <dgm:bulletEnabled val="1"/>
        </dgm:presLayoutVars>
      </dgm:prSet>
      <dgm:spPr/>
      <dgm:t>
        <a:bodyPr/>
        <a:lstStyle/>
        <a:p>
          <a:endParaRPr lang="ru-RU"/>
        </a:p>
      </dgm:t>
    </dgm:pt>
    <dgm:pt modelId="{44A2888F-0E75-41FF-8F9B-FC907EB7200F}" type="pres">
      <dgm:prSet presAssocID="{40BBD223-BAE6-4FE5-965E-BD58E58139E7}" presName="dummy" presStyleCnt="0"/>
      <dgm:spPr/>
    </dgm:pt>
    <dgm:pt modelId="{7491C180-E978-4D99-B2AA-313BC6C1C185}" type="pres">
      <dgm:prSet presAssocID="{CCBDB808-62AA-487B-9D7D-10AA08526779}" presName="sibTrans" presStyleLbl="sibTrans2D1" presStyleIdx="4" presStyleCnt="5"/>
      <dgm:spPr/>
      <dgm:t>
        <a:bodyPr/>
        <a:lstStyle/>
        <a:p>
          <a:endParaRPr lang="ru-RU"/>
        </a:p>
      </dgm:t>
    </dgm:pt>
  </dgm:ptLst>
  <dgm:cxnLst>
    <dgm:cxn modelId="{01D4D1DF-74DB-4CB1-96BB-B04B8C3124FD}" srcId="{EECFDB39-14B1-441C-9BE5-8F0AB913D73D}" destId="{40BBD223-BAE6-4FE5-965E-BD58E58139E7}" srcOrd="4" destOrd="0" parTransId="{4253E601-344E-497C-92A3-D61EAE6CA315}" sibTransId="{CCBDB808-62AA-487B-9D7D-10AA08526779}"/>
    <dgm:cxn modelId="{BAFAA45A-E3BF-481A-AC74-36EECF3BAEFE}" type="presOf" srcId="{428E1221-A0DD-42D1-8973-6BAD16EFFEA2}" destId="{48815E60-76D1-49C5-A7BF-8685F8233822}" srcOrd="0" destOrd="0" presId="urn:microsoft.com/office/officeart/2005/8/layout/radial6"/>
    <dgm:cxn modelId="{1BF36230-C35E-406C-954A-33EBEBAA5FF1}" srcId="{4DF47953-55FA-4DB5-8FF7-DE77D8AA7D9A}" destId="{EECFDB39-14B1-441C-9BE5-8F0AB913D73D}" srcOrd="0" destOrd="0" parTransId="{88878913-A7D0-48F5-BF2C-477C8EAF94D9}" sibTransId="{CC9446EE-CCCF-4F6A-BEFF-658BDEFC1860}"/>
    <dgm:cxn modelId="{4F4CFB16-1EA2-4387-A446-FD38EDF87168}" type="presOf" srcId="{B8CCC1E6-69C2-471A-B6DE-7DD381DB81E6}" destId="{14E693F8-F732-4E85-AC03-D7D5A093A922}" srcOrd="0" destOrd="0" presId="urn:microsoft.com/office/officeart/2005/8/layout/radial6"/>
    <dgm:cxn modelId="{4E2D5ED4-8FB4-49EF-BA8A-46E135737506}" type="presOf" srcId="{084C5EF3-0A4A-4103-AB98-08A121361256}" destId="{6703401C-BD6F-46A9-AAFA-322174F9FEE5}" srcOrd="0" destOrd="0" presId="urn:microsoft.com/office/officeart/2005/8/layout/radial6"/>
    <dgm:cxn modelId="{572345BF-0DBB-4B62-9233-9D0696F2E625}" srcId="{EECFDB39-14B1-441C-9BE5-8F0AB913D73D}" destId="{428E1221-A0DD-42D1-8973-6BAD16EFFEA2}" srcOrd="2" destOrd="0" parTransId="{9D102F49-4A69-4665-8143-ABBC04E8A2E2}" sibTransId="{B8CCC1E6-69C2-471A-B6DE-7DD381DB81E6}"/>
    <dgm:cxn modelId="{0AD1E0DF-21C6-4F3F-B35E-A507DB671C4B}" type="presOf" srcId="{C3BA71D7-60AA-4D6A-8255-9A731C7F058F}" destId="{97BDFB19-C84E-4966-92FC-1A9CA779F58D}" srcOrd="0" destOrd="0" presId="urn:microsoft.com/office/officeart/2005/8/layout/radial6"/>
    <dgm:cxn modelId="{B65EC068-43F8-416F-B0EC-96DF085396F5}" type="presOf" srcId="{21DE7A0D-BB90-4010-B110-992C05F308BF}" destId="{2550EFF1-9C46-48A4-9CF9-9F660413E1C2}" srcOrd="0" destOrd="0" presId="urn:microsoft.com/office/officeart/2005/8/layout/radial6"/>
    <dgm:cxn modelId="{F843E1A2-E2C4-4380-9C29-7D84AE0EE5CE}" srcId="{EECFDB39-14B1-441C-9BE5-8F0AB913D73D}" destId="{B9653ACA-2F28-45A0-9434-2F0F7A23BC2C}" srcOrd="1" destOrd="0" parTransId="{E28937B7-BD29-40BA-BFA8-1A680310D2CF}" sibTransId="{21DE7A0D-BB90-4010-B110-992C05F308BF}"/>
    <dgm:cxn modelId="{72A2FA35-5792-4AFC-B4BD-FF3161332B1D}" type="presOf" srcId="{B9653ACA-2F28-45A0-9434-2F0F7A23BC2C}" destId="{3DF4FDEC-40FB-4EF9-8B0B-8F9FFED05DB9}" srcOrd="0" destOrd="0" presId="urn:microsoft.com/office/officeart/2005/8/layout/radial6"/>
    <dgm:cxn modelId="{5CCB5446-C04D-4182-A6C4-C25F98FA58D4}" srcId="{EECFDB39-14B1-441C-9BE5-8F0AB913D73D}" destId="{C3BA71D7-60AA-4D6A-8255-9A731C7F058F}" srcOrd="3" destOrd="0" parTransId="{79250053-DF20-4CCD-96A9-30DA3146A7C9}" sibTransId="{572E960A-23FE-461B-8231-F5385F58F746}"/>
    <dgm:cxn modelId="{EFF75121-E3E2-4E8E-A9EB-3326EC922AE5}" type="presOf" srcId="{572E960A-23FE-461B-8231-F5385F58F746}" destId="{E493C28D-1505-47A5-B746-93B9D424DF5D}" srcOrd="0" destOrd="0" presId="urn:microsoft.com/office/officeart/2005/8/layout/radial6"/>
    <dgm:cxn modelId="{BFCB8C49-D322-475C-9C06-B1C40A662E8F}" srcId="{EECFDB39-14B1-441C-9BE5-8F0AB913D73D}" destId="{491A434D-083E-4548-B063-D81BA7CCC97A}" srcOrd="0" destOrd="0" parTransId="{F326E1BC-7A7B-4B2E-B329-F0CDAC63646A}" sibTransId="{084C5EF3-0A4A-4103-AB98-08A121361256}"/>
    <dgm:cxn modelId="{C4B41BED-BDB3-47A2-BEFA-9AEFD81D3BB9}" type="presOf" srcId="{491A434D-083E-4548-B063-D81BA7CCC97A}" destId="{EF670CEB-A7C8-4B36-BC58-4E87C5DC5CD1}" srcOrd="0" destOrd="0" presId="urn:microsoft.com/office/officeart/2005/8/layout/radial6"/>
    <dgm:cxn modelId="{57B661C7-B95A-4D5F-A418-55EB7CA50F60}" type="presOf" srcId="{4DF47953-55FA-4DB5-8FF7-DE77D8AA7D9A}" destId="{1FA16CE9-E012-4A8B-A22A-69EAA80CC382}" srcOrd="0" destOrd="0" presId="urn:microsoft.com/office/officeart/2005/8/layout/radial6"/>
    <dgm:cxn modelId="{B6F74C0C-8211-4222-8D9E-D3CAEB6EC532}" type="presOf" srcId="{40BBD223-BAE6-4FE5-965E-BD58E58139E7}" destId="{F7CE393C-E7E6-4F4A-B3ED-F692AE190A0D}" srcOrd="0" destOrd="0" presId="urn:microsoft.com/office/officeart/2005/8/layout/radial6"/>
    <dgm:cxn modelId="{16D4DF1A-3B1D-4C5A-8BD2-71E8611605F0}" type="presOf" srcId="{CCBDB808-62AA-487B-9D7D-10AA08526779}" destId="{7491C180-E978-4D99-B2AA-313BC6C1C185}" srcOrd="0" destOrd="0" presId="urn:microsoft.com/office/officeart/2005/8/layout/radial6"/>
    <dgm:cxn modelId="{995B353E-C48A-497E-8F35-7364B11BEC93}" type="presOf" srcId="{EECFDB39-14B1-441C-9BE5-8F0AB913D73D}" destId="{4250608B-9844-4E7C-BDA2-D6FA78126309}" srcOrd="0" destOrd="0" presId="urn:microsoft.com/office/officeart/2005/8/layout/radial6"/>
    <dgm:cxn modelId="{B8200298-A153-41DA-84A4-1D8B11E44061}" type="presParOf" srcId="{1FA16CE9-E012-4A8B-A22A-69EAA80CC382}" destId="{4250608B-9844-4E7C-BDA2-D6FA78126309}" srcOrd="0" destOrd="0" presId="urn:microsoft.com/office/officeart/2005/8/layout/radial6"/>
    <dgm:cxn modelId="{720163FC-D4CB-466C-B95F-1B01EFB2491D}" type="presParOf" srcId="{1FA16CE9-E012-4A8B-A22A-69EAA80CC382}" destId="{EF670CEB-A7C8-4B36-BC58-4E87C5DC5CD1}" srcOrd="1" destOrd="0" presId="urn:microsoft.com/office/officeart/2005/8/layout/radial6"/>
    <dgm:cxn modelId="{F9EC7D03-2321-4707-983E-EE754EC272C5}" type="presParOf" srcId="{1FA16CE9-E012-4A8B-A22A-69EAA80CC382}" destId="{F43EED0F-D221-4B93-BC46-ADFCC8B47CE6}" srcOrd="2" destOrd="0" presId="urn:microsoft.com/office/officeart/2005/8/layout/radial6"/>
    <dgm:cxn modelId="{B3E7B1EE-C6AF-4A23-9F3B-90309C7C1AD5}" type="presParOf" srcId="{1FA16CE9-E012-4A8B-A22A-69EAA80CC382}" destId="{6703401C-BD6F-46A9-AAFA-322174F9FEE5}" srcOrd="3" destOrd="0" presId="urn:microsoft.com/office/officeart/2005/8/layout/radial6"/>
    <dgm:cxn modelId="{FA7C0991-DB66-483E-A352-F3A4A79C0C0D}" type="presParOf" srcId="{1FA16CE9-E012-4A8B-A22A-69EAA80CC382}" destId="{3DF4FDEC-40FB-4EF9-8B0B-8F9FFED05DB9}" srcOrd="4" destOrd="0" presId="urn:microsoft.com/office/officeart/2005/8/layout/radial6"/>
    <dgm:cxn modelId="{0AF76267-EF02-4C93-8529-769DF04FC6C2}" type="presParOf" srcId="{1FA16CE9-E012-4A8B-A22A-69EAA80CC382}" destId="{5A17F326-D913-4849-87D1-B8B217DDF0D3}" srcOrd="5" destOrd="0" presId="urn:microsoft.com/office/officeart/2005/8/layout/radial6"/>
    <dgm:cxn modelId="{CE38DF91-04C7-4A29-AFB0-40C0262FBA12}" type="presParOf" srcId="{1FA16CE9-E012-4A8B-A22A-69EAA80CC382}" destId="{2550EFF1-9C46-48A4-9CF9-9F660413E1C2}" srcOrd="6" destOrd="0" presId="urn:microsoft.com/office/officeart/2005/8/layout/radial6"/>
    <dgm:cxn modelId="{28B91B2F-52E8-4B24-AB81-27E9774A5085}" type="presParOf" srcId="{1FA16CE9-E012-4A8B-A22A-69EAA80CC382}" destId="{48815E60-76D1-49C5-A7BF-8685F8233822}" srcOrd="7" destOrd="0" presId="urn:microsoft.com/office/officeart/2005/8/layout/radial6"/>
    <dgm:cxn modelId="{852F30E3-A923-40ED-8F93-F3002E615C22}" type="presParOf" srcId="{1FA16CE9-E012-4A8B-A22A-69EAA80CC382}" destId="{E49A15B4-3985-4F35-B061-9E458EEA3504}" srcOrd="8" destOrd="0" presId="urn:microsoft.com/office/officeart/2005/8/layout/radial6"/>
    <dgm:cxn modelId="{B342106D-3D25-4434-BD6D-EDA760A13C9B}" type="presParOf" srcId="{1FA16CE9-E012-4A8B-A22A-69EAA80CC382}" destId="{14E693F8-F732-4E85-AC03-D7D5A093A922}" srcOrd="9" destOrd="0" presId="urn:microsoft.com/office/officeart/2005/8/layout/radial6"/>
    <dgm:cxn modelId="{2D16C1CC-306A-4518-BB82-1AD35CC6B5FF}" type="presParOf" srcId="{1FA16CE9-E012-4A8B-A22A-69EAA80CC382}" destId="{97BDFB19-C84E-4966-92FC-1A9CA779F58D}" srcOrd="10" destOrd="0" presId="urn:microsoft.com/office/officeart/2005/8/layout/radial6"/>
    <dgm:cxn modelId="{8632DF58-65E3-47E1-ADAD-975D828F7E76}" type="presParOf" srcId="{1FA16CE9-E012-4A8B-A22A-69EAA80CC382}" destId="{623273F9-9B15-4A41-999C-91D8CA883BCB}" srcOrd="11" destOrd="0" presId="urn:microsoft.com/office/officeart/2005/8/layout/radial6"/>
    <dgm:cxn modelId="{A159A794-0D77-4295-9635-D70445A5E1C1}" type="presParOf" srcId="{1FA16CE9-E012-4A8B-A22A-69EAA80CC382}" destId="{E493C28D-1505-47A5-B746-93B9D424DF5D}" srcOrd="12" destOrd="0" presId="urn:microsoft.com/office/officeart/2005/8/layout/radial6"/>
    <dgm:cxn modelId="{D44E5966-AA7F-46C3-8A8C-4365D41A395D}" type="presParOf" srcId="{1FA16CE9-E012-4A8B-A22A-69EAA80CC382}" destId="{F7CE393C-E7E6-4F4A-B3ED-F692AE190A0D}" srcOrd="13" destOrd="0" presId="urn:microsoft.com/office/officeart/2005/8/layout/radial6"/>
    <dgm:cxn modelId="{BE8CB691-F8A1-405C-B73B-2AEA49BAE153}" type="presParOf" srcId="{1FA16CE9-E012-4A8B-A22A-69EAA80CC382}" destId="{44A2888F-0E75-41FF-8F9B-FC907EB7200F}" srcOrd="14" destOrd="0" presId="urn:microsoft.com/office/officeart/2005/8/layout/radial6"/>
    <dgm:cxn modelId="{8CEA14E7-8383-4C11-B6BF-4A570B2F5583}" type="presParOf" srcId="{1FA16CE9-E012-4A8B-A22A-69EAA80CC382}" destId="{7491C180-E978-4D99-B2AA-313BC6C1C185}"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A24C90-8525-400A-A392-D1A8C57518B3}" type="doc">
      <dgm:prSet loTypeId="urn:microsoft.com/office/officeart/2005/8/layout/arrow6" loCatId="relationship" qsTypeId="urn:microsoft.com/office/officeart/2005/8/quickstyle/simple1" qsCatId="simple" csTypeId="urn:microsoft.com/office/officeart/2005/8/colors/accent3_2" csCatId="accent3"/>
      <dgm:spPr/>
      <dgm:t>
        <a:bodyPr/>
        <a:lstStyle/>
        <a:p>
          <a:endParaRPr lang="ru-RU"/>
        </a:p>
      </dgm:t>
    </dgm:pt>
    <dgm:pt modelId="{F964E547-C8CB-40BA-8A34-1C53269D4A7A}">
      <dgm:prSet/>
      <dgm:spPr/>
      <dgm:t>
        <a:bodyPr/>
        <a:lstStyle/>
        <a:p>
          <a:pPr rtl="0"/>
          <a:r>
            <a:rPr lang="kk-KZ" b="1" dirty="0" smtClean="0">
              <a:solidFill>
                <a:srgbClr val="7030A0"/>
              </a:solidFill>
              <a:latin typeface="Times New Roman" panose="02020603050405020304" pitchFamily="18" charset="0"/>
              <a:cs typeface="Times New Roman" panose="02020603050405020304" pitchFamily="18" charset="0"/>
            </a:rPr>
            <a:t>Баланы таңқалдыруды ұмытпа, даналыққа ұмтылу </a:t>
          </a:r>
          <a:endParaRPr lang="ru-RU" b="1" dirty="0">
            <a:solidFill>
              <a:srgbClr val="7030A0"/>
            </a:solidFill>
            <a:latin typeface="Times New Roman" panose="02020603050405020304" pitchFamily="18" charset="0"/>
            <a:cs typeface="Times New Roman" panose="02020603050405020304" pitchFamily="18" charset="0"/>
          </a:endParaRPr>
        </a:p>
      </dgm:t>
    </dgm:pt>
    <dgm:pt modelId="{4E406CE6-254C-4FC4-8DA7-233C33DB4752}" type="parTrans" cxnId="{13065BDD-4FE6-493A-AC36-11B7B63B89E4}">
      <dgm:prSet/>
      <dgm:spPr/>
      <dgm:t>
        <a:bodyPr/>
        <a:lstStyle/>
        <a:p>
          <a:endParaRPr lang="ru-RU"/>
        </a:p>
      </dgm:t>
    </dgm:pt>
    <dgm:pt modelId="{664CAE24-FA7C-40D4-9039-0AEEB534C7FA}" type="sibTrans" cxnId="{13065BDD-4FE6-493A-AC36-11B7B63B89E4}">
      <dgm:prSet/>
      <dgm:spPr/>
      <dgm:t>
        <a:bodyPr/>
        <a:lstStyle/>
        <a:p>
          <a:endParaRPr lang="ru-RU"/>
        </a:p>
      </dgm:t>
    </dgm:pt>
    <dgm:pt modelId="{565454CF-E46A-4095-911A-B4B32B33D85F}">
      <dgm:prSet/>
      <dgm:spPr/>
      <dgm:t>
        <a:bodyPr/>
        <a:lstStyle/>
        <a:p>
          <a:pPr rtl="0"/>
          <a:r>
            <a:rPr lang="kk-KZ" b="1" dirty="0" smtClean="0">
              <a:solidFill>
                <a:srgbClr val="7030A0"/>
              </a:solidFill>
              <a:latin typeface="Times New Roman" panose="02020603050405020304" pitchFamily="18" charset="0"/>
              <a:cs typeface="Times New Roman" panose="02020603050405020304" pitchFamily="18" charset="0"/>
            </a:rPr>
            <a:t>таң қалудан басталады</a:t>
          </a:r>
          <a:r>
            <a:rPr lang="kk-KZ" b="1" dirty="0" smtClean="0">
              <a:solidFill>
                <a:srgbClr val="7030A0"/>
              </a:solidFill>
            </a:rPr>
            <a:t>.</a:t>
          </a:r>
          <a:endParaRPr lang="ru-RU" dirty="0">
            <a:solidFill>
              <a:srgbClr val="7030A0"/>
            </a:solidFill>
          </a:endParaRPr>
        </a:p>
      </dgm:t>
    </dgm:pt>
    <dgm:pt modelId="{CFA23FDB-20F2-4EC2-B52E-4F7D5D0DC7C6}" type="parTrans" cxnId="{B322A508-3F67-46C3-B3DC-7B0D743433D5}">
      <dgm:prSet/>
      <dgm:spPr/>
      <dgm:t>
        <a:bodyPr/>
        <a:lstStyle/>
        <a:p>
          <a:endParaRPr lang="ru-RU"/>
        </a:p>
      </dgm:t>
    </dgm:pt>
    <dgm:pt modelId="{B4B7E534-16B5-4A50-BC3A-0ADB2A6CC30B}" type="sibTrans" cxnId="{B322A508-3F67-46C3-B3DC-7B0D743433D5}">
      <dgm:prSet/>
      <dgm:spPr/>
      <dgm:t>
        <a:bodyPr/>
        <a:lstStyle/>
        <a:p>
          <a:endParaRPr lang="ru-RU"/>
        </a:p>
      </dgm:t>
    </dgm:pt>
    <dgm:pt modelId="{5A0C36BD-4638-42BB-81C4-8F37F8B40C95}">
      <dgm:prSet/>
      <dgm:spPr/>
      <dgm:t>
        <a:bodyPr/>
        <a:lstStyle/>
        <a:p>
          <a:endParaRPr lang="ru-RU" dirty="0"/>
        </a:p>
      </dgm:t>
    </dgm:pt>
    <dgm:pt modelId="{ED3EBE59-494F-4555-82B3-1A9B614AAC0E}" type="parTrans" cxnId="{08C6679E-0C2E-4CED-9B1F-EF5E400E4538}">
      <dgm:prSet/>
      <dgm:spPr/>
      <dgm:t>
        <a:bodyPr/>
        <a:lstStyle/>
        <a:p>
          <a:endParaRPr lang="ru-RU"/>
        </a:p>
      </dgm:t>
    </dgm:pt>
    <dgm:pt modelId="{7B0BFD07-9C5C-4BEC-A59F-12C76E554433}" type="sibTrans" cxnId="{08C6679E-0C2E-4CED-9B1F-EF5E400E4538}">
      <dgm:prSet/>
      <dgm:spPr/>
      <dgm:t>
        <a:bodyPr/>
        <a:lstStyle/>
        <a:p>
          <a:endParaRPr lang="ru-RU"/>
        </a:p>
      </dgm:t>
    </dgm:pt>
    <dgm:pt modelId="{EDC3BB82-6619-463A-A4EA-11590D08ECA9}">
      <dgm:prSet/>
      <dgm:spPr/>
      <dgm:t>
        <a:bodyPr/>
        <a:lstStyle/>
        <a:p>
          <a:endParaRPr lang="ru-RU" dirty="0"/>
        </a:p>
      </dgm:t>
    </dgm:pt>
    <dgm:pt modelId="{C0A930C3-8C7C-4A1E-9360-5437ED6222F4}" type="parTrans" cxnId="{5E6328BF-5ABE-4D59-A6F3-346209B10EC0}">
      <dgm:prSet/>
      <dgm:spPr/>
      <dgm:t>
        <a:bodyPr/>
        <a:lstStyle/>
        <a:p>
          <a:endParaRPr lang="ru-RU"/>
        </a:p>
      </dgm:t>
    </dgm:pt>
    <dgm:pt modelId="{8467267C-FAF5-4D73-96B9-FF63187AFE88}" type="sibTrans" cxnId="{5E6328BF-5ABE-4D59-A6F3-346209B10EC0}">
      <dgm:prSet/>
      <dgm:spPr/>
      <dgm:t>
        <a:bodyPr/>
        <a:lstStyle/>
        <a:p>
          <a:endParaRPr lang="ru-RU"/>
        </a:p>
      </dgm:t>
    </dgm:pt>
    <dgm:pt modelId="{6737773C-49B0-4688-9E2C-FAF8DFAC1FA4}">
      <dgm:prSet/>
      <dgm:spPr/>
      <dgm:t>
        <a:bodyPr/>
        <a:lstStyle/>
        <a:p>
          <a:endParaRPr lang="ru-RU" dirty="0"/>
        </a:p>
      </dgm:t>
    </dgm:pt>
    <dgm:pt modelId="{0A1DC7E9-1FCB-4061-B4FB-FEF2D2DA2FC6}" type="parTrans" cxnId="{F13AB166-B636-4D73-B661-DB7AA1828147}">
      <dgm:prSet/>
      <dgm:spPr/>
      <dgm:t>
        <a:bodyPr/>
        <a:lstStyle/>
        <a:p>
          <a:endParaRPr lang="ru-RU"/>
        </a:p>
      </dgm:t>
    </dgm:pt>
    <dgm:pt modelId="{6A6A3D53-B458-4136-9029-28E3F95B39F6}" type="sibTrans" cxnId="{F13AB166-B636-4D73-B661-DB7AA1828147}">
      <dgm:prSet/>
      <dgm:spPr/>
      <dgm:t>
        <a:bodyPr/>
        <a:lstStyle/>
        <a:p>
          <a:endParaRPr lang="ru-RU"/>
        </a:p>
      </dgm:t>
    </dgm:pt>
    <dgm:pt modelId="{956F6394-8BE6-45AE-A45C-B57AE4B84D2F}">
      <dgm:prSet/>
      <dgm:spPr/>
      <dgm:t>
        <a:bodyPr/>
        <a:lstStyle/>
        <a:p>
          <a:endParaRPr lang="ru-RU" dirty="0"/>
        </a:p>
      </dgm:t>
    </dgm:pt>
    <dgm:pt modelId="{1B28D211-560B-43C2-B038-FAFB6DD92664}" type="parTrans" cxnId="{2AD5E53E-217E-4694-8571-A27EDA6531AB}">
      <dgm:prSet/>
      <dgm:spPr/>
      <dgm:t>
        <a:bodyPr/>
        <a:lstStyle/>
        <a:p>
          <a:endParaRPr lang="ru-RU"/>
        </a:p>
      </dgm:t>
    </dgm:pt>
    <dgm:pt modelId="{DC0DA5C8-7DB8-4AE5-9F66-2A0197C205C2}" type="sibTrans" cxnId="{2AD5E53E-217E-4694-8571-A27EDA6531AB}">
      <dgm:prSet/>
      <dgm:spPr/>
      <dgm:t>
        <a:bodyPr/>
        <a:lstStyle/>
        <a:p>
          <a:endParaRPr lang="ru-RU"/>
        </a:p>
      </dgm:t>
    </dgm:pt>
    <dgm:pt modelId="{F9334347-03EA-49D7-A600-E3B64BCE9FD3}">
      <dgm:prSet/>
      <dgm:spPr/>
      <dgm:t>
        <a:bodyPr/>
        <a:lstStyle/>
        <a:p>
          <a:endParaRPr lang="ru-RU" dirty="0"/>
        </a:p>
      </dgm:t>
    </dgm:pt>
    <dgm:pt modelId="{97658977-7482-4720-BFD4-ADEAE3DF791B}" type="parTrans" cxnId="{177A8131-8380-46BE-8BEA-A1BE48DC1E18}">
      <dgm:prSet/>
      <dgm:spPr/>
      <dgm:t>
        <a:bodyPr/>
        <a:lstStyle/>
        <a:p>
          <a:endParaRPr lang="ru-RU"/>
        </a:p>
      </dgm:t>
    </dgm:pt>
    <dgm:pt modelId="{0A5BD3A6-B7F8-4915-B69B-9759F64FA833}" type="sibTrans" cxnId="{177A8131-8380-46BE-8BEA-A1BE48DC1E18}">
      <dgm:prSet/>
      <dgm:spPr/>
      <dgm:t>
        <a:bodyPr/>
        <a:lstStyle/>
        <a:p>
          <a:endParaRPr lang="ru-RU"/>
        </a:p>
      </dgm:t>
    </dgm:pt>
    <dgm:pt modelId="{03094AF2-B2C5-4E8A-A5A0-B4EB6C61B453}">
      <dgm:prSet/>
      <dgm:spPr/>
      <dgm:t>
        <a:bodyPr/>
        <a:lstStyle/>
        <a:p>
          <a:endParaRPr lang="ru-RU" dirty="0"/>
        </a:p>
      </dgm:t>
    </dgm:pt>
    <dgm:pt modelId="{00D20AF3-C906-4104-91F2-1611CB8E637B}" type="parTrans" cxnId="{D9E0A2E9-250C-4FD0-9E38-F4F4A8E5EBB9}">
      <dgm:prSet/>
      <dgm:spPr/>
      <dgm:t>
        <a:bodyPr/>
        <a:lstStyle/>
        <a:p>
          <a:endParaRPr lang="ru-RU"/>
        </a:p>
      </dgm:t>
    </dgm:pt>
    <dgm:pt modelId="{2DDD4376-ADA1-4597-B854-3B48873DA712}" type="sibTrans" cxnId="{D9E0A2E9-250C-4FD0-9E38-F4F4A8E5EBB9}">
      <dgm:prSet/>
      <dgm:spPr/>
      <dgm:t>
        <a:bodyPr/>
        <a:lstStyle/>
        <a:p>
          <a:endParaRPr lang="ru-RU"/>
        </a:p>
      </dgm:t>
    </dgm:pt>
    <dgm:pt modelId="{9D8E1C2D-CE0A-4852-9113-E976FDD69D24}">
      <dgm:prSet/>
      <dgm:spPr/>
      <dgm:t>
        <a:bodyPr/>
        <a:lstStyle/>
        <a:p>
          <a:endParaRPr lang="ru-RU" dirty="0"/>
        </a:p>
      </dgm:t>
    </dgm:pt>
    <dgm:pt modelId="{DFE88A4C-3F5E-4977-AD70-59814279C0B6}" type="parTrans" cxnId="{1AC8CE41-A072-4BD2-AA34-0000FEA365D9}">
      <dgm:prSet/>
      <dgm:spPr/>
      <dgm:t>
        <a:bodyPr/>
        <a:lstStyle/>
        <a:p>
          <a:endParaRPr lang="ru-RU"/>
        </a:p>
      </dgm:t>
    </dgm:pt>
    <dgm:pt modelId="{932CB921-05F4-4DA7-9618-101F84EC4ECF}" type="sibTrans" cxnId="{1AC8CE41-A072-4BD2-AA34-0000FEA365D9}">
      <dgm:prSet/>
      <dgm:spPr/>
      <dgm:t>
        <a:bodyPr/>
        <a:lstStyle/>
        <a:p>
          <a:endParaRPr lang="ru-RU"/>
        </a:p>
      </dgm:t>
    </dgm:pt>
    <dgm:pt modelId="{95311808-D789-454D-9D38-7B98E3BB499B}">
      <dgm:prSet/>
      <dgm:spPr/>
      <dgm:t>
        <a:bodyPr/>
        <a:lstStyle/>
        <a:p>
          <a:endParaRPr lang="ru-RU" dirty="0"/>
        </a:p>
      </dgm:t>
    </dgm:pt>
    <dgm:pt modelId="{B287E52A-36A2-4279-9E57-AB7CFCA3C5B0}" type="parTrans" cxnId="{4472E4F6-A715-4161-8B32-58A5CF300D09}">
      <dgm:prSet/>
      <dgm:spPr/>
      <dgm:t>
        <a:bodyPr/>
        <a:lstStyle/>
        <a:p>
          <a:endParaRPr lang="ru-RU"/>
        </a:p>
      </dgm:t>
    </dgm:pt>
    <dgm:pt modelId="{013DC16A-4E1B-4B88-9DAC-5D1AA995452F}" type="sibTrans" cxnId="{4472E4F6-A715-4161-8B32-58A5CF300D09}">
      <dgm:prSet/>
      <dgm:spPr/>
      <dgm:t>
        <a:bodyPr/>
        <a:lstStyle/>
        <a:p>
          <a:endParaRPr lang="ru-RU"/>
        </a:p>
      </dgm:t>
    </dgm:pt>
    <dgm:pt modelId="{8CB5E3DB-83B6-4FC2-BB3B-636B0AF0738C}">
      <dgm:prSet/>
      <dgm:spPr/>
      <dgm:t>
        <a:bodyPr/>
        <a:lstStyle/>
        <a:p>
          <a:endParaRPr lang="ru-RU" dirty="0"/>
        </a:p>
      </dgm:t>
    </dgm:pt>
    <dgm:pt modelId="{BE3EDBDE-CE07-4BBA-9D43-742AE4AB1C58}" type="parTrans" cxnId="{C7B60868-608C-4D74-BEA4-E76AA4CD5D9C}">
      <dgm:prSet/>
      <dgm:spPr/>
      <dgm:t>
        <a:bodyPr/>
        <a:lstStyle/>
        <a:p>
          <a:endParaRPr lang="ru-RU"/>
        </a:p>
      </dgm:t>
    </dgm:pt>
    <dgm:pt modelId="{463CDDB0-456C-47F4-8E44-E29D457CA372}" type="sibTrans" cxnId="{C7B60868-608C-4D74-BEA4-E76AA4CD5D9C}">
      <dgm:prSet/>
      <dgm:spPr/>
      <dgm:t>
        <a:bodyPr/>
        <a:lstStyle/>
        <a:p>
          <a:endParaRPr lang="ru-RU"/>
        </a:p>
      </dgm:t>
    </dgm:pt>
    <dgm:pt modelId="{140B278A-6CAC-4BE0-AABC-EF23AC6640DF}">
      <dgm:prSet/>
      <dgm:spPr/>
      <dgm:t>
        <a:bodyPr/>
        <a:lstStyle/>
        <a:p>
          <a:endParaRPr lang="ru-RU" dirty="0"/>
        </a:p>
      </dgm:t>
    </dgm:pt>
    <dgm:pt modelId="{F3CEECFE-F6A5-405F-87EA-C47B3472FAB7}" type="parTrans" cxnId="{3A04A38D-2C6B-4665-90D7-5FCE64B88EFC}">
      <dgm:prSet/>
      <dgm:spPr/>
      <dgm:t>
        <a:bodyPr/>
        <a:lstStyle/>
        <a:p>
          <a:endParaRPr lang="ru-RU"/>
        </a:p>
      </dgm:t>
    </dgm:pt>
    <dgm:pt modelId="{5D69A0E3-081A-4E5D-87EC-E75BB713BC9E}" type="sibTrans" cxnId="{3A04A38D-2C6B-4665-90D7-5FCE64B88EFC}">
      <dgm:prSet/>
      <dgm:spPr/>
      <dgm:t>
        <a:bodyPr/>
        <a:lstStyle/>
        <a:p>
          <a:endParaRPr lang="ru-RU"/>
        </a:p>
      </dgm:t>
    </dgm:pt>
    <dgm:pt modelId="{E43CDB74-2BE4-450C-847E-657E72A744C8}" type="pres">
      <dgm:prSet presAssocID="{14A24C90-8525-400A-A392-D1A8C57518B3}" presName="compositeShape" presStyleCnt="0">
        <dgm:presLayoutVars>
          <dgm:chMax val="2"/>
          <dgm:dir/>
          <dgm:resizeHandles val="exact"/>
        </dgm:presLayoutVars>
      </dgm:prSet>
      <dgm:spPr/>
      <dgm:t>
        <a:bodyPr/>
        <a:lstStyle/>
        <a:p>
          <a:endParaRPr lang="ru-RU"/>
        </a:p>
      </dgm:t>
    </dgm:pt>
    <dgm:pt modelId="{630471F1-8ED1-4DCA-8DD5-00D937FD30DB}" type="pres">
      <dgm:prSet presAssocID="{14A24C90-8525-400A-A392-D1A8C57518B3}" presName="ribbon" presStyleLbl="node1" presStyleIdx="0" presStyleCnt="1" custLinFactNeighborX="1096" custLinFactNeighborY="-1776">
        <dgm:style>
          <a:lnRef idx="1">
            <a:schemeClr val="accent3"/>
          </a:lnRef>
          <a:fillRef idx="2">
            <a:schemeClr val="accent3"/>
          </a:fillRef>
          <a:effectRef idx="1">
            <a:schemeClr val="accent3"/>
          </a:effectRef>
          <a:fontRef idx="minor">
            <a:schemeClr val="dk1"/>
          </a:fontRef>
        </dgm:style>
      </dgm:prSet>
      <dgm:spPr/>
      <dgm:t>
        <a:bodyPr/>
        <a:lstStyle/>
        <a:p>
          <a:endParaRPr lang="ru-RU"/>
        </a:p>
      </dgm:t>
    </dgm:pt>
    <dgm:pt modelId="{419DB26D-F632-4656-8CE7-9F77EC2EFE02}" type="pres">
      <dgm:prSet presAssocID="{14A24C90-8525-400A-A392-D1A8C57518B3}" presName="leftArrowText" presStyleLbl="node1" presStyleIdx="0" presStyleCnt="1" custLinFactNeighborX="260" custLinFactNeighborY="-9149">
        <dgm:presLayoutVars>
          <dgm:chMax val="0"/>
          <dgm:bulletEnabled val="1"/>
        </dgm:presLayoutVars>
      </dgm:prSet>
      <dgm:spPr/>
      <dgm:t>
        <a:bodyPr/>
        <a:lstStyle/>
        <a:p>
          <a:endParaRPr lang="ru-RU"/>
        </a:p>
      </dgm:t>
    </dgm:pt>
    <dgm:pt modelId="{AF225534-0254-41E6-82DC-1AB07101DFAE}" type="pres">
      <dgm:prSet presAssocID="{14A24C90-8525-400A-A392-D1A8C57518B3}" presName="rightArrowText" presStyleLbl="node1" presStyleIdx="0" presStyleCnt="1">
        <dgm:presLayoutVars>
          <dgm:chMax val="0"/>
          <dgm:bulletEnabled val="1"/>
        </dgm:presLayoutVars>
      </dgm:prSet>
      <dgm:spPr/>
      <dgm:t>
        <a:bodyPr/>
        <a:lstStyle/>
        <a:p>
          <a:endParaRPr lang="ru-RU"/>
        </a:p>
      </dgm:t>
    </dgm:pt>
  </dgm:ptLst>
  <dgm:cxnLst>
    <dgm:cxn modelId="{4472E4F6-A715-4161-8B32-58A5CF300D09}" srcId="{14A24C90-8525-400A-A392-D1A8C57518B3}" destId="{95311808-D789-454D-9D38-7B98E3BB499B}" srcOrd="9" destOrd="0" parTransId="{B287E52A-36A2-4279-9E57-AB7CFCA3C5B0}" sibTransId="{013DC16A-4E1B-4B88-9DAC-5D1AA995452F}"/>
    <dgm:cxn modelId="{1D942B1F-1768-4211-A5EB-2F07960D4F46}" type="presOf" srcId="{14A24C90-8525-400A-A392-D1A8C57518B3}" destId="{E43CDB74-2BE4-450C-847E-657E72A744C8}" srcOrd="0" destOrd="0" presId="urn:microsoft.com/office/officeart/2005/8/layout/arrow6"/>
    <dgm:cxn modelId="{177A8131-8380-46BE-8BEA-A1BE48DC1E18}" srcId="{14A24C90-8525-400A-A392-D1A8C57518B3}" destId="{F9334347-03EA-49D7-A600-E3B64BCE9FD3}" srcOrd="6" destOrd="0" parTransId="{97658977-7482-4720-BFD4-ADEAE3DF791B}" sibTransId="{0A5BD3A6-B7F8-4915-B69B-9759F64FA833}"/>
    <dgm:cxn modelId="{3A04A38D-2C6B-4665-90D7-5FCE64B88EFC}" srcId="{14A24C90-8525-400A-A392-D1A8C57518B3}" destId="{140B278A-6CAC-4BE0-AABC-EF23AC6640DF}" srcOrd="11" destOrd="0" parTransId="{F3CEECFE-F6A5-405F-87EA-C47B3472FAB7}" sibTransId="{5D69A0E3-081A-4E5D-87EC-E75BB713BC9E}"/>
    <dgm:cxn modelId="{5E6328BF-5ABE-4D59-A6F3-346209B10EC0}" srcId="{14A24C90-8525-400A-A392-D1A8C57518B3}" destId="{EDC3BB82-6619-463A-A4EA-11590D08ECA9}" srcOrd="3" destOrd="0" parTransId="{C0A930C3-8C7C-4A1E-9360-5437ED6222F4}" sibTransId="{8467267C-FAF5-4D73-96B9-FF63187AFE88}"/>
    <dgm:cxn modelId="{FFBD8E23-C5E4-4EC3-AC36-B276A6DB044C}" type="presOf" srcId="{565454CF-E46A-4095-911A-B4B32B33D85F}" destId="{AF225534-0254-41E6-82DC-1AB07101DFAE}" srcOrd="0" destOrd="0" presId="urn:microsoft.com/office/officeart/2005/8/layout/arrow6"/>
    <dgm:cxn modelId="{D9E0A2E9-250C-4FD0-9E38-F4F4A8E5EBB9}" srcId="{14A24C90-8525-400A-A392-D1A8C57518B3}" destId="{03094AF2-B2C5-4E8A-A5A0-B4EB6C61B453}" srcOrd="7" destOrd="0" parTransId="{00D20AF3-C906-4104-91F2-1611CB8E637B}" sibTransId="{2DDD4376-ADA1-4597-B854-3B48873DA712}"/>
    <dgm:cxn modelId="{B322A508-3F67-46C3-B3DC-7B0D743433D5}" srcId="{14A24C90-8525-400A-A392-D1A8C57518B3}" destId="{565454CF-E46A-4095-911A-B4B32B33D85F}" srcOrd="1" destOrd="0" parTransId="{CFA23FDB-20F2-4EC2-B52E-4F7D5D0DC7C6}" sibTransId="{B4B7E534-16B5-4A50-BC3A-0ADB2A6CC30B}"/>
    <dgm:cxn modelId="{1AC8CE41-A072-4BD2-AA34-0000FEA365D9}" srcId="{14A24C90-8525-400A-A392-D1A8C57518B3}" destId="{9D8E1C2D-CE0A-4852-9113-E976FDD69D24}" srcOrd="8" destOrd="0" parTransId="{DFE88A4C-3F5E-4977-AD70-59814279C0B6}" sibTransId="{932CB921-05F4-4DA7-9618-101F84EC4ECF}"/>
    <dgm:cxn modelId="{F13AB166-B636-4D73-B661-DB7AA1828147}" srcId="{14A24C90-8525-400A-A392-D1A8C57518B3}" destId="{6737773C-49B0-4688-9E2C-FAF8DFAC1FA4}" srcOrd="4" destOrd="0" parTransId="{0A1DC7E9-1FCB-4061-B4FB-FEF2D2DA2FC6}" sibTransId="{6A6A3D53-B458-4136-9029-28E3F95B39F6}"/>
    <dgm:cxn modelId="{2AD5E53E-217E-4694-8571-A27EDA6531AB}" srcId="{14A24C90-8525-400A-A392-D1A8C57518B3}" destId="{956F6394-8BE6-45AE-A45C-B57AE4B84D2F}" srcOrd="5" destOrd="0" parTransId="{1B28D211-560B-43C2-B038-FAFB6DD92664}" sibTransId="{DC0DA5C8-7DB8-4AE5-9F66-2A0197C205C2}"/>
    <dgm:cxn modelId="{08C6679E-0C2E-4CED-9B1F-EF5E400E4538}" srcId="{14A24C90-8525-400A-A392-D1A8C57518B3}" destId="{5A0C36BD-4638-42BB-81C4-8F37F8B40C95}" srcOrd="2" destOrd="0" parTransId="{ED3EBE59-494F-4555-82B3-1A9B614AAC0E}" sibTransId="{7B0BFD07-9C5C-4BEC-A59F-12C76E554433}"/>
    <dgm:cxn modelId="{2055E441-9130-459F-882A-1D906B016E24}" type="presOf" srcId="{F964E547-C8CB-40BA-8A34-1C53269D4A7A}" destId="{419DB26D-F632-4656-8CE7-9F77EC2EFE02}" srcOrd="0" destOrd="0" presId="urn:microsoft.com/office/officeart/2005/8/layout/arrow6"/>
    <dgm:cxn modelId="{13065BDD-4FE6-493A-AC36-11B7B63B89E4}" srcId="{14A24C90-8525-400A-A392-D1A8C57518B3}" destId="{F964E547-C8CB-40BA-8A34-1C53269D4A7A}" srcOrd="0" destOrd="0" parTransId="{4E406CE6-254C-4FC4-8DA7-233C33DB4752}" sibTransId="{664CAE24-FA7C-40D4-9039-0AEEB534C7FA}"/>
    <dgm:cxn modelId="{C7B60868-608C-4D74-BEA4-E76AA4CD5D9C}" srcId="{14A24C90-8525-400A-A392-D1A8C57518B3}" destId="{8CB5E3DB-83B6-4FC2-BB3B-636B0AF0738C}" srcOrd="10" destOrd="0" parTransId="{BE3EDBDE-CE07-4BBA-9D43-742AE4AB1C58}" sibTransId="{463CDDB0-456C-47F4-8E44-E29D457CA372}"/>
    <dgm:cxn modelId="{E8628BFB-E26A-4939-8C04-ED96ECB99B96}" type="presParOf" srcId="{E43CDB74-2BE4-450C-847E-657E72A744C8}" destId="{630471F1-8ED1-4DCA-8DD5-00D937FD30DB}" srcOrd="0" destOrd="0" presId="urn:microsoft.com/office/officeart/2005/8/layout/arrow6"/>
    <dgm:cxn modelId="{79101017-7D1D-46E5-919B-EAA296A3FC23}" type="presParOf" srcId="{E43CDB74-2BE4-450C-847E-657E72A744C8}" destId="{419DB26D-F632-4656-8CE7-9F77EC2EFE02}" srcOrd="1" destOrd="0" presId="urn:microsoft.com/office/officeart/2005/8/layout/arrow6"/>
    <dgm:cxn modelId="{F22C696A-9322-4A56-8B69-3A5AC711CEA4}" type="presParOf" srcId="{E43CDB74-2BE4-450C-847E-657E72A744C8}" destId="{AF225534-0254-41E6-82DC-1AB07101DFAE}"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EEA704-898C-46FE-B10D-5E4D235C4511}" type="doc">
      <dgm:prSet loTypeId="urn:microsoft.com/office/officeart/2005/8/layout/arrow6" loCatId="relationship" qsTypeId="urn:microsoft.com/office/officeart/2005/8/quickstyle/simple1" qsCatId="simple" csTypeId="urn:microsoft.com/office/officeart/2005/8/colors/accent5_5" csCatId="accent5" phldr="1"/>
      <dgm:spPr/>
      <dgm:t>
        <a:bodyPr/>
        <a:lstStyle/>
        <a:p>
          <a:endParaRPr lang="ru-RU"/>
        </a:p>
      </dgm:t>
    </dgm:pt>
    <dgm:pt modelId="{754D2B50-F1F2-43AB-9931-FBA2D45313B3}">
      <dgm:prSet phldrT="[Текст]"/>
      <dgm:spPr/>
      <dgm:t>
        <a:bodyPr/>
        <a:lstStyle/>
        <a:p>
          <a:endParaRPr lang="kk-KZ" dirty="0" smtClean="0"/>
        </a:p>
        <a:p>
          <a:r>
            <a:rPr lang="kk-KZ" b="1" dirty="0" smtClean="0">
              <a:solidFill>
                <a:srgbClr val="7030A0"/>
              </a:solidFill>
              <a:latin typeface="Times New Roman" panose="02020603050405020304" pitchFamily="18" charset="0"/>
              <a:cs typeface="Times New Roman" panose="02020603050405020304" pitchFamily="18" charset="0"/>
            </a:rPr>
            <a:t>Көрсеткіш өздігінен нәтиже бермейді</a:t>
          </a:r>
          <a:r>
            <a:rPr lang="kk-KZ" dirty="0" smtClean="0">
              <a:solidFill>
                <a:srgbClr val="7030A0"/>
              </a:solidFill>
            </a:rPr>
            <a:t>,</a:t>
          </a:r>
          <a:endParaRPr lang="ru-RU" dirty="0">
            <a:solidFill>
              <a:srgbClr val="7030A0"/>
            </a:solidFill>
          </a:endParaRPr>
        </a:p>
      </dgm:t>
    </dgm:pt>
    <dgm:pt modelId="{6A8639D8-6DDB-4729-9AFE-817B87FF4309}" type="parTrans" cxnId="{9354582B-ACD1-420D-B294-3D9923F100BD}">
      <dgm:prSet/>
      <dgm:spPr/>
      <dgm:t>
        <a:bodyPr/>
        <a:lstStyle/>
        <a:p>
          <a:endParaRPr lang="ru-RU"/>
        </a:p>
      </dgm:t>
    </dgm:pt>
    <dgm:pt modelId="{519F04B6-D6A8-48A7-A81C-B1FEE749F0A2}" type="sibTrans" cxnId="{9354582B-ACD1-420D-B294-3D9923F100BD}">
      <dgm:prSet/>
      <dgm:spPr/>
      <dgm:t>
        <a:bodyPr/>
        <a:lstStyle/>
        <a:p>
          <a:endParaRPr lang="ru-RU"/>
        </a:p>
      </dgm:t>
    </dgm:pt>
    <dgm:pt modelId="{42B56359-2225-44C7-84C3-44A16C1AF709}">
      <dgm:prSet phldrT="[Текст]"/>
      <dgm:spPr/>
      <dgm:t>
        <a:bodyPr/>
        <a:lstStyle/>
        <a:p>
          <a:r>
            <a:rPr lang="kk-KZ" b="1" dirty="0" smtClean="0">
              <a:solidFill>
                <a:srgbClr val="7030A0"/>
              </a:solidFill>
              <a:latin typeface="Times New Roman" panose="02020603050405020304" pitchFamily="18" charset="0"/>
              <a:cs typeface="Times New Roman" panose="02020603050405020304" pitchFamily="18" charset="0"/>
            </a:rPr>
            <a:t>оған жететін жолды іздестіру мұғалімнің  қолында.</a:t>
          </a:r>
          <a:endParaRPr lang="ru-RU" b="1" dirty="0">
            <a:solidFill>
              <a:srgbClr val="7030A0"/>
            </a:solidFill>
            <a:latin typeface="Times New Roman" panose="02020603050405020304" pitchFamily="18" charset="0"/>
            <a:cs typeface="Times New Roman" panose="02020603050405020304" pitchFamily="18" charset="0"/>
          </a:endParaRPr>
        </a:p>
      </dgm:t>
    </dgm:pt>
    <dgm:pt modelId="{02CB0A73-174C-4AFC-B5CD-4CC0227F0915}" type="parTrans" cxnId="{256E55C3-5047-4C9D-BCA2-43A5FFA22D7D}">
      <dgm:prSet/>
      <dgm:spPr/>
      <dgm:t>
        <a:bodyPr/>
        <a:lstStyle/>
        <a:p>
          <a:endParaRPr lang="ru-RU"/>
        </a:p>
      </dgm:t>
    </dgm:pt>
    <dgm:pt modelId="{F4FD3DC2-4DF9-43C5-8535-8CCFD8595A33}" type="sibTrans" cxnId="{256E55C3-5047-4C9D-BCA2-43A5FFA22D7D}">
      <dgm:prSet/>
      <dgm:spPr/>
      <dgm:t>
        <a:bodyPr/>
        <a:lstStyle/>
        <a:p>
          <a:endParaRPr lang="ru-RU"/>
        </a:p>
      </dgm:t>
    </dgm:pt>
    <dgm:pt modelId="{7B7B6B8F-E358-4715-A20F-39B4E599AD6E}">
      <dgm:prSet/>
      <dgm:spPr/>
      <dgm:t>
        <a:bodyPr/>
        <a:lstStyle/>
        <a:p>
          <a:endParaRPr lang="ru-RU" dirty="0"/>
        </a:p>
      </dgm:t>
    </dgm:pt>
    <dgm:pt modelId="{5DE569F1-A23E-435D-A9AD-5A281970EC8E}" type="parTrans" cxnId="{DDD43102-CEAD-421C-8D9D-B270A6B39512}">
      <dgm:prSet/>
      <dgm:spPr/>
      <dgm:t>
        <a:bodyPr/>
        <a:lstStyle/>
        <a:p>
          <a:endParaRPr lang="ru-RU"/>
        </a:p>
      </dgm:t>
    </dgm:pt>
    <dgm:pt modelId="{B124719D-0D4F-4EC4-8881-8A788FBD6250}" type="sibTrans" cxnId="{DDD43102-CEAD-421C-8D9D-B270A6B39512}">
      <dgm:prSet/>
      <dgm:spPr/>
      <dgm:t>
        <a:bodyPr/>
        <a:lstStyle/>
        <a:p>
          <a:endParaRPr lang="ru-RU"/>
        </a:p>
      </dgm:t>
    </dgm:pt>
    <dgm:pt modelId="{00EB4590-CCF6-453E-8C51-6906A1C2769B}" type="pres">
      <dgm:prSet presAssocID="{B5EEA704-898C-46FE-B10D-5E4D235C4511}" presName="compositeShape" presStyleCnt="0">
        <dgm:presLayoutVars>
          <dgm:chMax val="2"/>
          <dgm:dir/>
          <dgm:resizeHandles val="exact"/>
        </dgm:presLayoutVars>
      </dgm:prSet>
      <dgm:spPr/>
      <dgm:t>
        <a:bodyPr/>
        <a:lstStyle/>
        <a:p>
          <a:endParaRPr lang="ru-RU"/>
        </a:p>
      </dgm:t>
    </dgm:pt>
    <dgm:pt modelId="{D0BF9D4F-7F6B-45AC-BA7E-56747EA9B2EC}" type="pres">
      <dgm:prSet presAssocID="{B5EEA704-898C-46FE-B10D-5E4D235C4511}" presName="ribbon" presStyleLbl="node1" presStyleIdx="0" presStyleCnt="1" custLinFactNeighborX="-1303" custLinFactNeighborY="9001"/>
      <dgm:spPr/>
      <dgm:t>
        <a:bodyPr/>
        <a:lstStyle/>
        <a:p>
          <a:endParaRPr lang="ru-RU"/>
        </a:p>
      </dgm:t>
    </dgm:pt>
    <dgm:pt modelId="{CC6EC22C-4458-4D0D-B9EA-4131DA8F3E33}" type="pres">
      <dgm:prSet presAssocID="{B5EEA704-898C-46FE-B10D-5E4D235C4511}" presName="leftArrowText" presStyleLbl="node1" presStyleIdx="0" presStyleCnt="1">
        <dgm:presLayoutVars>
          <dgm:chMax val="0"/>
          <dgm:bulletEnabled val="1"/>
        </dgm:presLayoutVars>
      </dgm:prSet>
      <dgm:spPr/>
      <dgm:t>
        <a:bodyPr/>
        <a:lstStyle/>
        <a:p>
          <a:endParaRPr lang="ru-RU"/>
        </a:p>
      </dgm:t>
    </dgm:pt>
    <dgm:pt modelId="{0A03E0E0-E58B-44C1-98D7-60DB763324C3}" type="pres">
      <dgm:prSet presAssocID="{B5EEA704-898C-46FE-B10D-5E4D235C4511}" presName="rightArrowText" presStyleLbl="node1" presStyleIdx="0" presStyleCnt="1">
        <dgm:presLayoutVars>
          <dgm:chMax val="0"/>
          <dgm:bulletEnabled val="1"/>
        </dgm:presLayoutVars>
      </dgm:prSet>
      <dgm:spPr/>
      <dgm:t>
        <a:bodyPr/>
        <a:lstStyle/>
        <a:p>
          <a:endParaRPr lang="ru-RU"/>
        </a:p>
      </dgm:t>
    </dgm:pt>
  </dgm:ptLst>
  <dgm:cxnLst>
    <dgm:cxn modelId="{256E55C3-5047-4C9D-BCA2-43A5FFA22D7D}" srcId="{B5EEA704-898C-46FE-B10D-5E4D235C4511}" destId="{42B56359-2225-44C7-84C3-44A16C1AF709}" srcOrd="1" destOrd="0" parTransId="{02CB0A73-174C-4AFC-B5CD-4CC0227F0915}" sibTransId="{F4FD3DC2-4DF9-43C5-8535-8CCFD8595A33}"/>
    <dgm:cxn modelId="{1FC2D7B9-F8D6-405D-A48B-003759094034}" type="presOf" srcId="{B5EEA704-898C-46FE-B10D-5E4D235C4511}" destId="{00EB4590-CCF6-453E-8C51-6906A1C2769B}" srcOrd="0" destOrd="0" presId="urn:microsoft.com/office/officeart/2005/8/layout/arrow6"/>
    <dgm:cxn modelId="{9354582B-ACD1-420D-B294-3D9923F100BD}" srcId="{B5EEA704-898C-46FE-B10D-5E4D235C4511}" destId="{754D2B50-F1F2-43AB-9931-FBA2D45313B3}" srcOrd="0" destOrd="0" parTransId="{6A8639D8-6DDB-4729-9AFE-817B87FF4309}" sibTransId="{519F04B6-D6A8-48A7-A81C-B1FEE749F0A2}"/>
    <dgm:cxn modelId="{04F55158-C37C-4B0D-A633-EF3F0685D175}" type="presOf" srcId="{42B56359-2225-44C7-84C3-44A16C1AF709}" destId="{0A03E0E0-E58B-44C1-98D7-60DB763324C3}" srcOrd="0" destOrd="0" presId="urn:microsoft.com/office/officeart/2005/8/layout/arrow6"/>
    <dgm:cxn modelId="{DDD43102-CEAD-421C-8D9D-B270A6B39512}" srcId="{B5EEA704-898C-46FE-B10D-5E4D235C4511}" destId="{7B7B6B8F-E358-4715-A20F-39B4E599AD6E}" srcOrd="2" destOrd="0" parTransId="{5DE569F1-A23E-435D-A9AD-5A281970EC8E}" sibTransId="{B124719D-0D4F-4EC4-8881-8A788FBD6250}"/>
    <dgm:cxn modelId="{CE8FFC87-A054-4252-B422-ECCA4C9F8DC7}" type="presOf" srcId="{754D2B50-F1F2-43AB-9931-FBA2D45313B3}" destId="{CC6EC22C-4458-4D0D-B9EA-4131DA8F3E33}" srcOrd="0" destOrd="0" presId="urn:microsoft.com/office/officeart/2005/8/layout/arrow6"/>
    <dgm:cxn modelId="{B849DF59-4131-4324-AAC6-644A1B2DAD12}" type="presParOf" srcId="{00EB4590-CCF6-453E-8C51-6906A1C2769B}" destId="{D0BF9D4F-7F6B-45AC-BA7E-56747EA9B2EC}" srcOrd="0" destOrd="0" presId="urn:microsoft.com/office/officeart/2005/8/layout/arrow6"/>
    <dgm:cxn modelId="{4B69B07E-7FFE-4729-8E4D-D8EF8FD50229}" type="presParOf" srcId="{00EB4590-CCF6-453E-8C51-6906A1C2769B}" destId="{CC6EC22C-4458-4D0D-B9EA-4131DA8F3E33}" srcOrd="1" destOrd="0" presId="urn:microsoft.com/office/officeart/2005/8/layout/arrow6"/>
    <dgm:cxn modelId="{7A333DB0-9E61-49A2-A19B-9137B1B7CAE2}" type="presParOf" srcId="{00EB4590-CCF6-453E-8C51-6906A1C2769B}" destId="{0A03E0E0-E58B-44C1-98D7-60DB763324C3}"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9C3E4C9-3089-4C46-A005-B61EC8FFD9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90F2F414-E132-4D05-AFD6-E9CF8806F800}">
      <dgm:prSet phldrT="[Текст]">
        <dgm:style>
          <a:lnRef idx="1">
            <a:schemeClr val="accent2"/>
          </a:lnRef>
          <a:fillRef idx="2">
            <a:schemeClr val="accent2"/>
          </a:fillRef>
          <a:effectRef idx="1">
            <a:schemeClr val="accent2"/>
          </a:effectRef>
          <a:fontRef idx="minor">
            <a:schemeClr val="dk1"/>
          </a:fontRef>
        </dgm:style>
      </dgm:prSet>
      <dgm:spPr/>
      <dgm:t>
        <a:bodyPr/>
        <a:lstStyle/>
        <a:p>
          <a:r>
            <a:rPr lang="kk-KZ" dirty="0" smtClean="0">
              <a:latin typeface="Times New Roman" pitchFamily="18" charset="0"/>
              <a:cs typeface="Times New Roman" pitchFamily="18" charset="0"/>
            </a:rPr>
            <a:t>Адам әрекетінің салдары</a:t>
          </a:r>
          <a:endParaRPr lang="ru-RU" dirty="0">
            <a:latin typeface="Times New Roman" pitchFamily="18" charset="0"/>
            <a:cs typeface="Times New Roman" pitchFamily="18" charset="0"/>
          </a:endParaRPr>
        </a:p>
      </dgm:t>
    </dgm:pt>
    <dgm:pt modelId="{B3613CC5-E3DB-4582-B48A-D3C078E8DA82}" type="parTrans" cxnId="{373537EE-FD32-4491-87DC-C39D629E7191}">
      <dgm:prSet/>
      <dgm:spPr/>
      <dgm:t>
        <a:bodyPr/>
        <a:lstStyle/>
        <a:p>
          <a:endParaRPr lang="ru-RU"/>
        </a:p>
      </dgm:t>
    </dgm:pt>
    <dgm:pt modelId="{18972AAA-CF82-4513-B5FA-603F0F63F913}" type="sibTrans" cxnId="{373537EE-FD32-4491-87DC-C39D629E7191}">
      <dgm:prSet/>
      <dgm:spPr/>
      <dgm:t>
        <a:bodyPr/>
        <a:lstStyle/>
        <a:p>
          <a:endParaRPr lang="ru-RU"/>
        </a:p>
      </dgm:t>
    </dgm:pt>
    <dgm:pt modelId="{677CECD7-F9C7-43D9-9392-7A78C2B7A645}">
      <dgm:prSet phldrT="[Текст]">
        <dgm:style>
          <a:lnRef idx="1">
            <a:schemeClr val="accent3"/>
          </a:lnRef>
          <a:fillRef idx="3">
            <a:schemeClr val="accent3"/>
          </a:fillRef>
          <a:effectRef idx="2">
            <a:schemeClr val="accent3"/>
          </a:effectRef>
          <a:fontRef idx="minor">
            <a:schemeClr val="lt1"/>
          </a:fontRef>
        </dgm:style>
      </dgm:prSet>
      <dgm:spPr/>
      <dgm:t>
        <a:bodyPr/>
        <a:lstStyle/>
        <a:p>
          <a:r>
            <a:rPr lang="kk-KZ" dirty="0" smtClean="0">
              <a:latin typeface="Times New Roman" pitchFamily="18" charset="0"/>
              <a:cs typeface="Times New Roman" pitchFamily="18" charset="0"/>
            </a:rPr>
            <a:t>Адам әрекеті</a:t>
          </a:r>
          <a:endParaRPr lang="ru-RU" dirty="0">
            <a:latin typeface="Times New Roman" pitchFamily="18" charset="0"/>
            <a:cs typeface="Times New Roman" pitchFamily="18" charset="0"/>
          </a:endParaRPr>
        </a:p>
      </dgm:t>
    </dgm:pt>
    <dgm:pt modelId="{17ABDC68-BE60-4703-93E9-099D143CCCFE}" type="sibTrans" cxnId="{CEE6A490-B5D9-4644-BC01-E01306BCA4F9}">
      <dgm:prSet/>
      <dgm:spPr/>
      <dgm:t>
        <a:bodyPr/>
        <a:lstStyle/>
        <a:p>
          <a:endParaRPr lang="ru-RU"/>
        </a:p>
      </dgm:t>
    </dgm:pt>
    <dgm:pt modelId="{3F6A3E23-2A93-4B4A-886A-023036916169}" type="parTrans" cxnId="{CEE6A490-B5D9-4644-BC01-E01306BCA4F9}">
      <dgm:prSet/>
      <dgm:spPr/>
      <dgm:t>
        <a:bodyPr/>
        <a:lstStyle/>
        <a:p>
          <a:endParaRPr lang="ru-RU"/>
        </a:p>
      </dgm:t>
    </dgm:pt>
    <dgm:pt modelId="{AD63825F-8057-4BC6-96F2-459C188E7231}" type="pres">
      <dgm:prSet presAssocID="{89C3E4C9-3089-4C46-A005-B61EC8FFD9F3}" presName="diagram" presStyleCnt="0">
        <dgm:presLayoutVars>
          <dgm:dir/>
          <dgm:resizeHandles val="exact"/>
        </dgm:presLayoutVars>
      </dgm:prSet>
      <dgm:spPr/>
      <dgm:t>
        <a:bodyPr/>
        <a:lstStyle/>
        <a:p>
          <a:endParaRPr lang="ru-RU"/>
        </a:p>
      </dgm:t>
    </dgm:pt>
    <dgm:pt modelId="{CD89CD57-ACE7-4DC5-8BD7-EE7228E2673F}" type="pres">
      <dgm:prSet presAssocID="{677CECD7-F9C7-43D9-9392-7A78C2B7A645}" presName="arrow" presStyleLbl="node1" presStyleIdx="0" presStyleCnt="2">
        <dgm:presLayoutVars>
          <dgm:bulletEnabled val="1"/>
        </dgm:presLayoutVars>
      </dgm:prSet>
      <dgm:spPr/>
      <dgm:t>
        <a:bodyPr/>
        <a:lstStyle/>
        <a:p>
          <a:endParaRPr lang="ru-RU"/>
        </a:p>
      </dgm:t>
    </dgm:pt>
    <dgm:pt modelId="{A7F037C8-A79D-4411-8867-F3BC42120434}" type="pres">
      <dgm:prSet presAssocID="{90F2F414-E132-4D05-AFD6-E9CF8806F800}" presName="arrow" presStyleLbl="node1" presStyleIdx="1" presStyleCnt="2" custScaleY="100098">
        <dgm:presLayoutVars>
          <dgm:bulletEnabled val="1"/>
        </dgm:presLayoutVars>
      </dgm:prSet>
      <dgm:spPr/>
      <dgm:t>
        <a:bodyPr/>
        <a:lstStyle/>
        <a:p>
          <a:endParaRPr lang="ru-RU"/>
        </a:p>
      </dgm:t>
    </dgm:pt>
  </dgm:ptLst>
  <dgm:cxnLst>
    <dgm:cxn modelId="{3D4C3597-88DE-47D3-BD5F-EE38F1B3CABE}" type="presOf" srcId="{90F2F414-E132-4D05-AFD6-E9CF8806F800}" destId="{A7F037C8-A79D-4411-8867-F3BC42120434}" srcOrd="0" destOrd="0" presId="urn:microsoft.com/office/officeart/2005/8/layout/arrow5"/>
    <dgm:cxn modelId="{CEE6A490-B5D9-4644-BC01-E01306BCA4F9}" srcId="{89C3E4C9-3089-4C46-A005-B61EC8FFD9F3}" destId="{677CECD7-F9C7-43D9-9392-7A78C2B7A645}" srcOrd="0" destOrd="0" parTransId="{3F6A3E23-2A93-4B4A-886A-023036916169}" sibTransId="{17ABDC68-BE60-4703-93E9-099D143CCCFE}"/>
    <dgm:cxn modelId="{BD0A973A-581B-484E-B9BC-15446746FD78}" type="presOf" srcId="{89C3E4C9-3089-4C46-A005-B61EC8FFD9F3}" destId="{AD63825F-8057-4BC6-96F2-459C188E7231}" srcOrd="0" destOrd="0" presId="urn:microsoft.com/office/officeart/2005/8/layout/arrow5"/>
    <dgm:cxn modelId="{373537EE-FD32-4491-87DC-C39D629E7191}" srcId="{89C3E4C9-3089-4C46-A005-B61EC8FFD9F3}" destId="{90F2F414-E132-4D05-AFD6-E9CF8806F800}" srcOrd="1" destOrd="0" parTransId="{B3613CC5-E3DB-4582-B48A-D3C078E8DA82}" sibTransId="{18972AAA-CF82-4513-B5FA-603F0F63F913}"/>
    <dgm:cxn modelId="{9AAC3BE7-4D16-4AFC-B236-2A1FBAD519C9}" type="presOf" srcId="{677CECD7-F9C7-43D9-9392-7A78C2B7A645}" destId="{CD89CD57-ACE7-4DC5-8BD7-EE7228E2673F}" srcOrd="0" destOrd="0" presId="urn:microsoft.com/office/officeart/2005/8/layout/arrow5"/>
    <dgm:cxn modelId="{609C22A7-6699-4024-BD9E-C6BE46E3149C}" type="presParOf" srcId="{AD63825F-8057-4BC6-96F2-459C188E7231}" destId="{CD89CD57-ACE7-4DC5-8BD7-EE7228E2673F}" srcOrd="0" destOrd="0" presId="urn:microsoft.com/office/officeart/2005/8/layout/arrow5"/>
    <dgm:cxn modelId="{9FCD574F-4C00-41D4-BDC7-FAE5AE81C0FD}" type="presParOf" srcId="{AD63825F-8057-4BC6-96F2-459C188E7231}" destId="{A7F037C8-A79D-4411-8867-F3BC42120434}"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9C3E4C9-3089-4C46-A005-B61EC8FFD9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AD63825F-8057-4BC6-96F2-459C188E7231}" type="pres">
      <dgm:prSet presAssocID="{89C3E4C9-3089-4C46-A005-B61EC8FFD9F3}" presName="diagram" presStyleCnt="0">
        <dgm:presLayoutVars>
          <dgm:dir/>
          <dgm:resizeHandles val="exact"/>
        </dgm:presLayoutVars>
      </dgm:prSet>
      <dgm:spPr/>
      <dgm:t>
        <a:bodyPr/>
        <a:lstStyle/>
        <a:p>
          <a:endParaRPr lang="ru-RU"/>
        </a:p>
      </dgm:t>
    </dgm:pt>
  </dgm:ptLst>
  <dgm:cxnLst>
    <dgm:cxn modelId="{DACC18E5-D145-4FDB-87C6-B4EFF5CD45DF}" type="presOf" srcId="{89C3E4C9-3089-4C46-A005-B61EC8FFD9F3}" destId="{AD63825F-8057-4BC6-96F2-459C188E7231}"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1D9CF9E-DD68-490F-9472-4B4E243EED3E}"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ru-RU"/>
        </a:p>
      </dgm:t>
    </dgm:pt>
    <dgm:pt modelId="{E2B9934D-B4BC-4030-A228-A4F1C5840A0A}">
      <dgm:prSet phldrT="[Текст]"/>
      <dgm:spPr/>
      <dgm:t>
        <a:bodyPr/>
        <a:lstStyle/>
        <a:p>
          <a:r>
            <a:rPr lang="kk-KZ" dirty="0" smtClean="0">
              <a:latin typeface="Times New Roman" pitchFamily="18" charset="0"/>
              <a:cs typeface="Times New Roman" pitchFamily="18" charset="0"/>
            </a:rPr>
            <a:t>әрекет</a:t>
          </a:r>
          <a:endParaRPr lang="ru-RU" dirty="0">
            <a:latin typeface="Times New Roman" pitchFamily="18" charset="0"/>
            <a:cs typeface="Times New Roman" pitchFamily="18" charset="0"/>
          </a:endParaRPr>
        </a:p>
      </dgm:t>
    </dgm:pt>
    <dgm:pt modelId="{FD415922-FE0C-4D4C-8E7A-0FB9034A3DC2}" type="parTrans" cxnId="{0A9B24C5-AEFC-44A3-8799-F715CF980CF4}">
      <dgm:prSet/>
      <dgm:spPr/>
      <dgm:t>
        <a:bodyPr/>
        <a:lstStyle/>
        <a:p>
          <a:endParaRPr lang="ru-RU"/>
        </a:p>
      </dgm:t>
    </dgm:pt>
    <dgm:pt modelId="{8BD8B4C7-D550-4D26-86B4-D78AE148FAA5}" type="sibTrans" cxnId="{0A9B24C5-AEFC-44A3-8799-F715CF980CF4}">
      <dgm:prSet/>
      <dgm:spPr/>
      <dgm:t>
        <a:bodyPr/>
        <a:lstStyle/>
        <a:p>
          <a:endParaRPr lang="ru-RU"/>
        </a:p>
      </dgm:t>
    </dgm:pt>
    <dgm:pt modelId="{CA7A7773-7C83-4069-B449-ECE029EA401C}">
      <dgm:prSet phldrT="[Текст]"/>
      <dgm:spPr/>
      <dgm:t>
        <a:bodyPr/>
        <a:lstStyle/>
        <a:p>
          <a:r>
            <a:rPr lang="kk-KZ" dirty="0" smtClean="0">
              <a:latin typeface="Times New Roman" pitchFamily="18" charset="0"/>
              <a:cs typeface="Times New Roman" pitchFamily="18" charset="0"/>
            </a:rPr>
            <a:t>нәтиже</a:t>
          </a:r>
          <a:endParaRPr lang="ru-RU" dirty="0">
            <a:latin typeface="Times New Roman" pitchFamily="18" charset="0"/>
            <a:cs typeface="Times New Roman" pitchFamily="18" charset="0"/>
          </a:endParaRPr>
        </a:p>
      </dgm:t>
    </dgm:pt>
    <dgm:pt modelId="{8ABBFA3C-BF88-44B1-8867-30CE2DBBB5E2}" type="parTrans" cxnId="{9D0D5888-826B-47A7-B8C3-EBDDB6605C22}">
      <dgm:prSet/>
      <dgm:spPr/>
      <dgm:t>
        <a:bodyPr/>
        <a:lstStyle/>
        <a:p>
          <a:endParaRPr lang="ru-RU"/>
        </a:p>
      </dgm:t>
    </dgm:pt>
    <dgm:pt modelId="{AD1C4341-5C3E-4A61-A73E-586610D53CD7}" type="sibTrans" cxnId="{9D0D5888-826B-47A7-B8C3-EBDDB6605C22}">
      <dgm:prSet/>
      <dgm:spPr/>
      <dgm:t>
        <a:bodyPr/>
        <a:lstStyle/>
        <a:p>
          <a:endParaRPr lang="ru-RU"/>
        </a:p>
      </dgm:t>
    </dgm:pt>
    <dgm:pt modelId="{BAFD2247-3005-49A0-82ED-F38B812B0C68}">
      <dgm:prSet phldrT="[Текст]"/>
      <dgm:spPr>
        <a:blipFill rotWithShape="0">
          <a:blip xmlns:r="http://schemas.openxmlformats.org/officeDocument/2006/relationships" r:embed="rId1"/>
          <a:stretch>
            <a:fillRect/>
          </a:stretch>
        </a:blipFill>
      </dgm:spPr>
      <dgm:t>
        <a:bodyPr/>
        <a:lstStyle/>
        <a:p>
          <a:endParaRPr lang="kk-KZ" dirty="0" smtClean="0"/>
        </a:p>
        <a:p>
          <a:endParaRPr lang="kk-KZ" dirty="0" smtClean="0"/>
        </a:p>
        <a:p>
          <a:r>
            <a:rPr lang="kk-KZ" dirty="0" smtClean="0"/>
            <a:t>          мәселе</a:t>
          </a:r>
          <a:endParaRPr lang="ru-RU" dirty="0"/>
        </a:p>
      </dgm:t>
    </dgm:pt>
    <dgm:pt modelId="{83A8F2A9-091E-4FC5-913A-C0130E1BD3C4}" type="sibTrans" cxnId="{4713858D-3255-4DD0-B19D-814FB10DA0DD}">
      <dgm:prSet/>
      <dgm:spPr/>
      <dgm:t>
        <a:bodyPr/>
        <a:lstStyle/>
        <a:p>
          <a:endParaRPr lang="ru-RU"/>
        </a:p>
      </dgm:t>
    </dgm:pt>
    <dgm:pt modelId="{66C592F1-1288-4274-AB06-48257F4524D3}" type="parTrans" cxnId="{4713858D-3255-4DD0-B19D-814FB10DA0DD}">
      <dgm:prSet/>
      <dgm:spPr/>
      <dgm:t>
        <a:bodyPr/>
        <a:lstStyle/>
        <a:p>
          <a:endParaRPr lang="ru-RU"/>
        </a:p>
      </dgm:t>
    </dgm:pt>
    <dgm:pt modelId="{8BA4D906-3E60-40FC-B4D2-8A4B0636EFFB}" type="pres">
      <dgm:prSet presAssocID="{B1D9CF9E-DD68-490F-9472-4B4E243EED3E}" presName="CompostProcess" presStyleCnt="0">
        <dgm:presLayoutVars>
          <dgm:dir/>
          <dgm:resizeHandles val="exact"/>
        </dgm:presLayoutVars>
      </dgm:prSet>
      <dgm:spPr/>
      <dgm:t>
        <a:bodyPr/>
        <a:lstStyle/>
        <a:p>
          <a:endParaRPr lang="ru-RU"/>
        </a:p>
      </dgm:t>
    </dgm:pt>
    <dgm:pt modelId="{1719517C-5762-487B-B9ED-63F03DFA4588}" type="pres">
      <dgm:prSet presAssocID="{B1D9CF9E-DD68-490F-9472-4B4E243EED3E}" presName="arrow" presStyleLbl="bgShp" presStyleIdx="0" presStyleCnt="1"/>
      <dgm:spPr/>
    </dgm:pt>
    <dgm:pt modelId="{B946B55A-B361-44CD-8B9A-4545C4943BFB}" type="pres">
      <dgm:prSet presAssocID="{B1D9CF9E-DD68-490F-9472-4B4E243EED3E}" presName="linearProcess" presStyleCnt="0"/>
      <dgm:spPr/>
    </dgm:pt>
    <dgm:pt modelId="{5000BF7E-BF69-4B91-904F-C296FDADE56E}" type="pres">
      <dgm:prSet presAssocID="{BAFD2247-3005-49A0-82ED-F38B812B0C68}" presName="textNode" presStyleLbl="node1" presStyleIdx="0" presStyleCnt="3" custScaleX="217197" custScaleY="126184" custLinFactNeighborX="-2948" custLinFactNeighborY="1972">
        <dgm:presLayoutVars>
          <dgm:bulletEnabled val="1"/>
        </dgm:presLayoutVars>
      </dgm:prSet>
      <dgm:spPr/>
      <dgm:t>
        <a:bodyPr/>
        <a:lstStyle/>
        <a:p>
          <a:endParaRPr lang="ru-RU"/>
        </a:p>
      </dgm:t>
    </dgm:pt>
    <dgm:pt modelId="{9EF9C5F5-7297-4B5B-9110-2EBD2FF61D0E}" type="pres">
      <dgm:prSet presAssocID="{83A8F2A9-091E-4FC5-913A-C0130E1BD3C4}" presName="sibTrans" presStyleCnt="0"/>
      <dgm:spPr/>
    </dgm:pt>
    <dgm:pt modelId="{57541F69-1EFD-458C-97AA-67E13DC55B4F}" type="pres">
      <dgm:prSet presAssocID="{E2B9934D-B4BC-4030-A228-A4F1C5840A0A}" presName="textNode" presStyleLbl="node1" presStyleIdx="1" presStyleCnt="3" custScaleY="119086">
        <dgm:presLayoutVars>
          <dgm:bulletEnabled val="1"/>
        </dgm:presLayoutVars>
      </dgm:prSet>
      <dgm:spPr/>
      <dgm:t>
        <a:bodyPr/>
        <a:lstStyle/>
        <a:p>
          <a:endParaRPr lang="ru-RU"/>
        </a:p>
      </dgm:t>
    </dgm:pt>
    <dgm:pt modelId="{3F6DEEFB-6672-4500-AEC1-D00C436A1E2A}" type="pres">
      <dgm:prSet presAssocID="{8BD8B4C7-D550-4D26-86B4-D78AE148FAA5}" presName="sibTrans" presStyleCnt="0"/>
      <dgm:spPr/>
    </dgm:pt>
    <dgm:pt modelId="{8CC44C06-3A53-4D98-985A-75C031F98046}" type="pres">
      <dgm:prSet presAssocID="{CA7A7773-7C83-4069-B449-ECE029EA401C}" presName="textNode" presStyleLbl="node1" presStyleIdx="2" presStyleCnt="3" custScaleY="119086">
        <dgm:presLayoutVars>
          <dgm:bulletEnabled val="1"/>
        </dgm:presLayoutVars>
      </dgm:prSet>
      <dgm:spPr/>
      <dgm:t>
        <a:bodyPr/>
        <a:lstStyle/>
        <a:p>
          <a:endParaRPr lang="ru-RU"/>
        </a:p>
      </dgm:t>
    </dgm:pt>
  </dgm:ptLst>
  <dgm:cxnLst>
    <dgm:cxn modelId="{9D0D5888-826B-47A7-B8C3-EBDDB6605C22}" srcId="{B1D9CF9E-DD68-490F-9472-4B4E243EED3E}" destId="{CA7A7773-7C83-4069-B449-ECE029EA401C}" srcOrd="2" destOrd="0" parTransId="{8ABBFA3C-BF88-44B1-8867-30CE2DBBB5E2}" sibTransId="{AD1C4341-5C3E-4A61-A73E-586610D53CD7}"/>
    <dgm:cxn modelId="{0A9B24C5-AEFC-44A3-8799-F715CF980CF4}" srcId="{B1D9CF9E-DD68-490F-9472-4B4E243EED3E}" destId="{E2B9934D-B4BC-4030-A228-A4F1C5840A0A}" srcOrd="1" destOrd="0" parTransId="{FD415922-FE0C-4D4C-8E7A-0FB9034A3DC2}" sibTransId="{8BD8B4C7-D550-4D26-86B4-D78AE148FAA5}"/>
    <dgm:cxn modelId="{DE21DEC8-B600-4BCB-9096-9919F48518A7}" type="presOf" srcId="{BAFD2247-3005-49A0-82ED-F38B812B0C68}" destId="{5000BF7E-BF69-4B91-904F-C296FDADE56E}" srcOrd="0" destOrd="0" presId="urn:microsoft.com/office/officeart/2005/8/layout/hProcess9"/>
    <dgm:cxn modelId="{5B8ED8F0-9FDF-467F-A8D8-3847D60E4AE4}" type="presOf" srcId="{B1D9CF9E-DD68-490F-9472-4B4E243EED3E}" destId="{8BA4D906-3E60-40FC-B4D2-8A4B0636EFFB}" srcOrd="0" destOrd="0" presId="urn:microsoft.com/office/officeart/2005/8/layout/hProcess9"/>
    <dgm:cxn modelId="{D8B0D12F-2637-401C-A37B-2107DE583960}" type="presOf" srcId="{E2B9934D-B4BC-4030-A228-A4F1C5840A0A}" destId="{57541F69-1EFD-458C-97AA-67E13DC55B4F}" srcOrd="0" destOrd="0" presId="urn:microsoft.com/office/officeart/2005/8/layout/hProcess9"/>
    <dgm:cxn modelId="{4713858D-3255-4DD0-B19D-814FB10DA0DD}" srcId="{B1D9CF9E-DD68-490F-9472-4B4E243EED3E}" destId="{BAFD2247-3005-49A0-82ED-F38B812B0C68}" srcOrd="0" destOrd="0" parTransId="{66C592F1-1288-4274-AB06-48257F4524D3}" sibTransId="{83A8F2A9-091E-4FC5-913A-C0130E1BD3C4}"/>
    <dgm:cxn modelId="{82315F95-A606-43BC-A65B-6842BA4F82F7}" type="presOf" srcId="{CA7A7773-7C83-4069-B449-ECE029EA401C}" destId="{8CC44C06-3A53-4D98-985A-75C031F98046}" srcOrd="0" destOrd="0" presId="urn:microsoft.com/office/officeart/2005/8/layout/hProcess9"/>
    <dgm:cxn modelId="{C1957D9B-E1C2-4103-AC67-E1F8A25835FC}" type="presParOf" srcId="{8BA4D906-3E60-40FC-B4D2-8A4B0636EFFB}" destId="{1719517C-5762-487B-B9ED-63F03DFA4588}" srcOrd="0" destOrd="0" presId="urn:microsoft.com/office/officeart/2005/8/layout/hProcess9"/>
    <dgm:cxn modelId="{7D9C9BFE-B777-4838-92A1-B4E1F7F3A10F}" type="presParOf" srcId="{8BA4D906-3E60-40FC-B4D2-8A4B0636EFFB}" destId="{B946B55A-B361-44CD-8B9A-4545C4943BFB}" srcOrd="1" destOrd="0" presId="urn:microsoft.com/office/officeart/2005/8/layout/hProcess9"/>
    <dgm:cxn modelId="{AEC82677-CCB5-4898-B1C3-B63A4BCEA5B7}" type="presParOf" srcId="{B946B55A-B361-44CD-8B9A-4545C4943BFB}" destId="{5000BF7E-BF69-4B91-904F-C296FDADE56E}" srcOrd="0" destOrd="0" presId="urn:microsoft.com/office/officeart/2005/8/layout/hProcess9"/>
    <dgm:cxn modelId="{77AE26F8-B06F-4294-A80C-F7EC687AC665}" type="presParOf" srcId="{B946B55A-B361-44CD-8B9A-4545C4943BFB}" destId="{9EF9C5F5-7297-4B5B-9110-2EBD2FF61D0E}" srcOrd="1" destOrd="0" presId="urn:microsoft.com/office/officeart/2005/8/layout/hProcess9"/>
    <dgm:cxn modelId="{05553C81-FBE5-4EAB-B2EE-06EF23B23DF9}" type="presParOf" srcId="{B946B55A-B361-44CD-8B9A-4545C4943BFB}" destId="{57541F69-1EFD-458C-97AA-67E13DC55B4F}" srcOrd="2" destOrd="0" presId="urn:microsoft.com/office/officeart/2005/8/layout/hProcess9"/>
    <dgm:cxn modelId="{6F6D53BC-0638-4231-94C5-A37CEB9CF05F}" type="presParOf" srcId="{B946B55A-B361-44CD-8B9A-4545C4943BFB}" destId="{3F6DEEFB-6672-4500-AEC1-D00C436A1E2A}" srcOrd="3" destOrd="0" presId="urn:microsoft.com/office/officeart/2005/8/layout/hProcess9"/>
    <dgm:cxn modelId="{5082B118-FE6E-4819-9CFF-7E25D3028A05}" type="presParOf" srcId="{B946B55A-B361-44CD-8B9A-4545C4943BFB}" destId="{8CC44C06-3A53-4D98-985A-75C031F98046}" srcOrd="4" destOrd="0" presId="urn:microsoft.com/office/officeart/2005/8/layout/hProcess9"/>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9C3E4C9-3089-4C46-A005-B61EC8FFD9F3}"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ru-RU"/>
        </a:p>
      </dgm:t>
    </dgm:pt>
    <dgm:pt modelId="{AD63825F-8057-4BC6-96F2-459C188E7231}" type="pres">
      <dgm:prSet presAssocID="{89C3E4C9-3089-4C46-A005-B61EC8FFD9F3}" presName="diagram" presStyleCnt="0">
        <dgm:presLayoutVars>
          <dgm:dir/>
          <dgm:resizeHandles val="exact"/>
        </dgm:presLayoutVars>
      </dgm:prSet>
      <dgm:spPr/>
      <dgm:t>
        <a:bodyPr/>
        <a:lstStyle/>
        <a:p>
          <a:endParaRPr lang="ru-RU"/>
        </a:p>
      </dgm:t>
    </dgm:pt>
  </dgm:ptLst>
  <dgm:cxnLst>
    <dgm:cxn modelId="{7D46F166-E755-48CD-8697-CD2032D77CE5}" type="presOf" srcId="{89C3E4C9-3089-4C46-A005-B61EC8FFD9F3}" destId="{AD63825F-8057-4BC6-96F2-459C188E7231}" srcOrd="0"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5.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6.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689415-1531-4B6A-A823-1A68035FA7F0}" type="datetimeFigureOut">
              <a:rPr lang="ru-RU" smtClean="0"/>
              <a:pPr/>
              <a:t>08.06.2020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B8EA37-2D66-4743-9A48-807569798EEF}" type="slidenum">
              <a:rPr lang="ru-RU" smtClean="0"/>
              <a:pPr/>
              <a:t>‹#›</a:t>
            </a:fld>
            <a:endParaRPr lang="ru-RU"/>
          </a:p>
        </p:txBody>
      </p:sp>
    </p:spTree>
    <p:extLst>
      <p:ext uri="{BB962C8B-B14F-4D97-AF65-F5344CB8AC3E}">
        <p14:creationId xmlns:p14="http://schemas.microsoft.com/office/powerpoint/2010/main" val="910522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D88E914-67D7-4AF2-B4C0-8F5FCF70136E}" type="datetimeFigureOut">
              <a:rPr lang="ru-RU" smtClean="0"/>
              <a:pPr/>
              <a:t>08.06.2020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F776A30-E8E8-49A1-AEEA-478EF84AD90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88E914-67D7-4AF2-B4C0-8F5FCF70136E}" type="datetimeFigureOut">
              <a:rPr lang="ru-RU" smtClean="0"/>
              <a:pPr/>
              <a:t>08.06.2020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76A30-E8E8-49A1-AEEA-478EF84AD90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12.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4.xml"/><Relationship Id="rId3" Type="http://schemas.openxmlformats.org/officeDocument/2006/relationships/diagramData" Target="../diagrams/data13.xml"/><Relationship Id="rId7" Type="http://schemas.microsoft.com/office/2007/relationships/diagramDrawing" Target="../diagrams/drawing13.xml"/><Relationship Id="rId12" Type="http://schemas.microsoft.com/office/2007/relationships/diagramDrawing" Target="../diagrams/drawing14.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13.xml"/><Relationship Id="rId11" Type="http://schemas.openxmlformats.org/officeDocument/2006/relationships/diagramColors" Target="../diagrams/colors14.xml"/><Relationship Id="rId5" Type="http://schemas.openxmlformats.org/officeDocument/2006/relationships/diagramQuickStyle" Target="../diagrams/quickStyle13.xml"/><Relationship Id="rId10" Type="http://schemas.openxmlformats.org/officeDocument/2006/relationships/diagramQuickStyle" Target="../diagrams/quickStyle14.xml"/><Relationship Id="rId4" Type="http://schemas.openxmlformats.org/officeDocument/2006/relationships/diagramLayout" Target="../diagrams/layout13.xml"/><Relationship Id="rId9" Type="http://schemas.openxmlformats.org/officeDocument/2006/relationships/diagramLayout" Target="../diagrams/layout14.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16.xml"/><Relationship Id="rId3" Type="http://schemas.openxmlformats.org/officeDocument/2006/relationships/diagramData" Target="../diagrams/data15.xml"/><Relationship Id="rId7" Type="http://schemas.microsoft.com/office/2007/relationships/diagramDrawing" Target="../diagrams/drawing15.xml"/><Relationship Id="rId12" Type="http://schemas.microsoft.com/office/2007/relationships/diagramDrawing" Target="../diagrams/drawing16.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15.xml"/><Relationship Id="rId11" Type="http://schemas.openxmlformats.org/officeDocument/2006/relationships/diagramColors" Target="../diagrams/colors16.xml"/><Relationship Id="rId5" Type="http://schemas.openxmlformats.org/officeDocument/2006/relationships/diagramQuickStyle" Target="../diagrams/quickStyle15.xml"/><Relationship Id="rId10" Type="http://schemas.openxmlformats.org/officeDocument/2006/relationships/diagramQuickStyle" Target="../diagrams/quickStyle16.xml"/><Relationship Id="rId4" Type="http://schemas.openxmlformats.org/officeDocument/2006/relationships/diagramLayout" Target="../diagrams/layout15.xml"/><Relationship Id="rId9" Type="http://schemas.openxmlformats.org/officeDocument/2006/relationships/diagramLayout" Target="../diagrams/layout16.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18.xml"/><Relationship Id="rId3" Type="http://schemas.openxmlformats.org/officeDocument/2006/relationships/diagramData" Target="../diagrams/data17.xml"/><Relationship Id="rId7" Type="http://schemas.microsoft.com/office/2007/relationships/diagramDrawing" Target="../diagrams/drawing17.xml"/><Relationship Id="rId12" Type="http://schemas.microsoft.com/office/2007/relationships/diagramDrawing" Target="../diagrams/drawing18.xml"/><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diagramColors" Target="../diagrams/colors17.xml"/><Relationship Id="rId11" Type="http://schemas.openxmlformats.org/officeDocument/2006/relationships/diagramColors" Target="../diagrams/colors18.xml"/><Relationship Id="rId5" Type="http://schemas.openxmlformats.org/officeDocument/2006/relationships/diagramQuickStyle" Target="../diagrams/quickStyle17.xml"/><Relationship Id="rId10" Type="http://schemas.openxmlformats.org/officeDocument/2006/relationships/diagramQuickStyle" Target="../diagrams/quickStyle18.xml"/><Relationship Id="rId4" Type="http://schemas.openxmlformats.org/officeDocument/2006/relationships/diagramLayout" Target="../diagrams/layout17.xml"/><Relationship Id="rId9" Type="http://schemas.openxmlformats.org/officeDocument/2006/relationships/diagramLayout" Target="../diagrams/layout18.xml"/></Relationships>
</file>

<file path=ppt/slides/_rels/slide23.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2.xml"/><Relationship Id="rId3" Type="http://schemas.openxmlformats.org/officeDocument/2006/relationships/diagramData" Target="../diagrams/data21.xml"/><Relationship Id="rId7" Type="http://schemas.microsoft.com/office/2007/relationships/diagramDrawing" Target="../diagrams/drawing21.xml"/><Relationship Id="rId12" Type="http://schemas.microsoft.com/office/2007/relationships/diagramDrawing" Target="../diagrams/drawing22.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21.xml"/><Relationship Id="rId11" Type="http://schemas.openxmlformats.org/officeDocument/2006/relationships/diagramColors" Target="../diagrams/colors22.xml"/><Relationship Id="rId5" Type="http://schemas.openxmlformats.org/officeDocument/2006/relationships/diagramQuickStyle" Target="../diagrams/quickStyle21.xml"/><Relationship Id="rId10" Type="http://schemas.openxmlformats.org/officeDocument/2006/relationships/diagramQuickStyle" Target="../diagrams/quickStyle22.xml"/><Relationship Id="rId4" Type="http://schemas.openxmlformats.org/officeDocument/2006/relationships/diagramLayout" Target="../diagrams/layout21.xml"/><Relationship Id="rId9" Type="http://schemas.openxmlformats.org/officeDocument/2006/relationships/diagramLayout" Target="../diagrams/layout22.xml"/></Relationships>
</file>

<file path=ppt/slides/_rels/slide26.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28.gif"/><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йзада (F)\Мои документы\Downloads\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3" name="Прямоугольник 2"/>
          <p:cNvSpPr/>
          <p:nvPr/>
        </p:nvSpPr>
        <p:spPr>
          <a:xfrm>
            <a:off x="4286248" y="357166"/>
            <a:ext cx="4714908" cy="1200329"/>
          </a:xfrm>
          <a:prstGeom prst="rect">
            <a:avLst/>
          </a:prstGeom>
        </p:spPr>
        <p:txBody>
          <a:bodyPr wrap="square">
            <a:spAutoFit/>
          </a:bodyPr>
          <a:lstStyle/>
          <a:p>
            <a:r>
              <a:rPr lang="kk-KZ" sz="2400" b="1" i="1" spc="50" dirty="0" smtClean="0">
                <a:ln w="11430"/>
                <a:solidFill>
                  <a:srgbClr val="7030A0"/>
                </a:solidFill>
                <a:latin typeface="Times New Roman" pitchFamily="18" charset="0"/>
                <a:cs typeface="Times New Roman" pitchFamily="18" charset="0"/>
              </a:rPr>
              <a:t>Басқаларды үйрете жүріп,</a:t>
            </a:r>
            <a:br>
              <a:rPr lang="kk-KZ" sz="2400" b="1" i="1" spc="50" dirty="0" smtClean="0">
                <a:ln w="11430"/>
                <a:solidFill>
                  <a:srgbClr val="7030A0"/>
                </a:solidFill>
                <a:latin typeface="Times New Roman" pitchFamily="18" charset="0"/>
                <a:cs typeface="Times New Roman" pitchFamily="18" charset="0"/>
              </a:rPr>
            </a:br>
            <a:r>
              <a:rPr lang="kk-KZ" sz="2400" b="1" i="1" spc="50" dirty="0" smtClean="0">
                <a:ln w="11430"/>
                <a:solidFill>
                  <a:srgbClr val="7030A0"/>
                </a:solidFill>
                <a:latin typeface="Times New Roman" pitchFamily="18" charset="0"/>
                <a:cs typeface="Times New Roman" pitchFamily="18" charset="0"/>
              </a:rPr>
              <a:t>біз өзіміз үйренеміз    (Сенека)</a:t>
            </a:r>
          </a:p>
          <a:p>
            <a:endParaRPr lang="kk-KZ" sz="2400" b="1" i="1" spc="50" dirty="0">
              <a:ln w="11430"/>
              <a:solidFill>
                <a:schemeClr val="accent5">
                  <a:lumMod val="10000"/>
                </a:schemeClr>
              </a:solidFill>
              <a:latin typeface="Times New Roman" pitchFamily="18" charset="0"/>
              <a:cs typeface="Times New Roman" pitchFamily="18" charset="0"/>
            </a:endParaRPr>
          </a:p>
        </p:txBody>
      </p:sp>
      <p:sp>
        <p:nvSpPr>
          <p:cNvPr id="4" name="TextBox 3"/>
          <p:cNvSpPr txBox="1"/>
          <p:nvPr/>
        </p:nvSpPr>
        <p:spPr>
          <a:xfrm>
            <a:off x="3428992" y="2000240"/>
            <a:ext cx="6488548" cy="3046988"/>
          </a:xfrm>
          <a:prstGeom prst="rect">
            <a:avLst/>
          </a:prstGeom>
          <a:noFill/>
        </p:spPr>
        <p:txBody>
          <a:bodyPr wrap="square" rtlCol="0">
            <a:spAutoFit/>
          </a:bodyPr>
          <a:lstStyle/>
          <a:p>
            <a:pPr algn="ctr"/>
            <a:endParaRPr lang="kk-KZ" sz="2400" dirty="0" smtClean="0">
              <a:solidFill>
                <a:srgbClr val="7030A0"/>
              </a:solidFill>
              <a:latin typeface="Times New Roman" pitchFamily="18" charset="0"/>
              <a:cs typeface="Times New Roman" pitchFamily="18" charset="0"/>
            </a:endParaRPr>
          </a:p>
          <a:p>
            <a:pPr algn="ctr"/>
            <a:endParaRPr lang="kk-KZ" sz="2400" dirty="0" smtClean="0">
              <a:solidFill>
                <a:srgbClr val="7030A0"/>
              </a:solidFill>
              <a:latin typeface="Times New Roman" pitchFamily="18" charset="0"/>
              <a:cs typeface="Times New Roman" pitchFamily="18" charset="0"/>
            </a:endParaRPr>
          </a:p>
          <a:p>
            <a:pPr algn="ctr"/>
            <a:endParaRPr lang="kk-KZ" sz="2400" dirty="0" smtClean="0">
              <a:solidFill>
                <a:srgbClr val="7030A0"/>
              </a:solidFill>
              <a:latin typeface="Times New Roman" pitchFamily="18" charset="0"/>
              <a:cs typeface="Times New Roman" pitchFamily="18" charset="0"/>
            </a:endParaRPr>
          </a:p>
          <a:p>
            <a:pPr algn="ctr"/>
            <a:endParaRPr lang="kk-KZ" sz="2400" dirty="0" smtClean="0">
              <a:solidFill>
                <a:srgbClr val="7030A0"/>
              </a:solidFill>
              <a:latin typeface="Times New Roman" pitchFamily="18" charset="0"/>
              <a:cs typeface="Times New Roman" pitchFamily="18" charset="0"/>
            </a:endParaRPr>
          </a:p>
          <a:p>
            <a:pPr algn="ctr"/>
            <a:endParaRPr lang="kk-KZ" sz="2400" dirty="0" smtClean="0">
              <a:solidFill>
                <a:srgbClr val="7030A0"/>
              </a:solidFill>
              <a:latin typeface="Times New Roman" pitchFamily="18" charset="0"/>
              <a:cs typeface="Times New Roman" pitchFamily="18" charset="0"/>
            </a:endParaRPr>
          </a:p>
          <a:p>
            <a:pPr algn="ctr"/>
            <a:r>
              <a:rPr lang="kk-KZ" sz="2400" dirty="0" smtClean="0">
                <a:solidFill>
                  <a:srgbClr val="7030A0"/>
                </a:solidFill>
                <a:latin typeface="Times New Roman" pitchFamily="18" charset="0"/>
                <a:cs typeface="Times New Roman" pitchFamily="18" charset="0"/>
              </a:rPr>
              <a:t>Ісмет Кеңесбаев атындағы жалпы орта </a:t>
            </a:r>
          </a:p>
          <a:p>
            <a:pPr algn="ctr"/>
            <a:r>
              <a:rPr lang="kk-KZ" sz="2400" dirty="0" smtClean="0">
                <a:solidFill>
                  <a:srgbClr val="7030A0"/>
                </a:solidFill>
                <a:latin typeface="Times New Roman" pitchFamily="18" charset="0"/>
                <a:cs typeface="Times New Roman" pitchFamily="18" charset="0"/>
              </a:rPr>
              <a:t>мектебінің бастауыш  сынып </a:t>
            </a:r>
            <a:r>
              <a:rPr lang="kk-KZ" sz="2400" dirty="0" smtClean="0">
                <a:solidFill>
                  <a:srgbClr val="7030A0"/>
                </a:solidFill>
                <a:latin typeface="Times New Roman" pitchFamily="18" charset="0"/>
                <a:cs typeface="Times New Roman" pitchFamily="18" charset="0"/>
              </a:rPr>
              <a:t>мұғалімі</a:t>
            </a:r>
          </a:p>
          <a:p>
            <a:pPr algn="ctr"/>
            <a:r>
              <a:rPr lang="kk-KZ" sz="2400" dirty="0" smtClean="0">
                <a:solidFill>
                  <a:srgbClr val="7030A0"/>
                </a:solidFill>
                <a:latin typeface="Times New Roman" pitchFamily="18" charset="0"/>
                <a:cs typeface="Times New Roman" pitchFamily="18" charset="0"/>
              </a:rPr>
              <a:t>Жанысова Бакытгуль Ермаханбетовна</a:t>
            </a:r>
            <a:endParaRPr lang="ru-RU" sz="2400" dirty="0">
              <a:solidFill>
                <a:srgbClr val="7030A0"/>
              </a:solidFill>
              <a:latin typeface="Times New Roman" pitchFamily="18" charset="0"/>
              <a:cs typeface="Times New Roman" pitchFamily="18" charset="0"/>
            </a:endParaRPr>
          </a:p>
        </p:txBody>
      </p:sp>
      <p:sp>
        <p:nvSpPr>
          <p:cNvPr id="16385" name="Rectangle 1"/>
          <p:cNvSpPr>
            <a:spLocks noChangeArrowheads="1"/>
          </p:cNvSpPr>
          <p:nvPr/>
        </p:nvSpPr>
        <p:spPr bwMode="auto">
          <a:xfrm>
            <a:off x="1214414" y="1928802"/>
            <a:ext cx="7215238" cy="160043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400" b="1" i="1" u="none" strike="noStrike" cap="none" normalizeH="0" baseline="0" dirty="0" smtClean="0">
              <a:ln>
                <a:noFill/>
              </a:ln>
              <a:solidFill>
                <a:schemeClr val="tx1"/>
              </a:solidFill>
              <a:effectLst/>
              <a:latin typeface="Times New Roman,serif"/>
              <a:ea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800" b="1"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Жаратылыстану пәндері бойынша оқушылардың функционалдық сауаттылығын арттыру жолдары</a:t>
            </a:r>
            <a:endParaRPr kumimoji="0" lang="kk-KZ" sz="3600" b="0" u="none" strike="noStrike" cap="none" normalizeH="0" baseline="0" dirty="0" smtClean="0">
              <a:ln>
                <a:noFill/>
              </a:ln>
              <a:solidFill>
                <a:srgbClr val="FF000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йзада (F)\Мои документы\Downloads\fon-dlya-prezentacii-vesna-03.jpg"/>
          <p:cNvPicPr>
            <a:picLocks noChangeAspect="1" noChangeArrowheads="1"/>
          </p:cNvPicPr>
          <p:nvPr/>
        </p:nvPicPr>
        <p:blipFill>
          <a:blip r:embed="rId2"/>
          <a:srcRect/>
          <a:stretch>
            <a:fillRect/>
          </a:stretch>
        </p:blipFill>
        <p:spPr bwMode="auto">
          <a:xfrm>
            <a:off x="-381000" y="-304800"/>
            <a:ext cx="9525000" cy="7162800"/>
          </a:xfrm>
          <a:prstGeom prst="rect">
            <a:avLst/>
          </a:prstGeom>
          <a:noFill/>
        </p:spPr>
      </p:pic>
      <p:sp>
        <p:nvSpPr>
          <p:cNvPr id="3" name="Прямоугольник 2"/>
          <p:cNvSpPr/>
          <p:nvPr/>
        </p:nvSpPr>
        <p:spPr>
          <a:xfrm>
            <a:off x="2286000" y="0"/>
            <a:ext cx="6286528" cy="400110"/>
          </a:xfrm>
          <a:prstGeom prst="rect">
            <a:avLst/>
          </a:prstGeom>
        </p:spPr>
        <p:txBody>
          <a:bodyPr wrap="square">
            <a:spAutoFit/>
          </a:bodyPr>
          <a:lstStyle/>
          <a:p>
            <a:pPr algn="ctr"/>
            <a:endParaRPr lang="ru-RU" sz="2000" dirty="0">
              <a:solidFill>
                <a:srgbClr val="7030A0"/>
              </a:solidFill>
              <a:latin typeface="Times New Roman" pitchFamily="18" charset="0"/>
              <a:cs typeface="Times New Roman" pitchFamily="18" charset="0"/>
            </a:endParaRPr>
          </a:p>
        </p:txBody>
      </p:sp>
      <p:sp>
        <p:nvSpPr>
          <p:cNvPr id="6" name="Скругленная прямоугольная выноска 5"/>
          <p:cNvSpPr/>
          <p:nvPr/>
        </p:nvSpPr>
        <p:spPr>
          <a:xfrm>
            <a:off x="0" y="0"/>
            <a:ext cx="8858280" cy="1541318"/>
          </a:xfrm>
          <a:prstGeom prst="wedgeRoundRectCallout">
            <a:avLst/>
          </a:prstGeom>
        </p:spPr>
        <p:style>
          <a:lnRef idx="2">
            <a:schemeClr val="accent3"/>
          </a:lnRef>
          <a:fillRef idx="1">
            <a:schemeClr val="lt1"/>
          </a:fillRef>
          <a:effectRef idx="0">
            <a:schemeClr val="accent3"/>
          </a:effectRef>
          <a:fontRef idx="minor">
            <a:schemeClr val="dk1"/>
          </a:fontRef>
        </p:style>
        <p:txBody>
          <a:bodyPr rtlCol="0" anchor="ctr"/>
          <a:lstStyle/>
          <a:p>
            <a:r>
              <a:rPr lang="kk-KZ" sz="2400" b="1" dirty="0" smtClean="0">
                <a:latin typeface="Times New Roman" panose="02020603050405020304" pitchFamily="18" charset="0"/>
                <a:cs typeface="Times New Roman" panose="02020603050405020304" pitchFamily="18" charset="0"/>
              </a:rPr>
              <a:t>Беталысы күнде өзгерген алмағайып дүниеде адамзат үшін</a:t>
            </a:r>
          </a:p>
          <a:p>
            <a:r>
              <a:rPr lang="kk-KZ" sz="2400" b="1" dirty="0" smtClean="0">
                <a:latin typeface="Times New Roman" panose="02020603050405020304" pitchFamily="18" charset="0"/>
                <a:cs typeface="Times New Roman" panose="02020603050405020304" pitchFamily="18" charset="0"/>
              </a:rPr>
              <a:t> ешқашан өзгермейтін темірқазықтар – БІЛІМ мен ЕҢБЕК</a:t>
            </a:r>
          </a:p>
          <a:p>
            <a:r>
              <a:rPr lang="kk-KZ" sz="2400" b="1" dirty="0" smtClean="0">
                <a:solidFill>
                  <a:srgbClr val="FF0000"/>
                </a:solidFill>
                <a:latin typeface="Times New Roman" panose="02020603050405020304" pitchFamily="18" charset="0"/>
                <a:cs typeface="Times New Roman" panose="02020603050405020304" pitchFamily="18" charset="0"/>
              </a:rPr>
              <a:t>Н.Назарбаев</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Выноска со стрелкой вправо 10"/>
          <p:cNvSpPr/>
          <p:nvPr/>
        </p:nvSpPr>
        <p:spPr>
          <a:xfrm>
            <a:off x="237990" y="1959532"/>
            <a:ext cx="2304236" cy="2448272"/>
          </a:xfrm>
          <a:prstGeom prst="righ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Мұғалім</a:t>
            </a:r>
          </a:p>
          <a:p>
            <a:pPr algn="ctr"/>
            <a:r>
              <a:rPr lang="kk-KZ" sz="2000" b="1" dirty="0" smtClean="0">
                <a:latin typeface="Times New Roman" panose="02020603050405020304" pitchFamily="18" charset="0"/>
                <a:cs typeface="Times New Roman" panose="02020603050405020304" pitchFamily="18" charset="0"/>
              </a:rPr>
              <a:t>нің сынып</a:t>
            </a:r>
          </a:p>
          <a:p>
            <a:pPr algn="ctr"/>
            <a:r>
              <a:rPr lang="kk-KZ" sz="2000" b="1" dirty="0" smtClean="0">
                <a:latin typeface="Times New Roman" panose="02020603050405020304" pitchFamily="18" charset="0"/>
                <a:cs typeface="Times New Roman" panose="02020603050405020304" pitchFamily="18" charset="0"/>
              </a:rPr>
              <a:t>тағы атқаратын жұмысы</a:t>
            </a:r>
            <a:endParaRPr lang="ru-RU" sz="2000" b="1" dirty="0">
              <a:latin typeface="Times New Roman" panose="02020603050405020304" pitchFamily="18" charset="0"/>
              <a:cs typeface="Times New Roman" panose="02020603050405020304" pitchFamily="18" charset="0"/>
            </a:endParaRPr>
          </a:p>
        </p:txBody>
      </p:sp>
      <p:sp>
        <p:nvSpPr>
          <p:cNvPr id="13" name="Выноска со стрелкой влево 12"/>
          <p:cNvSpPr/>
          <p:nvPr/>
        </p:nvSpPr>
        <p:spPr>
          <a:xfrm>
            <a:off x="6533488" y="1916832"/>
            <a:ext cx="2241140" cy="2470375"/>
          </a:xfrm>
          <a:prstGeom prst="left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Оқыту</a:t>
            </a:r>
          </a:p>
          <a:p>
            <a:pPr algn="ctr"/>
            <a:r>
              <a:rPr lang="kk-KZ" sz="2000" b="1" dirty="0" smtClean="0">
                <a:latin typeface="Times New Roman" panose="02020603050405020304" pitchFamily="18" charset="0"/>
                <a:cs typeface="Times New Roman" panose="02020603050405020304" pitchFamily="18" charset="0"/>
              </a:rPr>
              <a:t>дың тиімді тәсіл</a:t>
            </a:r>
          </a:p>
          <a:p>
            <a:pPr algn="ctr"/>
            <a:r>
              <a:rPr lang="kk-KZ" sz="2000" b="1" dirty="0" smtClean="0">
                <a:latin typeface="Times New Roman" panose="02020603050405020304" pitchFamily="18" charset="0"/>
                <a:cs typeface="Times New Roman" panose="02020603050405020304" pitchFamily="18" charset="0"/>
              </a:rPr>
              <a:t>дері</a:t>
            </a:r>
            <a:endParaRPr lang="ru-RU" sz="2000" b="1" dirty="0">
              <a:latin typeface="Times New Roman" panose="02020603050405020304" pitchFamily="18" charset="0"/>
              <a:cs typeface="Times New Roman" panose="02020603050405020304" pitchFamily="18" charset="0"/>
            </a:endParaRPr>
          </a:p>
        </p:txBody>
      </p:sp>
      <p:sp>
        <p:nvSpPr>
          <p:cNvPr id="14" name="Выноска со стрелками влево/вправо 13"/>
          <p:cNvSpPr/>
          <p:nvPr/>
        </p:nvSpPr>
        <p:spPr>
          <a:xfrm>
            <a:off x="2699772" y="1938935"/>
            <a:ext cx="3744416" cy="2448272"/>
          </a:xfrm>
          <a:prstGeom prst="leftRight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kk-KZ" b="1" dirty="0" smtClean="0">
                <a:latin typeface="Times New Roman" panose="02020603050405020304" pitchFamily="18" charset="0"/>
                <a:cs typeface="Times New Roman" panose="02020603050405020304" pitchFamily="18" charset="0"/>
              </a:rPr>
              <a:t>Мектеп жұмысы мен оқушы жетістіктерін </a:t>
            </a:r>
            <a:r>
              <a:rPr lang="en-US" b="1" dirty="0" smtClean="0">
                <a:latin typeface="Times New Roman" panose="02020603050405020304" pitchFamily="18" charset="0"/>
                <a:cs typeface="Times New Roman" panose="02020603050405020304" pitchFamily="18" charset="0"/>
              </a:rPr>
              <a:t>-</a:t>
            </a:r>
            <a:r>
              <a:rPr lang="kk-KZ" b="1" dirty="0" smtClean="0">
                <a:latin typeface="Times New Roman" panose="02020603050405020304" pitchFamily="18" charset="0"/>
                <a:cs typeface="Times New Roman" panose="02020603050405020304" pitchFamily="18" charset="0"/>
              </a:rPr>
              <a:t>өрістетудегі негізгі тұлға -МҰҒАЛІМ</a:t>
            </a:r>
            <a:endParaRPr lang="ru-RU" b="1" dirty="0">
              <a:latin typeface="Times New Roman" panose="02020603050405020304" pitchFamily="18" charset="0"/>
              <a:cs typeface="Times New Roman" panose="02020603050405020304" pitchFamily="18" charset="0"/>
            </a:endParaRPr>
          </a:p>
        </p:txBody>
      </p:sp>
      <p:sp>
        <p:nvSpPr>
          <p:cNvPr id="15" name="Выноска со стрелкой вверх 14"/>
          <p:cNvSpPr/>
          <p:nvPr/>
        </p:nvSpPr>
        <p:spPr>
          <a:xfrm>
            <a:off x="3239832" y="4797152"/>
            <a:ext cx="2664296" cy="1512168"/>
          </a:xfrm>
          <a:prstGeom prst="up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kk-KZ" sz="2000" b="1" dirty="0" smtClean="0">
                <a:latin typeface="Times New Roman" panose="02020603050405020304" pitchFamily="18" charset="0"/>
                <a:cs typeface="Times New Roman" panose="02020603050405020304" pitchFamily="18" charset="0"/>
              </a:rPr>
              <a:t>Оқушы жұмысының оң нәтижесі</a:t>
            </a:r>
            <a:endParaRPr lang="ru-RU" sz="2000" b="1" dirty="0">
              <a:latin typeface="Times New Roman" panose="02020603050405020304" pitchFamily="18" charset="0"/>
              <a:cs typeface="Times New Roman" panose="02020603050405020304" pitchFamily="18" charset="0"/>
            </a:endParaRPr>
          </a:p>
        </p:txBody>
      </p:sp>
      <p:pic>
        <p:nvPicPr>
          <p:cNvPr id="16" name="Picture 1" descr="D:\Айзада (F)\Мои документы\Downloads\XFEvEK_9gjE (1).jpg"/>
          <p:cNvPicPr>
            <a:picLocks noChangeAspect="1" noChangeArrowheads="1"/>
          </p:cNvPicPr>
          <p:nvPr/>
        </p:nvPicPr>
        <p:blipFill>
          <a:blip r:embed="rId3"/>
          <a:srcRect/>
          <a:stretch>
            <a:fillRect/>
          </a:stretch>
        </p:blipFill>
        <p:spPr bwMode="auto">
          <a:xfrm>
            <a:off x="5857884" y="4429108"/>
            <a:ext cx="3286116" cy="2428892"/>
          </a:xfrm>
          <a:prstGeom prst="rect">
            <a:avLst/>
          </a:prstGeom>
          <a:ln>
            <a:noFill/>
          </a:ln>
          <a:effectLst>
            <a:softEdge rad="112500"/>
          </a:effectLst>
        </p:spPr>
      </p:pic>
      <p:pic>
        <p:nvPicPr>
          <p:cNvPr id="17" name="Picture 6" descr="D:\Айзада (F)\Мои документы\Downloads\DTrGll2kPBM.jpg"/>
          <p:cNvPicPr>
            <a:picLocks noChangeAspect="1" noChangeArrowheads="1"/>
          </p:cNvPicPr>
          <p:nvPr/>
        </p:nvPicPr>
        <p:blipFill>
          <a:blip r:embed="rId4"/>
          <a:srcRect/>
          <a:stretch>
            <a:fillRect/>
          </a:stretch>
        </p:blipFill>
        <p:spPr bwMode="auto">
          <a:xfrm>
            <a:off x="0" y="4572008"/>
            <a:ext cx="2857488" cy="22859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42844" y="214290"/>
          <a:ext cx="9001156" cy="6429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йзада (F)\Мои документы\Downloads\fon-dlya-prezentacii-vesna-03.jpg"/>
          <p:cNvPicPr>
            <a:picLocks noChangeAspect="1" noChangeArrowheads="1"/>
          </p:cNvPicPr>
          <p:nvPr/>
        </p:nvPicPr>
        <p:blipFill>
          <a:blip r:embed="rId2"/>
          <a:srcRect/>
          <a:stretch>
            <a:fillRect/>
          </a:stretch>
        </p:blipFill>
        <p:spPr bwMode="auto">
          <a:xfrm>
            <a:off x="-381000" y="0"/>
            <a:ext cx="9525000" cy="7162800"/>
          </a:xfrm>
          <a:prstGeom prst="rect">
            <a:avLst/>
          </a:prstGeom>
          <a:noFill/>
        </p:spPr>
      </p:pic>
      <p:graphicFrame>
        <p:nvGraphicFramePr>
          <p:cNvPr id="8" name="Схема 7"/>
          <p:cNvGraphicFramePr/>
          <p:nvPr>
            <p:extLst>
              <p:ext uri="{D42A27DB-BD31-4B8C-83A1-F6EECF244321}">
                <p14:modId xmlns:p14="http://schemas.microsoft.com/office/powerpoint/2010/main" val="301889482"/>
              </p:ext>
            </p:extLst>
          </p:nvPr>
        </p:nvGraphicFramePr>
        <p:xfrm>
          <a:off x="374141" y="404665"/>
          <a:ext cx="8518339" cy="39604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Схема 10"/>
          <p:cNvGraphicFramePr/>
          <p:nvPr>
            <p:extLst>
              <p:ext uri="{D42A27DB-BD31-4B8C-83A1-F6EECF244321}">
                <p14:modId xmlns:p14="http://schemas.microsoft.com/office/powerpoint/2010/main" val="3927089712"/>
              </p:ext>
            </p:extLst>
          </p:nvPr>
        </p:nvGraphicFramePr>
        <p:xfrm>
          <a:off x="395536" y="2492896"/>
          <a:ext cx="8424936"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Скругленная прямоугольная выноска 11"/>
          <p:cNvSpPr/>
          <p:nvPr/>
        </p:nvSpPr>
        <p:spPr>
          <a:xfrm>
            <a:off x="5072066" y="0"/>
            <a:ext cx="4071934" cy="969814"/>
          </a:xfrm>
          <a:prstGeom prst="wedgeRoundRect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kk-KZ" sz="2800" b="1" dirty="0" smtClean="0">
                <a:solidFill>
                  <a:srgbClr val="7030A0"/>
                </a:solidFill>
                <a:latin typeface="Times New Roman" pitchFamily="18" charset="0"/>
                <a:cs typeface="Times New Roman" pitchFamily="18" charset="0"/>
              </a:rPr>
              <a:t>Жеке ой түйін</a:t>
            </a:r>
            <a:endParaRPr lang="ru-RU" sz="2800" b="1"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йзада (F)\Мои документы\Downloads\fon-dlya-prezentacii-vesna-03.jpg"/>
          <p:cNvPicPr>
            <a:picLocks noChangeAspect="1" noChangeArrowheads="1"/>
          </p:cNvPicPr>
          <p:nvPr/>
        </p:nvPicPr>
        <p:blipFill>
          <a:blip r:embed="rId2"/>
          <a:srcRect/>
          <a:stretch>
            <a:fillRect/>
          </a:stretch>
        </p:blipFill>
        <p:spPr bwMode="auto">
          <a:xfrm>
            <a:off x="-381000" y="-304800"/>
            <a:ext cx="9525000" cy="7162800"/>
          </a:xfrm>
          <a:prstGeom prst="rect">
            <a:avLst/>
          </a:prstGeom>
          <a:noFill/>
        </p:spPr>
      </p:pic>
      <p:sp>
        <p:nvSpPr>
          <p:cNvPr id="3" name="Прямоугольник 2"/>
          <p:cNvSpPr/>
          <p:nvPr/>
        </p:nvSpPr>
        <p:spPr>
          <a:xfrm>
            <a:off x="5214942" y="214290"/>
            <a:ext cx="3929058" cy="461665"/>
          </a:xfrm>
          <a:prstGeom prst="rect">
            <a:avLst/>
          </a:prstGeom>
        </p:spPr>
        <p:txBody>
          <a:bodyPr wrap="square">
            <a:spAutoFit/>
          </a:bodyPr>
          <a:lstStyle/>
          <a:p>
            <a:pPr algn="ctr"/>
            <a:endParaRPr lang="ru-RU" sz="2400" dirty="0">
              <a:latin typeface="Times New Roman" pitchFamily="18" charset="0"/>
              <a:cs typeface="Times New Roman" pitchFamily="18" charset="0"/>
            </a:endParaRPr>
          </a:p>
        </p:txBody>
      </p:sp>
      <p:pic>
        <p:nvPicPr>
          <p:cNvPr id="59394" name="Picture 2" descr="D:\Айзада (F)\Мои документы\Downloads\d18fd0b18.gif"/>
          <p:cNvPicPr>
            <a:picLocks noChangeAspect="1" noChangeArrowheads="1" noCrop="1"/>
          </p:cNvPicPr>
          <p:nvPr/>
        </p:nvPicPr>
        <p:blipFill>
          <a:blip r:embed="rId3"/>
          <a:srcRect/>
          <a:stretch>
            <a:fillRect/>
          </a:stretch>
        </p:blipFill>
        <p:spPr bwMode="auto">
          <a:xfrm>
            <a:off x="1285852" y="785794"/>
            <a:ext cx="5734050" cy="5772150"/>
          </a:xfrm>
          <a:prstGeom prst="rect">
            <a:avLst/>
          </a:prstGeom>
          <a:noFill/>
        </p:spPr>
      </p:pic>
      <p:sp>
        <p:nvSpPr>
          <p:cNvPr id="7" name="Скругленная прямоугольная выноска 6"/>
          <p:cNvSpPr/>
          <p:nvPr/>
        </p:nvSpPr>
        <p:spPr>
          <a:xfrm>
            <a:off x="0" y="1281768"/>
            <a:ext cx="1928794" cy="1296144"/>
          </a:xfrm>
          <a:prstGeom prst="wedgeRoundRectCallout">
            <a:avLst>
              <a:gd name="adj1" fmla="val 97687"/>
              <a:gd name="adj2" fmla="val 46333"/>
              <a:gd name="adj3" fmla="val 16667"/>
            </a:avLst>
          </a:prstGeom>
          <a:solidFill>
            <a:srgbClr val="0EFA1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002060"/>
                </a:solidFill>
                <a:latin typeface="Times New Roman" pitchFamily="18" charset="0"/>
                <a:cs typeface="Times New Roman" pitchFamily="18" charset="0"/>
              </a:rPr>
              <a:t>Талантты және дарынды лармен жұмыс жасауды дамытамын</a:t>
            </a:r>
            <a:endParaRPr lang="ru-RU" b="1" dirty="0">
              <a:solidFill>
                <a:srgbClr val="002060"/>
              </a:solidFill>
              <a:latin typeface="Times New Roman" pitchFamily="18" charset="0"/>
              <a:cs typeface="Times New Roman" pitchFamily="18" charset="0"/>
            </a:endParaRPr>
          </a:p>
        </p:txBody>
      </p:sp>
      <p:sp>
        <p:nvSpPr>
          <p:cNvPr id="8" name="Скругленная прямоугольная выноска 7"/>
          <p:cNvSpPr/>
          <p:nvPr/>
        </p:nvSpPr>
        <p:spPr>
          <a:xfrm>
            <a:off x="6855510" y="1275581"/>
            <a:ext cx="1892954" cy="1368152"/>
          </a:xfrm>
          <a:prstGeom prst="wedgeRoundRectCallout">
            <a:avLst>
              <a:gd name="adj1" fmla="val -87501"/>
              <a:gd name="adj2" fmla="val 50742"/>
              <a:gd name="adj3" fmla="val 16667"/>
            </a:avLst>
          </a:prstGeom>
          <a:solidFill>
            <a:srgbClr val="09FF0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002060"/>
                </a:solidFill>
                <a:latin typeface="Times New Roman" pitchFamily="18" charset="0"/>
                <a:cs typeface="Times New Roman" pitchFamily="18" charset="0"/>
              </a:rPr>
              <a:t>Қалай оқу керектігін үйретуді дамытамын</a:t>
            </a:r>
            <a:endParaRPr lang="ru-RU" b="1" dirty="0">
              <a:solidFill>
                <a:srgbClr val="002060"/>
              </a:solidFill>
              <a:latin typeface="Times New Roman" pitchFamily="18" charset="0"/>
              <a:cs typeface="Times New Roman" pitchFamily="18" charset="0"/>
            </a:endParaRPr>
          </a:p>
        </p:txBody>
      </p:sp>
      <p:sp>
        <p:nvSpPr>
          <p:cNvPr id="9" name="Скругленная прямоугольная выноска 8"/>
          <p:cNvSpPr/>
          <p:nvPr/>
        </p:nvSpPr>
        <p:spPr>
          <a:xfrm>
            <a:off x="247708" y="3212976"/>
            <a:ext cx="1892954" cy="1368152"/>
          </a:xfrm>
          <a:prstGeom prst="wedgeRoundRectCallout">
            <a:avLst>
              <a:gd name="adj1" fmla="val 108269"/>
              <a:gd name="adj2" fmla="val 8119"/>
              <a:gd name="adj3" fmla="val 16667"/>
            </a:avLst>
          </a:prstGeom>
          <a:solidFill>
            <a:srgbClr val="9FD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002060"/>
                </a:solidFill>
                <a:latin typeface="Times New Roman" pitchFamily="18" charset="0"/>
                <a:cs typeface="Times New Roman" pitchFamily="18" charset="0"/>
              </a:rPr>
              <a:t>Оқыту үшін бағалауды дамытамын</a:t>
            </a:r>
            <a:endParaRPr lang="ru-RU" b="1" dirty="0">
              <a:solidFill>
                <a:srgbClr val="002060"/>
              </a:solidFill>
              <a:latin typeface="Times New Roman" pitchFamily="18" charset="0"/>
              <a:cs typeface="Times New Roman" pitchFamily="18" charset="0"/>
            </a:endParaRPr>
          </a:p>
        </p:txBody>
      </p:sp>
      <p:sp>
        <p:nvSpPr>
          <p:cNvPr id="11" name="Скругленная прямоугольная выноска 10"/>
          <p:cNvSpPr/>
          <p:nvPr/>
        </p:nvSpPr>
        <p:spPr>
          <a:xfrm>
            <a:off x="6855510" y="3212976"/>
            <a:ext cx="1892954" cy="1368152"/>
          </a:xfrm>
          <a:prstGeom prst="wedgeRoundRectCallout">
            <a:avLst>
              <a:gd name="adj1" fmla="val -123480"/>
              <a:gd name="adj2" fmla="val 5180"/>
              <a:gd name="adj3" fmla="val 16667"/>
            </a:avLst>
          </a:prstGeom>
          <a:solidFill>
            <a:srgbClr val="9FDA1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b="1" dirty="0" smtClean="0">
                <a:solidFill>
                  <a:srgbClr val="002060"/>
                </a:solidFill>
                <a:latin typeface="Times New Roman" pitchFamily="18" charset="0"/>
                <a:cs typeface="Times New Roman" pitchFamily="18" charset="0"/>
              </a:rPr>
              <a:t>СТО-ны қолдана   отырып жұмыс істеуді дамытамын</a:t>
            </a:r>
            <a:endParaRPr lang="ru-RU" b="1" dirty="0">
              <a:solidFill>
                <a:srgbClr val="002060"/>
              </a:solidFill>
              <a:latin typeface="Times New Roman" pitchFamily="18" charset="0"/>
              <a:cs typeface="Times New Roman" pitchFamily="18" charset="0"/>
            </a:endParaRPr>
          </a:p>
        </p:txBody>
      </p:sp>
      <p:sp>
        <p:nvSpPr>
          <p:cNvPr id="12" name="Скругленный прямоугольник 11"/>
          <p:cNvSpPr/>
          <p:nvPr/>
        </p:nvSpPr>
        <p:spPr>
          <a:xfrm>
            <a:off x="1928794" y="44624"/>
            <a:ext cx="5163486" cy="74117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3200" b="1" dirty="0" smtClean="0">
                <a:solidFill>
                  <a:srgbClr val="0070C0"/>
                </a:solidFill>
                <a:latin typeface="Times New Roman" panose="02020603050405020304" pitchFamily="18" charset="0"/>
                <a:cs typeface="Times New Roman" panose="02020603050405020304" pitchFamily="18" charset="0"/>
              </a:rPr>
              <a:t>Болашақтағы іс - әрекетім</a:t>
            </a:r>
            <a:endParaRPr lang="ru-RU" sz="32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Айзада (F)\Мои документы\Downloads\img6 (1).jpg"/>
          <p:cNvPicPr>
            <a:picLocks noChangeAspect="1" noChangeArrowheads="1"/>
          </p:cNvPicPr>
          <p:nvPr/>
        </p:nvPicPr>
        <p:blipFill>
          <a:blip r:embed="rId2"/>
          <a:srcRect/>
          <a:stretch>
            <a:fillRect/>
          </a:stretch>
        </p:blipFill>
        <p:spPr bwMode="auto">
          <a:xfrm>
            <a:off x="0" y="0"/>
            <a:ext cx="9144000" cy="5929330"/>
          </a:xfrm>
          <a:prstGeom prst="rect">
            <a:avLst/>
          </a:prstGeom>
          <a:noFill/>
        </p:spPr>
      </p:pic>
      <p:sp>
        <p:nvSpPr>
          <p:cNvPr id="3" name="Прямоугольник 2"/>
          <p:cNvSpPr/>
          <p:nvPr/>
        </p:nvSpPr>
        <p:spPr>
          <a:xfrm>
            <a:off x="857224" y="5643578"/>
            <a:ext cx="7715304" cy="410882"/>
          </a:xfrm>
          <a:prstGeom prst="rect">
            <a:avLst/>
          </a:prstGeom>
        </p:spPr>
        <p:txBody>
          <a:bodyPr wrap="square">
            <a:spAutoFit/>
          </a:bodyPr>
          <a:lstStyle/>
          <a:p>
            <a:pPr algn="ctr">
              <a:lnSpc>
                <a:spcPct val="115000"/>
              </a:lnSpc>
              <a:spcAft>
                <a:spcPts val="0"/>
              </a:spcAft>
            </a:pPr>
            <a:r>
              <a:rPr lang="kk-KZ" b="1" dirty="0" smtClean="0">
                <a:latin typeface="Times New Roman" pitchFamily="18" charset="0"/>
                <a:ea typeface="Times New Roman"/>
                <a:cs typeface="Times New Roman" pitchFamily="18" charset="0"/>
              </a:rPr>
              <a:t>Мини- диспут</a:t>
            </a:r>
            <a:endParaRPr lang="ru-RU" b="1" dirty="0">
              <a:latin typeface="Times New Roman" pitchFamily="18" charset="0"/>
              <a:ea typeface="Times New Roman"/>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Айзада (F)\Мои документы\Downloads\img1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4" name="Таблица 3"/>
          <p:cNvGraphicFramePr>
            <a:graphicFrameLocks noGrp="1"/>
          </p:cNvGraphicFramePr>
          <p:nvPr/>
        </p:nvGraphicFramePr>
        <p:xfrm>
          <a:off x="500034" y="428604"/>
          <a:ext cx="8239140" cy="3245760"/>
        </p:xfrm>
        <a:graphic>
          <a:graphicData uri="http://schemas.openxmlformats.org/drawingml/2006/table">
            <a:tbl>
              <a:tblPr/>
              <a:tblGrid>
                <a:gridCol w="8239140"/>
              </a:tblGrid>
              <a:tr h="3245760">
                <a:tc>
                  <a:txBody>
                    <a:bodyPr/>
                    <a:lstStyle/>
                    <a:p>
                      <a:pPr algn="ctr">
                        <a:lnSpc>
                          <a:spcPct val="115000"/>
                        </a:lnSpc>
                        <a:spcAft>
                          <a:spcPts val="0"/>
                        </a:spcAft>
                      </a:pPr>
                      <a:r>
                        <a:rPr lang="kk-KZ" sz="2400" dirty="0">
                          <a:latin typeface="Times New Roman" pitchFamily="18" charset="0"/>
                          <a:ea typeface="Times New Roman"/>
                          <a:cs typeface="Times New Roman" pitchFamily="18" charset="0"/>
                        </a:rPr>
                        <a:t>«Адамның  өз  өмірін  жақсартуға  бағытталған іс-әрекеті  әрқашан  табиғат  үшін  пайдалы  ма?»</a:t>
                      </a:r>
                      <a:endParaRPr lang="ru-RU" sz="1800" dirty="0">
                        <a:latin typeface="Times New Roman" pitchFamily="18" charset="0"/>
                        <a:ea typeface="Times New Roman"/>
                        <a:cs typeface="Times New Roman" pitchFamily="18" charset="0"/>
                      </a:endParaRPr>
                    </a:p>
                  </a:txBody>
                  <a:tcPr marL="114300" marR="114300" marT="0" marB="0">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Айзада (F)\Мои документы\Downloads\скачанные файлы.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graphicFrame>
        <p:nvGraphicFramePr>
          <p:cNvPr id="9" name="Схема 8"/>
          <p:cNvGraphicFramePr/>
          <p:nvPr/>
        </p:nvGraphicFramePr>
        <p:xfrm>
          <a:off x="642910" y="1071546"/>
          <a:ext cx="8215370" cy="34210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2071670" y="285728"/>
            <a:ext cx="4929222" cy="769441"/>
          </a:xfrm>
          <a:prstGeom prst="rect">
            <a:avLst/>
          </a:prstGeom>
          <a:noFill/>
        </p:spPr>
        <p:txBody>
          <a:bodyPr wrap="square" rtlCol="0">
            <a:spAutoFit/>
          </a:bodyPr>
          <a:lstStyle/>
          <a:p>
            <a:r>
              <a:rPr lang="ru-RU" sz="4400" dirty="0" smtClean="0">
                <a:latin typeface="Times New Roman" pitchFamily="18" charset="0"/>
                <a:cs typeface="Times New Roman" pitchFamily="18" charset="0"/>
              </a:rPr>
              <a:t>Ж</a:t>
            </a:r>
            <a:r>
              <a:rPr lang="kk-KZ" sz="4400" dirty="0" smtClean="0">
                <a:latin typeface="Times New Roman" pitchFamily="18" charset="0"/>
                <a:cs typeface="Times New Roman" pitchFamily="18" charset="0"/>
              </a:rPr>
              <a:t>ұптық жұмыс</a:t>
            </a:r>
            <a:endParaRPr lang="ru-RU" sz="4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Айзада (F)\Мои документы\Downloads\скачанные файлы.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graphicFrame>
        <p:nvGraphicFramePr>
          <p:cNvPr id="9" name="Схема 8"/>
          <p:cNvGraphicFramePr/>
          <p:nvPr/>
        </p:nvGraphicFramePr>
        <p:xfrm>
          <a:off x="642910" y="428604"/>
          <a:ext cx="82153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nvGraphicFramePr>
        <p:xfrm>
          <a:off x="0" y="428604"/>
          <a:ext cx="9144000" cy="50323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Айзада (F)\Мои документы\Downloads\скачанные файлы.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graphicFrame>
        <p:nvGraphicFramePr>
          <p:cNvPr id="9" name="Схема 8"/>
          <p:cNvGraphicFramePr/>
          <p:nvPr/>
        </p:nvGraphicFramePr>
        <p:xfrm>
          <a:off x="642910" y="428604"/>
          <a:ext cx="82153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nvGraphicFramePr>
        <p:xfrm>
          <a:off x="0" y="642918"/>
          <a:ext cx="9144000" cy="535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Айзада (F)\Мои документы\Downloads\скачанные файлы.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graphicFrame>
        <p:nvGraphicFramePr>
          <p:cNvPr id="9" name="Схема 8"/>
          <p:cNvGraphicFramePr/>
          <p:nvPr/>
        </p:nvGraphicFramePr>
        <p:xfrm>
          <a:off x="642910" y="428604"/>
          <a:ext cx="82153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Схема 7"/>
          <p:cNvGraphicFramePr/>
          <p:nvPr/>
        </p:nvGraphicFramePr>
        <p:xfrm>
          <a:off x="0" y="642918"/>
          <a:ext cx="9144000" cy="535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9" descr="big_01~8"/>
          <p:cNvPicPr>
            <a:picLocks noChangeAspect="1" noChangeArrowheads="1"/>
          </p:cNvPicPr>
          <p:nvPr/>
        </p:nvPicPr>
        <p:blipFill>
          <a:blip r:embed="rId2" cstate="email"/>
          <a:srcRect/>
          <a:stretch>
            <a:fillRect/>
          </a:stretch>
        </p:blipFill>
        <p:spPr bwMode="auto">
          <a:xfrm>
            <a:off x="467544" y="857232"/>
            <a:ext cx="8352606" cy="4143404"/>
          </a:xfrm>
          <a:prstGeom prst="rect">
            <a:avLst/>
          </a:prstGeom>
          <a:ln>
            <a:noFill/>
          </a:ln>
          <a:effectLst>
            <a:softEdge rad="112500"/>
          </a:effectLst>
        </p:spPr>
      </p:pic>
      <p:sp>
        <p:nvSpPr>
          <p:cNvPr id="3" name="Прямоугольник 2"/>
          <p:cNvSpPr/>
          <p:nvPr/>
        </p:nvSpPr>
        <p:spPr>
          <a:xfrm>
            <a:off x="571472" y="142852"/>
            <a:ext cx="8143932" cy="1015663"/>
          </a:xfrm>
          <a:prstGeom prst="rect">
            <a:avLst/>
          </a:prstGeom>
        </p:spPr>
        <p:txBody>
          <a:bodyPr wrap="square">
            <a:spAutoFit/>
          </a:bodyPr>
          <a:lstStyle/>
          <a:p>
            <a:pPr algn="ctr"/>
            <a:r>
              <a:rPr lang="kk-KZ" sz="2000" b="1" dirty="0" smtClean="0">
                <a:solidFill>
                  <a:srgbClr val="0070C0"/>
                </a:solidFill>
                <a:latin typeface="Times New Roman" pitchFamily="18" charset="0"/>
                <a:cs typeface="Times New Roman" pitchFamily="18" charset="0"/>
              </a:rPr>
              <a:t>«Бала тәрбиелеу – болашаққа ең үлкен инвестиция. Біз бұл мәселеге осылай қарап, балаларымызға жақсы білім беруге ұмтылуымыз керек»</a:t>
            </a:r>
            <a:endParaRPr lang="ru-RU" sz="2000" b="1" dirty="0">
              <a:solidFill>
                <a:srgbClr val="0070C0"/>
              </a:solidFill>
              <a:latin typeface="Times New Roman" pitchFamily="18" charset="0"/>
              <a:cs typeface="Times New Roman" pitchFamily="18" charset="0"/>
            </a:endParaRPr>
          </a:p>
        </p:txBody>
      </p:sp>
      <p:sp>
        <p:nvSpPr>
          <p:cNvPr id="1025" name="Rectangle 1"/>
          <p:cNvSpPr>
            <a:spLocks noChangeArrowheads="1"/>
          </p:cNvSpPr>
          <p:nvPr/>
        </p:nvSpPr>
        <p:spPr bwMode="auto">
          <a:xfrm>
            <a:off x="0" y="642918"/>
            <a:ext cx="8715404" cy="67710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1600" dirty="0" smtClean="0">
              <a:latin typeface="Times New Roman" pitchFamily="18" charset="0"/>
              <a:ea typeface="Calibri" pitchFamily="34" charset="0"/>
              <a:cs typeface="Times New Roman" pitchFamily="18" charset="0"/>
            </a:endParaRPr>
          </a:p>
          <a:p>
            <a:pPr algn="ctr" fontAlgn="base">
              <a:spcBef>
                <a:spcPct val="0"/>
              </a:spcBef>
              <a:spcAft>
                <a:spcPct val="0"/>
              </a:spcAft>
            </a:pPr>
            <a:r>
              <a:rPr kumimoji="0" lang="kk-KZ"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Қазақстан жаңа ғасырға дүниежүзі елдері қатарында терезесі тең ел ретінде келіп отыр. Жаңа ғасырды бастаған ұрпақ келер ұрпаққа қарыздар болып қалмас үшін қолдан келген игіліктерді жасайтыны анық. Қашанда білімі мол, рухани байлығы бар халықтың ұл-қыздары ешқашан да жүдемесі хақ. Біздің басты байлығымыз – білім.</a:t>
            </a:r>
            <a:r>
              <a:rPr lang="kk-KZ" sz="1600" dirty="0" smtClean="0">
                <a:latin typeface="Times New Roman" pitchFamily="18" charset="0"/>
                <a:cs typeface="Times New Roman" pitchFamily="18" charset="0"/>
              </a:rPr>
              <a:t> қоғам талабына сай, қоғамды көркейтетін, дамытатын, Қазақстан Республикасының ішкі және сыртқы істер байланысында мемлекеттің өркениеті үшін еңбек ететін, шетелдермен еркін ғылыми және мәдени қарым-қатынас жасай алатын, оқығанын өмірде қолдана алатын, ана тілін жетік білетін, ұлтжанды азамат дайындау – бүгінгі ұстаз қауымының басты мақсаты.</a:t>
            </a:r>
            <a:endParaRPr lang="ru-RU" sz="1600" dirty="0" smtClean="0">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Айзада (F)\Мои документы\Downloads\скачанные файлы.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graphicFrame>
        <p:nvGraphicFramePr>
          <p:cNvPr id="9" name="Схема 8"/>
          <p:cNvGraphicFramePr/>
          <p:nvPr/>
        </p:nvGraphicFramePr>
        <p:xfrm>
          <a:off x="642910" y="428604"/>
          <a:ext cx="82153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nvGraphicFramePr>
        <p:xfrm>
          <a:off x="0" y="642918"/>
          <a:ext cx="9144000" cy="535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Айзада (F)\Мои документы\Downloads\скачанные файлы.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graphicFrame>
        <p:nvGraphicFramePr>
          <p:cNvPr id="9" name="Схема 8"/>
          <p:cNvGraphicFramePr/>
          <p:nvPr/>
        </p:nvGraphicFramePr>
        <p:xfrm>
          <a:off x="642910" y="428604"/>
          <a:ext cx="82153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nvGraphicFramePr>
        <p:xfrm>
          <a:off x="0" y="642918"/>
          <a:ext cx="9144000" cy="535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6" name="Picture 2" descr="D:\Айзада (F)\Мои документы\Downloads\скачанные файлы.jpg"/>
          <p:cNvPicPr>
            <a:picLocks noChangeAspect="1" noChangeArrowheads="1"/>
          </p:cNvPicPr>
          <p:nvPr/>
        </p:nvPicPr>
        <p:blipFill>
          <a:blip r:embed="rId2"/>
          <a:srcRect/>
          <a:stretch>
            <a:fillRect/>
          </a:stretch>
        </p:blipFill>
        <p:spPr bwMode="auto">
          <a:xfrm>
            <a:off x="1" y="0"/>
            <a:ext cx="9144000" cy="6857999"/>
          </a:xfrm>
          <a:prstGeom prst="rect">
            <a:avLst/>
          </a:prstGeom>
          <a:noFill/>
        </p:spPr>
      </p:pic>
      <p:graphicFrame>
        <p:nvGraphicFramePr>
          <p:cNvPr id="9" name="Схема 8"/>
          <p:cNvGraphicFramePr/>
          <p:nvPr/>
        </p:nvGraphicFramePr>
        <p:xfrm>
          <a:off x="642910" y="428604"/>
          <a:ext cx="821537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Схема 6"/>
          <p:cNvGraphicFramePr/>
          <p:nvPr/>
        </p:nvGraphicFramePr>
        <p:xfrm>
          <a:off x="0" y="642918"/>
          <a:ext cx="9144000" cy="535785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Айзада (F)\Мои документы\Downloads\GreenSlaidPrew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graphicFrame>
        <p:nvGraphicFramePr>
          <p:cNvPr id="10" name="Схема 9"/>
          <p:cNvGraphicFramePr/>
          <p:nvPr/>
        </p:nvGraphicFramePr>
        <p:xfrm>
          <a:off x="4000496" y="1397000"/>
          <a:ext cx="4714908" cy="5032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Лента лицом вверх 10"/>
          <p:cNvSpPr/>
          <p:nvPr/>
        </p:nvSpPr>
        <p:spPr>
          <a:xfrm>
            <a:off x="0" y="0"/>
            <a:ext cx="8358214" cy="1041276"/>
          </a:xfrm>
          <a:prstGeom prst="ribbon2">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4000" dirty="0" smtClean="0">
                <a:latin typeface="Times New Roman" pitchFamily="18" charset="0"/>
                <a:cs typeface="Times New Roman" pitchFamily="18" charset="0"/>
              </a:rPr>
              <a:t>Мақсаты</a:t>
            </a:r>
            <a:endParaRPr lang="ru-RU" sz="4000" dirty="0">
              <a:latin typeface="Times New Roman" pitchFamily="18" charset="0"/>
              <a:cs typeface="Times New Roman" pitchFamily="18" charset="0"/>
            </a:endParaRPr>
          </a:p>
        </p:txBody>
      </p:sp>
      <p:sp>
        <p:nvSpPr>
          <p:cNvPr id="12" name="Блок-схема: типовой процесс 11"/>
          <p:cNvSpPr/>
          <p:nvPr/>
        </p:nvSpPr>
        <p:spPr>
          <a:xfrm>
            <a:off x="0" y="1785926"/>
            <a:ext cx="3714744" cy="2071702"/>
          </a:xfrm>
          <a:prstGeom prst="flowChartPredefined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kk-KZ" sz="2800" b="1" dirty="0" smtClean="0">
                <a:latin typeface="Times New Roman" pitchFamily="18" charset="0"/>
                <a:cs typeface="Times New Roman" pitchFamily="18" charset="0"/>
              </a:rPr>
              <a:t>Сауаттылықты сапалы дамыту</a:t>
            </a:r>
            <a:endParaRPr lang="ru-RU" sz="2800" b="1" dirty="0">
              <a:latin typeface="Times New Roman" pitchFamily="18" charset="0"/>
              <a:cs typeface="Times New Roman" pitchFamily="18" charset="0"/>
            </a:endParaRPr>
          </a:p>
        </p:txBody>
      </p:sp>
      <p:pic>
        <p:nvPicPr>
          <p:cNvPr id="43014" name="Picture 6" descr="D:\Айзада (F)\Мои документы\Downloads\VOAeqno6cyc (1).jpg"/>
          <p:cNvPicPr>
            <a:picLocks noChangeAspect="1" noChangeArrowheads="1"/>
          </p:cNvPicPr>
          <p:nvPr/>
        </p:nvPicPr>
        <p:blipFill>
          <a:blip r:embed="rId8"/>
          <a:srcRect/>
          <a:stretch>
            <a:fillRect/>
          </a:stretch>
        </p:blipFill>
        <p:spPr bwMode="auto">
          <a:xfrm>
            <a:off x="214282" y="3929066"/>
            <a:ext cx="3500462" cy="2643206"/>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йзада (F)\Мои документы\Downloads\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13313" name="Rectangle 1"/>
          <p:cNvSpPr>
            <a:spLocks noChangeArrowheads="1"/>
          </p:cNvSpPr>
          <p:nvPr/>
        </p:nvSpPr>
        <p:spPr bwMode="auto">
          <a:xfrm>
            <a:off x="0" y="0"/>
            <a:ext cx="91440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2400"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graphicFrame>
        <p:nvGraphicFramePr>
          <p:cNvPr id="8" name="Схема 7"/>
          <p:cNvGraphicFramePr/>
          <p:nvPr>
            <p:extLst>
              <p:ext uri="{D42A27DB-BD31-4B8C-83A1-F6EECF244321}">
                <p14:modId xmlns:p14="http://schemas.microsoft.com/office/powerpoint/2010/main" val="4114778793"/>
              </p:ext>
            </p:extLst>
          </p:nvPr>
        </p:nvGraphicFramePr>
        <p:xfrm>
          <a:off x="0" y="332656"/>
          <a:ext cx="9144000"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йзада (F)\Мои документы\Downloads\fon-dlya-prezentacii-vesna-03.jpg"/>
          <p:cNvPicPr>
            <a:picLocks noChangeAspect="1" noChangeArrowheads="1"/>
          </p:cNvPicPr>
          <p:nvPr/>
        </p:nvPicPr>
        <p:blipFill>
          <a:blip r:embed="rId2"/>
          <a:srcRect/>
          <a:stretch>
            <a:fillRect/>
          </a:stretch>
        </p:blipFill>
        <p:spPr bwMode="auto">
          <a:xfrm>
            <a:off x="-190500" y="-152400"/>
            <a:ext cx="9525000" cy="7162800"/>
          </a:xfrm>
          <a:prstGeom prst="rect">
            <a:avLst/>
          </a:prstGeom>
          <a:noFill/>
        </p:spPr>
      </p:pic>
      <p:sp>
        <p:nvSpPr>
          <p:cNvPr id="13313" name="Rectangle 1"/>
          <p:cNvSpPr>
            <a:spLocks noChangeArrowheads="1"/>
          </p:cNvSpPr>
          <p:nvPr/>
        </p:nvSpPr>
        <p:spPr bwMode="auto">
          <a:xfrm>
            <a:off x="0" y="0"/>
            <a:ext cx="91440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2400"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sz="2400"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kk-KZ" sz="3200" b="0" i="0" u="none" strike="noStrike" cap="none" normalizeH="0" baseline="0" dirty="0" smtClean="0">
              <a:ln>
                <a:noFill/>
              </a:ln>
              <a:solidFill>
                <a:schemeClr val="tx1"/>
              </a:solidFill>
              <a:effectLst/>
              <a:latin typeface="Arial" pitchFamily="34" charset="0"/>
            </a:endParaRPr>
          </a:p>
        </p:txBody>
      </p:sp>
      <p:graphicFrame>
        <p:nvGraphicFramePr>
          <p:cNvPr id="6" name="Схема 5"/>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Лента лицом вниз 6"/>
          <p:cNvSpPr/>
          <p:nvPr/>
        </p:nvSpPr>
        <p:spPr>
          <a:xfrm>
            <a:off x="-285784" y="0"/>
            <a:ext cx="9429784" cy="898376"/>
          </a:xfrm>
          <a:prstGeom prst="ribbon">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sz="3200" dirty="0" smtClean="0"/>
          </a:p>
          <a:p>
            <a:pPr algn="ctr"/>
            <a:endParaRPr lang="ru-RU" sz="3200" dirty="0" smtClean="0"/>
          </a:p>
          <a:p>
            <a:pPr algn="ctr"/>
            <a:r>
              <a:rPr lang="ru-RU" sz="3200" dirty="0" smtClean="0"/>
              <a:t> </a:t>
            </a:r>
          </a:p>
          <a:p>
            <a:pPr algn="ctr"/>
            <a:endParaRPr lang="ru-RU" sz="3200" dirty="0" smtClean="0"/>
          </a:p>
          <a:p>
            <a:pPr algn="ctr"/>
            <a:r>
              <a:rPr lang="kk-KZ" sz="2400" dirty="0" smtClean="0">
                <a:latin typeface="Times New Roman" pitchFamily="18" charset="0"/>
                <a:cs typeface="Times New Roman" pitchFamily="18" charset="0"/>
              </a:rPr>
              <a:t>«Қызығушылықты ояту» </a:t>
            </a:r>
          </a:p>
          <a:p>
            <a:pPr algn="ctr"/>
            <a:endParaRPr lang="kk-KZ" sz="2000" dirty="0" smtClean="0"/>
          </a:p>
          <a:p>
            <a:pPr algn="ctr"/>
            <a:r>
              <a:rPr lang="kk-KZ" sz="2000" dirty="0" smtClean="0">
                <a:latin typeface="Times New Roman" pitchFamily="18" charset="0"/>
                <a:cs typeface="Times New Roman" pitchFamily="18" charset="0"/>
              </a:rPr>
              <a:t>кезеңінде қолданылатын әдістер оқушылардың тақырыпқа байланысты бұрынғы алған білімдерін қолданып, қайта жаңғыртып, естеріне түсіруін қажет етеді</a:t>
            </a:r>
            <a:endParaRPr lang="ru-RU" sz="2000" dirty="0">
              <a:latin typeface="Times New Roman" pitchFamily="18" charset="0"/>
              <a:cs typeface="Times New Roman" pitchFamily="18" charset="0"/>
            </a:endParaRPr>
          </a:p>
        </p:txBody>
      </p:sp>
      <p:graphicFrame>
        <p:nvGraphicFramePr>
          <p:cNvPr id="8" name="Схема 7"/>
          <p:cNvGraphicFramePr/>
          <p:nvPr/>
        </p:nvGraphicFramePr>
        <p:xfrm>
          <a:off x="0" y="1785926"/>
          <a:ext cx="8929718" cy="507207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Общие документы\фон\slide0009_backgroun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 name="Схема 1"/>
          <p:cNvGraphicFramePr/>
          <p:nvPr>
            <p:extLst>
              <p:ext uri="{D42A27DB-BD31-4B8C-83A1-F6EECF244321}">
                <p14:modId xmlns:p14="http://schemas.microsoft.com/office/powerpoint/2010/main" val="3553333955"/>
              </p:ext>
            </p:extLst>
          </p:nvPr>
        </p:nvGraphicFramePr>
        <p:xfrm>
          <a:off x="467544" y="1268760"/>
          <a:ext cx="828092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403648" y="260648"/>
            <a:ext cx="6048672" cy="461665"/>
          </a:xfrm>
          <a:prstGeom prst="rect">
            <a:avLst/>
          </a:prstGeom>
          <a:noFill/>
        </p:spPr>
        <p:txBody>
          <a:bodyPr wrap="square" rtlCol="0">
            <a:spAutoFit/>
          </a:bodyPr>
          <a:lstStyle/>
          <a:p>
            <a:pPr algn="ctr"/>
            <a:r>
              <a:rPr lang="kk-KZ" sz="2400" dirty="0" smtClean="0">
                <a:latin typeface="Times New Roman" panose="02020603050405020304" pitchFamily="18" charset="0"/>
                <a:cs typeface="Times New Roman" panose="02020603050405020304" pitchFamily="18" charset="0"/>
              </a:rPr>
              <a:t>   </a:t>
            </a:r>
            <a:endParaRPr lang="ru-RU" sz="2400" b="1" dirty="0">
              <a:solidFill>
                <a:srgbClr val="C00000"/>
              </a:solidFill>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214414" y="357167"/>
            <a:ext cx="5643586" cy="830997"/>
          </a:xfrm>
          <a:prstGeom prst="rect">
            <a:avLst/>
          </a:prstGeom>
          <a:solidFill>
            <a:srgbClr val="FFFF00"/>
          </a:solidFill>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kk-KZ" sz="2400" b="1" i="1" dirty="0" smtClean="0">
                <a:latin typeface="Times New Roman" panose="02020603050405020304" pitchFamily="18" charset="0"/>
                <a:cs typeface="Times New Roman" panose="02020603050405020304" pitchFamily="18" charset="0"/>
              </a:rPr>
              <a:t>Білім беру мен білім алудағы жаңа тәсілдері неге үйретеді</a:t>
            </a:r>
            <a:endParaRPr lang="ru-RU" sz="2400" dirty="0"/>
          </a:p>
        </p:txBody>
      </p:sp>
      <p:pic>
        <p:nvPicPr>
          <p:cNvPr id="8" name="Picture 1" descr="D:\Айзада (F)\Мои документы\Downloads\xXkE6ry4EpM.jpg"/>
          <p:cNvPicPr>
            <a:picLocks noChangeAspect="1" noChangeArrowheads="1"/>
          </p:cNvPicPr>
          <p:nvPr/>
        </p:nvPicPr>
        <p:blipFill>
          <a:blip r:embed="rId8" cstate="print"/>
          <a:srcRect/>
          <a:stretch>
            <a:fillRect/>
          </a:stretch>
        </p:blipFill>
        <p:spPr bwMode="auto">
          <a:xfrm>
            <a:off x="6715140" y="2786058"/>
            <a:ext cx="2643174" cy="1928826"/>
          </a:xfrm>
          <a:prstGeom prst="rect">
            <a:avLst/>
          </a:prstGeom>
          <a:ln>
            <a:noFill/>
          </a:ln>
          <a:effectLst>
            <a:softEdge rad="112500"/>
          </a:effectLst>
        </p:spPr>
      </p:pic>
      <p:pic>
        <p:nvPicPr>
          <p:cNvPr id="9" name="Picture 4" descr="D:\Айзада (F)\Мои документы\Downloads\P3A0zJErWVo.jpg"/>
          <p:cNvPicPr>
            <a:picLocks noChangeAspect="1" noChangeArrowheads="1"/>
          </p:cNvPicPr>
          <p:nvPr/>
        </p:nvPicPr>
        <p:blipFill>
          <a:blip r:embed="rId9"/>
          <a:srcRect/>
          <a:stretch>
            <a:fillRect/>
          </a:stretch>
        </p:blipFill>
        <p:spPr bwMode="auto">
          <a:xfrm>
            <a:off x="0" y="2928934"/>
            <a:ext cx="2500298" cy="17859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5689516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Общие документы\фон\slide0009_backgroun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2" name="Схема 1"/>
          <p:cNvGraphicFramePr/>
          <p:nvPr>
            <p:extLst>
              <p:ext uri="{D42A27DB-BD31-4B8C-83A1-F6EECF244321}">
                <p14:modId xmlns:p14="http://schemas.microsoft.com/office/powerpoint/2010/main" val="648103995"/>
              </p:ext>
            </p:extLst>
          </p:nvPr>
        </p:nvGraphicFramePr>
        <p:xfrm>
          <a:off x="3428" y="836712"/>
          <a:ext cx="9144000" cy="5983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611560" y="188640"/>
            <a:ext cx="7992888" cy="523220"/>
          </a:xfrm>
          <a:prstGeom prst="rect">
            <a:avLst/>
          </a:prstGeom>
          <a:solidFill>
            <a:srgbClr val="FFFF00"/>
          </a:solidFill>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kk-KZ" sz="2800" b="1" dirty="0" smtClean="0">
                <a:latin typeface="Times New Roman" panose="02020603050405020304" pitchFamily="18" charset="0"/>
                <a:cs typeface="Times New Roman" panose="02020603050405020304" pitchFamily="18" charset="0"/>
              </a:rPr>
              <a:t>С ы н д а р л ы   о қ ы т у   н е г і з д е р і</a:t>
            </a:r>
            <a:endParaRPr lang="ru-RU"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951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Общие документы\фон\slide0009_backgroun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81"/>
            <a:ext cx="9144000" cy="684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graphicFrame>
        <p:nvGraphicFramePr>
          <p:cNvPr id="3" name="Схема 2"/>
          <p:cNvGraphicFramePr/>
          <p:nvPr>
            <p:extLst>
              <p:ext uri="{D42A27DB-BD31-4B8C-83A1-F6EECF244321}">
                <p14:modId xmlns:p14="http://schemas.microsoft.com/office/powerpoint/2010/main" val="830629330"/>
              </p:ext>
            </p:extLst>
          </p:nvPr>
        </p:nvGraphicFramePr>
        <p:xfrm>
          <a:off x="0" y="836711"/>
          <a:ext cx="9144000" cy="60170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446849" y="10170"/>
            <a:ext cx="8373623" cy="830997"/>
          </a:xfrm>
          <a:prstGeom prst="rect">
            <a:avLst/>
          </a:prstGeom>
          <a:solidFill>
            <a:srgbClr val="FFFF00"/>
          </a:solidFill>
        </p:spPr>
        <p:txBody>
          <a:bodyPr wrap="square" rtlCol="0">
            <a:spAutoFit/>
          </a:bodyPr>
          <a:lstStyle/>
          <a:p>
            <a:pPr algn="ctr"/>
            <a:r>
              <a:rPr lang="kk-KZ" sz="2400" b="1" dirty="0" smtClean="0">
                <a:latin typeface="Times New Roman" panose="02020603050405020304" pitchFamily="18" charset="0"/>
                <a:cs typeface="Times New Roman" panose="02020603050405020304" pitchFamily="18" charset="0"/>
              </a:rPr>
              <a:t>Оқытуды жақсартуға арналған бағалаудың </a:t>
            </a:r>
          </a:p>
          <a:p>
            <a:pPr algn="ctr"/>
            <a:r>
              <a:rPr lang="kk-KZ" sz="2400" b="1" dirty="0" smtClean="0">
                <a:latin typeface="Times New Roman" panose="02020603050405020304" pitchFamily="18" charset="0"/>
                <a:cs typeface="Times New Roman" panose="02020603050405020304" pitchFamily="18" charset="0"/>
              </a:rPr>
              <a:t>басты факторлары</a:t>
            </a:r>
            <a:endParaRPr lang="ru-RU" sz="2400" b="1" dirty="0">
              <a:latin typeface="Times New Roman" panose="02020603050405020304" pitchFamily="18" charset="0"/>
              <a:cs typeface="Times New Roman" panose="02020603050405020304" pitchFamily="18" charset="0"/>
            </a:endParaRPr>
          </a:p>
        </p:txBody>
      </p:sp>
      <p:cxnSp>
        <p:nvCxnSpPr>
          <p:cNvPr id="6" name="Прямая со стрелкой 5"/>
          <p:cNvCxnSpPr/>
          <p:nvPr/>
        </p:nvCxnSpPr>
        <p:spPr>
          <a:xfrm flipH="1" flipV="1">
            <a:off x="2123728" y="1772816"/>
            <a:ext cx="2448272" cy="165618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716016" y="3789040"/>
            <a:ext cx="2736304" cy="223224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flipV="1">
            <a:off x="5076056" y="2009208"/>
            <a:ext cx="2124236" cy="17798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H="1">
            <a:off x="1682418" y="4149080"/>
            <a:ext cx="2888704" cy="187220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47299" y="1397142"/>
            <a:ext cx="1896673" cy="646331"/>
          </a:xfrm>
          <a:prstGeom prst="rect">
            <a:avLst/>
          </a:prstGeom>
          <a:noFill/>
        </p:spPr>
        <p:txBody>
          <a:bodyPr wrap="none" rtlCol="0">
            <a:spAutoFit/>
          </a:bodyPr>
          <a:lstStyle/>
          <a:p>
            <a:r>
              <a:rPr lang="kk-KZ" b="1" dirty="0" smtClean="0">
                <a:latin typeface="Times New Roman" panose="02020603050405020304" pitchFamily="18" charset="0"/>
                <a:cs typeface="Times New Roman" panose="02020603050405020304" pitchFamily="18" charset="0"/>
              </a:rPr>
              <a:t>Оқушы өз-өзіне </a:t>
            </a:r>
          </a:p>
          <a:p>
            <a:r>
              <a:rPr lang="kk-KZ" b="1" dirty="0" smtClean="0">
                <a:latin typeface="Times New Roman" panose="02020603050405020304" pitchFamily="18" charset="0"/>
                <a:cs typeface="Times New Roman" panose="02020603050405020304" pitchFamily="18" charset="0"/>
              </a:rPr>
              <a:t>баға береді</a:t>
            </a:r>
            <a:endParaRPr lang="ru-RU" b="1"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6910067" y="1268760"/>
            <a:ext cx="2021117" cy="646331"/>
          </a:xfrm>
          <a:prstGeom prst="rect">
            <a:avLst/>
          </a:prstGeom>
          <a:noFill/>
        </p:spPr>
        <p:txBody>
          <a:bodyPr wrap="square" rtlCol="0">
            <a:spAutoFit/>
          </a:bodyPr>
          <a:lstStyle/>
          <a:p>
            <a:r>
              <a:rPr lang="kk-KZ" b="1" dirty="0" smtClean="0">
                <a:latin typeface="Times New Roman" panose="02020603050405020304" pitchFamily="18" charset="0"/>
                <a:cs typeface="Times New Roman" panose="02020603050405020304" pitchFamily="18" charset="0"/>
              </a:rPr>
              <a:t>Оқушы жетістік деңгейін біледі</a:t>
            </a:r>
            <a:endParaRPr lang="ru-RU"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7200292" y="6026492"/>
            <a:ext cx="1799692" cy="646331"/>
          </a:xfrm>
          <a:prstGeom prst="rect">
            <a:avLst/>
          </a:prstGeom>
          <a:noFill/>
        </p:spPr>
        <p:txBody>
          <a:bodyPr wrap="square" rtlCol="0">
            <a:spAutoFit/>
          </a:bodyPr>
          <a:lstStyle/>
          <a:p>
            <a:r>
              <a:rPr lang="kk-KZ" b="1" dirty="0" smtClean="0">
                <a:latin typeface="Times New Roman" panose="02020603050405020304" pitchFamily="18" charset="0"/>
                <a:cs typeface="Times New Roman" panose="02020603050405020304" pitchFamily="18" charset="0"/>
              </a:rPr>
              <a:t>Мұғалім тиімді бағалайды</a:t>
            </a:r>
            <a:endParaRPr lang="ru-RU" b="1"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107504" y="5847215"/>
            <a:ext cx="2376264" cy="923330"/>
          </a:xfrm>
          <a:prstGeom prst="rect">
            <a:avLst/>
          </a:prstGeom>
          <a:noFill/>
        </p:spPr>
        <p:txBody>
          <a:bodyPr wrap="square" rtlCol="0">
            <a:spAutoFit/>
          </a:bodyPr>
          <a:lstStyle/>
          <a:p>
            <a:r>
              <a:rPr lang="kk-KZ" b="1" dirty="0" smtClean="0">
                <a:latin typeface="Times New Roman" panose="02020603050405020304" pitchFamily="18" charset="0"/>
                <a:cs typeface="Times New Roman" panose="02020603050405020304" pitchFamily="18" charset="0"/>
              </a:rPr>
              <a:t>Мұғалім оқытудың қиындықтарын анықтайды</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89516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Общие документы\фон\slide0009_background.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4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8" name="Скругленный прямоугольник 7"/>
          <p:cNvSpPr/>
          <p:nvPr/>
        </p:nvSpPr>
        <p:spPr>
          <a:xfrm>
            <a:off x="1043608" y="143917"/>
            <a:ext cx="7344816" cy="98082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latin typeface="Times New Roman" panose="02020603050405020304" pitchFamily="18" charset="0"/>
                <a:cs typeface="Times New Roman" panose="02020603050405020304" pitchFamily="18" charset="0"/>
              </a:rPr>
              <a:t>Талантты және дарынды балаларға жағдай жасау</a:t>
            </a:r>
            <a:endParaRPr lang="ru-RU" sz="2800" b="1" dirty="0">
              <a:solidFill>
                <a:schemeClr val="tx1"/>
              </a:solidFill>
              <a:latin typeface="Times New Roman" panose="02020603050405020304" pitchFamily="18" charset="0"/>
              <a:cs typeface="Times New Roman" panose="02020603050405020304" pitchFamily="18" charset="0"/>
            </a:endParaRPr>
          </a:p>
        </p:txBody>
      </p:sp>
      <p:sp>
        <p:nvSpPr>
          <p:cNvPr id="9" name="Скругленный прямоугольник 8"/>
          <p:cNvSpPr/>
          <p:nvPr/>
        </p:nvSpPr>
        <p:spPr>
          <a:xfrm>
            <a:off x="617758" y="1461765"/>
            <a:ext cx="3869300"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Мүмкіндіктер ауқымын кеңейту</a:t>
            </a:r>
            <a:endParaRPr lang="ru-RU" sz="2400" b="1" dirty="0">
              <a:latin typeface="Times New Roman" panose="02020603050405020304" pitchFamily="18" charset="0"/>
              <a:cs typeface="Times New Roman" panose="02020603050405020304" pitchFamily="18" charset="0"/>
            </a:endParaRPr>
          </a:p>
        </p:txBody>
      </p:sp>
      <p:sp>
        <p:nvSpPr>
          <p:cNvPr id="10" name="Скругленный прямоугольник 9"/>
          <p:cNvSpPr/>
          <p:nvPr/>
        </p:nvSpPr>
        <p:spPr>
          <a:xfrm>
            <a:off x="4722115" y="2331543"/>
            <a:ext cx="3869300"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Пәннің шынайы өмірмен байланысын меңгерту</a:t>
            </a:r>
            <a:endParaRPr lang="ru-RU" sz="2400" b="1" dirty="0">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602153" y="3201321"/>
            <a:ext cx="3869300"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Тапсырмаларды қиындату</a:t>
            </a:r>
            <a:endParaRPr lang="ru-RU" sz="2400" b="1" dirty="0">
              <a:latin typeface="Times New Roman" panose="02020603050405020304" pitchFamily="18" charset="0"/>
              <a:cs typeface="Times New Roman" panose="02020603050405020304" pitchFamily="18" charset="0"/>
            </a:endParaRPr>
          </a:p>
        </p:txBody>
      </p:sp>
      <p:sp>
        <p:nvSpPr>
          <p:cNvPr id="12" name="Скругленный прямоугольник 11"/>
          <p:cNvSpPr/>
          <p:nvPr/>
        </p:nvSpPr>
        <p:spPr>
          <a:xfrm>
            <a:off x="4684825" y="4024596"/>
            <a:ext cx="3869300" cy="111870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Мамандықты ақылмен таңдау</a:t>
            </a:r>
            <a:endParaRPr lang="ru-RU" sz="2400" b="1" dirty="0">
              <a:latin typeface="Times New Roman" panose="02020603050405020304" pitchFamily="18" charset="0"/>
              <a:cs typeface="Times New Roman" panose="02020603050405020304" pitchFamily="18" charset="0"/>
            </a:endParaRPr>
          </a:p>
        </p:txBody>
      </p:sp>
      <p:sp>
        <p:nvSpPr>
          <p:cNvPr id="13" name="Скругленный прямоугольник 12"/>
          <p:cNvSpPr/>
          <p:nvPr/>
        </p:nvSpPr>
        <p:spPr>
          <a:xfrm>
            <a:off x="617758" y="4952907"/>
            <a:ext cx="3869300" cy="11521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kk-KZ" sz="2400" b="1" dirty="0" smtClean="0">
                <a:latin typeface="Times New Roman" panose="02020603050405020304" pitchFamily="18" charset="0"/>
                <a:cs typeface="Times New Roman" panose="02020603050405020304" pitchFamily="18" charset="0"/>
              </a:rPr>
              <a:t>Еліктеуге болатын үлгілерді дайындау</a:t>
            </a:r>
            <a:endParaRPr lang="ru-RU" sz="2400" b="1" dirty="0">
              <a:latin typeface="Times New Roman" panose="02020603050405020304" pitchFamily="18" charset="0"/>
              <a:cs typeface="Times New Roman" panose="02020603050405020304" pitchFamily="18" charset="0"/>
            </a:endParaRPr>
          </a:p>
        </p:txBody>
      </p:sp>
      <p:sp>
        <p:nvSpPr>
          <p:cNvPr id="27" name="Стрелка вниз 26"/>
          <p:cNvSpPr/>
          <p:nvPr/>
        </p:nvSpPr>
        <p:spPr>
          <a:xfrm>
            <a:off x="2374899" y="2613893"/>
            <a:ext cx="197051" cy="58742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Стрелка вниз 28"/>
          <p:cNvSpPr/>
          <p:nvPr/>
        </p:nvSpPr>
        <p:spPr>
          <a:xfrm>
            <a:off x="2393626" y="4365479"/>
            <a:ext cx="197051" cy="58742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Стрелка вправо 27"/>
          <p:cNvSpPr/>
          <p:nvPr/>
        </p:nvSpPr>
        <p:spPr>
          <a:xfrm rot="723259">
            <a:off x="4470979" y="1950424"/>
            <a:ext cx="1952963" cy="17480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Стрелка вправо 31"/>
          <p:cNvSpPr/>
          <p:nvPr/>
        </p:nvSpPr>
        <p:spPr>
          <a:xfrm rot="20944378">
            <a:off x="4508502" y="5326816"/>
            <a:ext cx="1952963" cy="174809"/>
          </a:xfrm>
          <a:prstGeom prst="right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Стрелка вниз 32"/>
          <p:cNvSpPr/>
          <p:nvPr/>
        </p:nvSpPr>
        <p:spPr>
          <a:xfrm>
            <a:off x="6322138" y="3450203"/>
            <a:ext cx="197051" cy="58742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5689516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Айзада (F)\Мои документы\Downloads\GreenSlaidPrew (1).jpg"/>
          <p:cNvPicPr>
            <a:picLocks noChangeAspect="1" noChangeArrowheads="1"/>
          </p:cNvPicPr>
          <p:nvPr/>
        </p:nvPicPr>
        <p:blipFill>
          <a:blip r:embed="rId2"/>
          <a:srcRect/>
          <a:stretch>
            <a:fillRect/>
          </a:stretch>
        </p:blipFill>
        <p:spPr bwMode="auto">
          <a:xfrm>
            <a:off x="0" y="-214338"/>
            <a:ext cx="9144000" cy="6858000"/>
          </a:xfrm>
          <a:prstGeom prst="rect">
            <a:avLst/>
          </a:prstGeom>
          <a:noFill/>
        </p:spPr>
      </p:pic>
      <p:sp>
        <p:nvSpPr>
          <p:cNvPr id="29699" name="Rectangle 3"/>
          <p:cNvSpPr>
            <a:spLocks noChangeArrowheads="1"/>
          </p:cNvSpPr>
          <p:nvPr/>
        </p:nvSpPr>
        <p:spPr bwMode="auto">
          <a:xfrm>
            <a:off x="0" y="1428736"/>
            <a:ext cx="9144000" cy="52937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lang="kk-KZ" sz="1400" dirty="0" smtClean="0">
              <a:latin typeface="Times New Roman" pitchFamily="18"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kk-KZ"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sz="2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lang="kk-KZ" dirty="0" smtClean="0">
              <a:latin typeface="Times New Roman"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Білім </a:t>
            </a:r>
            <a:r>
              <a:rPr kumimoji="0" lang="kk-KZ"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теңіз, мектеп </a:t>
            </a:r>
            <a:r>
              <a:rPr kumimoji="0" lang="kk-KZ"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кеме. Мұғалім </a:t>
            </a:r>
            <a:r>
              <a:rPr kumimoji="0" lang="kk-KZ"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мектептің жүрегі. Білім нәрімен сусындап, оның құпиясын аша білу </a:t>
            </a:r>
            <a:r>
              <a:rPr kumimoji="0" lang="kk-KZ"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күрделі де қиын іс. Осы білім теңізінде еркін жүздіру </a:t>
            </a:r>
            <a:r>
              <a:rPr kumimoji="0" lang="kk-KZ"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kk-KZ"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бала жанының бағбаны мұғалімнің іс-әрекеті. Мұғалімнің бір-біріне және ешкімге ұқсамайтын сабақтары келер ұрпақты заман талабына сай оқытып, тәрбие бермек.</a:t>
            </a:r>
            <a:endParaRPr kumimoji="0" lang="kk-KZ" sz="2400" b="0" i="0" u="none" strike="noStrike" cap="none" normalizeH="0" baseline="0" dirty="0" smtClean="0">
              <a:ln>
                <a:noFill/>
              </a:ln>
              <a:solidFill>
                <a:schemeClr val="tx1"/>
              </a:solidFill>
              <a:effectLst/>
              <a:latin typeface="Arial" pitchFamily="34" charset="0"/>
            </a:endParaRPr>
          </a:p>
        </p:txBody>
      </p:sp>
      <p:graphicFrame>
        <p:nvGraphicFramePr>
          <p:cNvPr id="8" name="Схема 7"/>
          <p:cNvGraphicFramePr/>
          <p:nvPr/>
        </p:nvGraphicFramePr>
        <p:xfrm>
          <a:off x="-3500494" y="-285776"/>
          <a:ext cx="15716360" cy="60007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Айзада (F)\Мои документы\Downloads\GreenSlaidPrew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2357422" y="1000108"/>
            <a:ext cx="6357966" cy="4031873"/>
          </a:xfrm>
          <a:prstGeom prst="rect">
            <a:avLst/>
          </a:prstGeom>
        </p:spPr>
        <p:txBody>
          <a:bodyPr wrap="square">
            <a:spAutoFit/>
          </a:bodyPr>
          <a:lstStyle/>
          <a:p>
            <a:pPr algn="ctr">
              <a:buFont typeface="Wingdings" pitchFamily="2" charset="2"/>
              <a:buNone/>
              <a:defRPr/>
            </a:pPr>
            <a:r>
              <a:rPr lang="kk-KZ" sz="3200" dirty="0">
                <a:solidFill>
                  <a:srgbClr val="FF0000"/>
                </a:solidFill>
                <a:latin typeface="Times New Roman" panose="02020603050405020304" pitchFamily="18" charset="0"/>
                <a:cs typeface="Times New Roman" panose="02020603050405020304" pitchFamily="18" charset="0"/>
              </a:rPr>
              <a:t>Миға шабуыл:</a:t>
            </a:r>
          </a:p>
          <a:p>
            <a:pPr>
              <a:defRPr/>
            </a:pPr>
            <a:endParaRPr lang="kk-KZ" sz="3200" dirty="0">
              <a:solidFill>
                <a:srgbClr val="FF0000"/>
              </a:solidFill>
              <a:latin typeface="Times New Roman" panose="02020603050405020304" pitchFamily="18" charset="0"/>
              <a:cs typeface="Times New Roman" panose="02020603050405020304" pitchFamily="18" charset="0"/>
            </a:endParaRPr>
          </a:p>
          <a:p>
            <a:pPr marL="361950" indent="-361950">
              <a:buFont typeface="+mj-lt"/>
              <a:buAutoNum type="arabicPeriod"/>
              <a:defRPr/>
            </a:pPr>
            <a:r>
              <a:rPr lang="kk-KZ" sz="3200" dirty="0">
                <a:latin typeface="Times New Roman" panose="02020603050405020304" pitchFamily="18" charset="0"/>
                <a:cs typeface="Times New Roman" panose="02020603050405020304" pitchFamily="18" charset="0"/>
              </a:rPr>
              <a:t>Оқушылардың функционалдық сауаттылығы деген не? </a:t>
            </a:r>
            <a:endParaRPr lang="kk-KZ" sz="3200" dirty="0">
              <a:solidFill>
                <a:schemeClr val="accent6">
                  <a:lumMod val="75000"/>
                </a:schemeClr>
              </a:solidFill>
              <a:latin typeface="Times New Roman" panose="02020603050405020304" pitchFamily="18" charset="0"/>
              <a:cs typeface="Times New Roman" panose="02020603050405020304" pitchFamily="18" charset="0"/>
            </a:endParaRPr>
          </a:p>
          <a:p>
            <a:pPr marL="361950" indent="-361950">
              <a:buFont typeface="+mj-lt"/>
              <a:buAutoNum type="arabicPeriod"/>
              <a:defRPr/>
            </a:pPr>
            <a:r>
              <a:rPr lang="kk-KZ" sz="3200" dirty="0">
                <a:latin typeface="Times New Roman" panose="02020603050405020304" pitchFamily="18" charset="0"/>
                <a:cs typeface="Times New Roman" panose="02020603050405020304" pitchFamily="18" charset="0"/>
              </a:rPr>
              <a:t> Жай (элементарлық) сауаттылық пен функционалдық сауаттылықтың айырмашылығы неде?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Айзада (F)\Мои документы\Downloads\GreenSlaidPrew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2000232" y="785794"/>
            <a:ext cx="7143768" cy="4893647"/>
          </a:xfrm>
          <a:prstGeom prst="rect">
            <a:avLst/>
          </a:prstGeom>
        </p:spPr>
        <p:txBody>
          <a:bodyPr wrap="square">
            <a:spAutoFit/>
          </a:bodyPr>
          <a:lstStyle/>
          <a:p>
            <a:pPr marL="88900" lvl="4" indent="354013" algn="just">
              <a:spcBef>
                <a:spcPts val="0"/>
              </a:spcBef>
              <a:buFont typeface="Wingdings" pitchFamily="2" charset="2"/>
              <a:buNone/>
              <a:defRPr/>
            </a:pPr>
            <a:r>
              <a:rPr lang="kk-KZ" sz="2400" b="1" i="1" u="sng" dirty="0">
                <a:solidFill>
                  <a:srgbClr val="FF0000"/>
                </a:solidFill>
                <a:latin typeface="Times New Roman" panose="02020603050405020304" pitchFamily="18" charset="0"/>
                <a:cs typeface="Times New Roman" panose="02020603050405020304" pitchFamily="18" charset="0"/>
              </a:rPr>
              <a:t>Функционалдық сауаттылық дегеніміз </a:t>
            </a:r>
            <a:r>
              <a:rPr lang="kk-KZ" sz="2400" dirty="0">
                <a:latin typeface="Times New Roman" panose="02020603050405020304" pitchFamily="18" charset="0"/>
                <a:cs typeface="Times New Roman" panose="02020603050405020304" pitchFamily="18" charset="0"/>
              </a:rPr>
              <a:t>– адамдардың әлеуметтік, мәдени, саяси және экономикалық қызметтерге белсене араласуы, яғни бүгінгі жаһандану дәуіріндегі заман ағымына, жасына қарамай ілесіп отыруы, адамның мамандығына, жасына қарамай үнемі білімін жетілдіріп отыруы. </a:t>
            </a:r>
          </a:p>
          <a:p>
            <a:pPr marL="88900" lvl="4" indent="354013" algn="just">
              <a:spcBef>
                <a:spcPts val="0"/>
              </a:spcBef>
              <a:buFont typeface="Wingdings" pitchFamily="2" charset="2"/>
              <a:buNone/>
              <a:defRPr/>
            </a:pPr>
            <a:endParaRPr lang="kk-KZ" sz="2400" b="1" i="1" u="sng" dirty="0" smtClean="0">
              <a:solidFill>
                <a:srgbClr val="FF0000"/>
              </a:solidFill>
              <a:latin typeface="Times New Roman" panose="02020603050405020304" pitchFamily="18" charset="0"/>
              <a:cs typeface="Times New Roman" panose="02020603050405020304" pitchFamily="18" charset="0"/>
            </a:endParaRPr>
          </a:p>
          <a:p>
            <a:pPr marL="88900" lvl="4" indent="354013" algn="just">
              <a:spcBef>
                <a:spcPts val="0"/>
              </a:spcBef>
              <a:buFont typeface="Wingdings" pitchFamily="2" charset="2"/>
              <a:buNone/>
              <a:defRPr/>
            </a:pPr>
            <a:r>
              <a:rPr lang="kk-KZ" sz="2400" b="1" i="1" u="sng" dirty="0" smtClean="0">
                <a:solidFill>
                  <a:srgbClr val="FF0000"/>
                </a:solidFill>
                <a:latin typeface="Times New Roman" panose="02020603050405020304" pitchFamily="18" charset="0"/>
                <a:cs typeface="Times New Roman" panose="02020603050405020304" pitchFamily="18" charset="0"/>
              </a:rPr>
              <a:t>Мектеп </a:t>
            </a:r>
            <a:r>
              <a:rPr lang="kk-KZ" sz="2400" b="1" i="1" u="sng" dirty="0">
                <a:solidFill>
                  <a:srgbClr val="FF0000"/>
                </a:solidFill>
                <a:latin typeface="Times New Roman" panose="02020603050405020304" pitchFamily="18" charset="0"/>
                <a:cs typeface="Times New Roman" panose="02020603050405020304" pitchFamily="18" charset="0"/>
              </a:rPr>
              <a:t>оқушыларының функционалдық сауаттылығы дегеніміз </a:t>
            </a:r>
            <a:r>
              <a:rPr lang="kk-KZ" sz="2400" dirty="0">
                <a:latin typeface="Times New Roman" panose="02020603050405020304" pitchFamily="18" charset="0"/>
                <a:cs typeface="Times New Roman" panose="02020603050405020304" pitchFamily="18" charset="0"/>
              </a:rPr>
              <a:t>– оқушының пәнді терең түсіну қабілетін дамыту, алған білімін сыныптан тыс жерде, кез келген жағдайда тиімді пайдалана білуін қамтамасыз ету.</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D:\Айзада (F)\Мои документы\Downloads\img8 (5).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D:\Айзада (F)\Мои документы\Downloads\1513763322_slayd2.jpg"/>
          <p:cNvPicPr>
            <a:picLocks noChangeAspect="1" noChangeArrowheads="1"/>
          </p:cNvPicPr>
          <p:nvPr/>
        </p:nvPicPr>
        <p:blipFill>
          <a:blip r:embed="rId2"/>
          <a:srcRect/>
          <a:stretch>
            <a:fillRect/>
          </a:stretch>
        </p:blipFill>
        <p:spPr bwMode="auto">
          <a:xfrm>
            <a:off x="0" y="0"/>
            <a:ext cx="9144000" cy="4929198"/>
          </a:xfrm>
          <a:prstGeom prst="rect">
            <a:avLst/>
          </a:prstGeom>
          <a:noFill/>
        </p:spPr>
      </p:pic>
      <p:sp>
        <p:nvSpPr>
          <p:cNvPr id="4" name="Прямоугольник 3"/>
          <p:cNvSpPr/>
          <p:nvPr/>
        </p:nvSpPr>
        <p:spPr>
          <a:xfrm>
            <a:off x="857224" y="5000636"/>
            <a:ext cx="6858048" cy="1200329"/>
          </a:xfrm>
          <a:prstGeom prst="rect">
            <a:avLst/>
          </a:prstGeom>
        </p:spPr>
        <p:txBody>
          <a:bodyPr wrap="square">
            <a:spAutoFit/>
          </a:bodyPr>
          <a:lstStyle/>
          <a:p>
            <a:pPr algn="ctr"/>
            <a:r>
              <a:rPr lang="kk-KZ" sz="2400" dirty="0" smtClean="0">
                <a:solidFill>
                  <a:srgbClr val="00B050"/>
                </a:solidFill>
                <a:latin typeface="Times New Roman" pitchFamily="18" charset="0"/>
                <a:cs typeface="Times New Roman" pitchFamily="18" charset="0"/>
              </a:rPr>
              <a:t>Жаратылыстану ең қызықты, оқушылардың белсенділігін, танымдық қабілетін арттыруға мүмкіндігі жоғары пән. </a:t>
            </a:r>
            <a:endParaRPr lang="ru-RU" sz="2400"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2770" name="Picture 2" descr="D:\Айзада (F)\Мои документы\Downloads\img_user_file_54c754a420103_0.jpg"/>
          <p:cNvPicPr>
            <a:picLocks noChangeAspect="1" noChangeArrowheads="1"/>
          </p:cNvPicPr>
          <p:nvPr/>
        </p:nvPicPr>
        <p:blipFill>
          <a:blip r:embed="rId7"/>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Айзада (F)\Мои документы\Downloads\fon-dlya-prezentacii-vesna-03.jpg"/>
          <p:cNvPicPr>
            <a:picLocks noChangeAspect="1" noChangeArrowheads="1"/>
          </p:cNvPicPr>
          <p:nvPr/>
        </p:nvPicPr>
        <p:blipFill>
          <a:blip r:embed="rId2"/>
          <a:srcRect/>
          <a:stretch>
            <a:fillRect/>
          </a:stretch>
        </p:blipFill>
        <p:spPr bwMode="auto">
          <a:xfrm>
            <a:off x="-381000" y="0"/>
            <a:ext cx="9525000" cy="7358090"/>
          </a:xfrm>
          <a:prstGeom prst="rect">
            <a:avLst/>
          </a:prstGeom>
          <a:noFill/>
        </p:spPr>
      </p:pic>
      <p:sp>
        <p:nvSpPr>
          <p:cNvPr id="6" name="Прямоугольник 5"/>
          <p:cNvSpPr/>
          <p:nvPr/>
        </p:nvSpPr>
        <p:spPr>
          <a:xfrm>
            <a:off x="0" y="0"/>
            <a:ext cx="914400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ru-RU" sz="2400" b="1" dirty="0" err="1" smtClean="0">
                <a:solidFill>
                  <a:srgbClr val="7030A0"/>
                </a:solidFill>
                <a:latin typeface="Times New Roman" pitchFamily="18" charset="0"/>
                <a:cs typeface="Times New Roman" pitchFamily="18" charset="0"/>
              </a:rPr>
              <a:t>Сыни</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тұрғыдан ойлау</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және оқушыны сыни</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тұрғыдан ойландыра</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білу</a:t>
            </a:r>
            <a:r>
              <a:rPr lang="ru-RU" sz="2400" b="1" dirty="0" smtClean="0">
                <a:solidFill>
                  <a:srgbClr val="7030A0"/>
                </a:solidFill>
                <a:latin typeface="Times New Roman" pitchFamily="18" charset="0"/>
                <a:cs typeface="Times New Roman" pitchFamily="18" charset="0"/>
              </a:rPr>
              <a:t> – </a:t>
            </a:r>
            <a:r>
              <a:rPr lang="ru-RU" sz="2400" b="1" dirty="0" err="1" smtClean="0">
                <a:solidFill>
                  <a:srgbClr val="7030A0"/>
                </a:solidFill>
                <a:latin typeface="Times New Roman" pitchFamily="18" charset="0"/>
                <a:cs typeface="Times New Roman" pitchFamily="18" charset="0"/>
              </a:rPr>
              <a:t>Қазақстандағы білім</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беруді</a:t>
            </a:r>
            <a:r>
              <a:rPr lang="ru-RU" sz="2400" b="1" dirty="0" smtClean="0">
                <a:solidFill>
                  <a:srgbClr val="7030A0"/>
                </a:solidFill>
                <a:latin typeface="Times New Roman" pitchFamily="18" charset="0"/>
                <a:cs typeface="Times New Roman" pitchFamily="18" charset="0"/>
              </a:rPr>
              <a:t> </a:t>
            </a:r>
            <a:r>
              <a:rPr lang="ru-RU" sz="2400" b="1" dirty="0" err="1" smtClean="0">
                <a:solidFill>
                  <a:srgbClr val="7030A0"/>
                </a:solidFill>
                <a:latin typeface="Times New Roman" pitchFamily="18" charset="0"/>
                <a:cs typeface="Times New Roman" pitchFamily="18" charset="0"/>
              </a:rPr>
              <a:t>дамытудағы маңызды педагогикалық түсінік.</a:t>
            </a:r>
            <a:endParaRPr lang="ru-RU" sz="2400" b="1" dirty="0">
              <a:solidFill>
                <a:srgbClr val="7030A0"/>
              </a:solidFill>
              <a:latin typeface="Times New Roman" pitchFamily="18" charset="0"/>
              <a:cs typeface="Times New Roman" pitchFamily="18" charset="0"/>
            </a:endParaRPr>
          </a:p>
        </p:txBody>
      </p:sp>
      <p:pic>
        <p:nvPicPr>
          <p:cNvPr id="1026" name="Picture 2" descr="D:\Айзада (F)\Мои документы\Downloads\mHitDQpvEz4 (1).jpg"/>
          <p:cNvPicPr>
            <a:picLocks noChangeAspect="1" noChangeArrowheads="1"/>
          </p:cNvPicPr>
          <p:nvPr/>
        </p:nvPicPr>
        <p:blipFill>
          <a:blip r:embed="rId3" cstate="print"/>
          <a:srcRect/>
          <a:stretch>
            <a:fillRect/>
          </a:stretch>
        </p:blipFill>
        <p:spPr bwMode="auto">
          <a:xfrm>
            <a:off x="-357222" y="1214422"/>
            <a:ext cx="3429056" cy="1857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285783" y="2643182"/>
            <a:ext cx="1428759"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ru-RU" dirty="0" smtClean="0">
                <a:latin typeface="Times New Roman" pitchFamily="18" charset="0"/>
                <a:cs typeface="Times New Roman" pitchFamily="18" charset="0"/>
              </a:rPr>
              <a:t>Б</a:t>
            </a:r>
            <a:r>
              <a:rPr lang="kk-KZ" dirty="0" smtClean="0">
                <a:latin typeface="Times New Roman" pitchFamily="18" charset="0"/>
                <a:cs typeface="Times New Roman" pitchFamily="18" charset="0"/>
              </a:rPr>
              <a:t>ірлесе оқу</a:t>
            </a:r>
            <a:endParaRPr lang="ru-RU" dirty="0">
              <a:latin typeface="Times New Roman" pitchFamily="18" charset="0"/>
              <a:cs typeface="Times New Roman" pitchFamily="18" charset="0"/>
            </a:endParaRPr>
          </a:p>
        </p:txBody>
      </p:sp>
      <p:pic>
        <p:nvPicPr>
          <p:cNvPr id="1027" name="Picture 3" descr="D:\Айзада (F)\Мои документы\Downloads\P3A0zJErWVo.jpg"/>
          <p:cNvPicPr>
            <a:picLocks noChangeAspect="1" noChangeArrowheads="1"/>
          </p:cNvPicPr>
          <p:nvPr/>
        </p:nvPicPr>
        <p:blipFill>
          <a:blip r:embed="rId4"/>
          <a:srcRect/>
          <a:stretch>
            <a:fillRect/>
          </a:stretch>
        </p:blipFill>
        <p:spPr bwMode="auto">
          <a:xfrm>
            <a:off x="3143240" y="1357298"/>
            <a:ext cx="2786082" cy="214314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TextBox 9"/>
          <p:cNvSpPr txBox="1"/>
          <p:nvPr/>
        </p:nvSpPr>
        <p:spPr>
          <a:xfrm>
            <a:off x="3714744" y="3143248"/>
            <a:ext cx="173477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kk-KZ" dirty="0" smtClean="0">
                <a:latin typeface="Times New Roman" pitchFamily="18" charset="0"/>
                <a:cs typeface="Times New Roman" pitchFamily="18" charset="0"/>
              </a:rPr>
              <a:t>Жұптық жұмыс</a:t>
            </a:r>
            <a:endParaRPr lang="ru-RU" dirty="0">
              <a:latin typeface="Times New Roman" pitchFamily="18" charset="0"/>
              <a:cs typeface="Times New Roman" pitchFamily="18" charset="0"/>
            </a:endParaRPr>
          </a:p>
        </p:txBody>
      </p:sp>
      <p:pic>
        <p:nvPicPr>
          <p:cNvPr id="1028" name="Picture 4" descr="D:\Айзада (F)\Мои документы\Downloads\ok9P8Oez4iE.jpg"/>
          <p:cNvPicPr>
            <a:picLocks noChangeAspect="1" noChangeArrowheads="1"/>
          </p:cNvPicPr>
          <p:nvPr/>
        </p:nvPicPr>
        <p:blipFill>
          <a:blip r:embed="rId5"/>
          <a:srcRect/>
          <a:stretch>
            <a:fillRect/>
          </a:stretch>
        </p:blipFill>
        <p:spPr bwMode="auto">
          <a:xfrm>
            <a:off x="6072198" y="1214423"/>
            <a:ext cx="3071802" cy="18573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3" name="TextBox 12"/>
          <p:cNvSpPr txBox="1"/>
          <p:nvPr/>
        </p:nvSpPr>
        <p:spPr>
          <a:xfrm>
            <a:off x="7358082" y="2714620"/>
            <a:ext cx="178591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k-KZ" dirty="0" smtClean="0">
                <a:latin typeface="Times New Roman" pitchFamily="18" charset="0"/>
                <a:cs typeface="Times New Roman" pitchFamily="18" charset="0"/>
              </a:rPr>
              <a:t>Қолдау көрсету</a:t>
            </a:r>
            <a:endParaRPr lang="ru-RU" dirty="0">
              <a:latin typeface="Times New Roman" pitchFamily="18" charset="0"/>
              <a:cs typeface="Times New Roman" pitchFamily="18" charset="0"/>
            </a:endParaRPr>
          </a:p>
        </p:txBody>
      </p:sp>
      <p:pic>
        <p:nvPicPr>
          <p:cNvPr id="1029" name="Picture 5" descr="D:\Айзада (F)\Мои документы\Downloads\eEmQv-zJNmk.jpg"/>
          <p:cNvPicPr>
            <a:picLocks noChangeAspect="1" noChangeArrowheads="1"/>
          </p:cNvPicPr>
          <p:nvPr/>
        </p:nvPicPr>
        <p:blipFill>
          <a:blip r:embed="rId6"/>
          <a:srcRect/>
          <a:stretch>
            <a:fillRect/>
          </a:stretch>
        </p:blipFill>
        <p:spPr bwMode="auto">
          <a:xfrm>
            <a:off x="2857488" y="3643314"/>
            <a:ext cx="3071834" cy="3786214"/>
          </a:xfrm>
          <a:prstGeom prst="rect">
            <a:avLst/>
          </a:prstGeom>
          <a:noFill/>
        </p:spPr>
      </p:pic>
      <p:pic>
        <p:nvPicPr>
          <p:cNvPr id="1030" name="Picture 6" descr="D:\Айзада (F)\Мои документы\Downloads\K-wJ2euHeTo (1).jpg"/>
          <p:cNvPicPr>
            <a:picLocks noChangeAspect="1" noChangeArrowheads="1"/>
          </p:cNvPicPr>
          <p:nvPr/>
        </p:nvPicPr>
        <p:blipFill>
          <a:blip r:embed="rId7"/>
          <a:srcRect/>
          <a:stretch>
            <a:fillRect/>
          </a:stretch>
        </p:blipFill>
        <p:spPr bwMode="auto">
          <a:xfrm>
            <a:off x="-357222" y="3143248"/>
            <a:ext cx="3214710" cy="228601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5" name="TextBox 14"/>
          <p:cNvSpPr txBox="1"/>
          <p:nvPr/>
        </p:nvSpPr>
        <p:spPr>
          <a:xfrm>
            <a:off x="-214346" y="5072074"/>
            <a:ext cx="257176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k-KZ" dirty="0" smtClean="0">
                <a:latin typeface="Times New Roman" pitchFamily="18" charset="0"/>
                <a:cs typeface="Times New Roman" pitchFamily="18" charset="0"/>
              </a:rPr>
              <a:t>Жұптық таныстырылым</a:t>
            </a:r>
            <a:endParaRPr lang="ru-RU" dirty="0">
              <a:latin typeface="Times New Roman" pitchFamily="18" charset="0"/>
              <a:cs typeface="Times New Roman" pitchFamily="18" charset="0"/>
            </a:endParaRPr>
          </a:p>
        </p:txBody>
      </p:sp>
      <p:pic>
        <p:nvPicPr>
          <p:cNvPr id="1031" name="Picture 7" descr="D:\Айзада (F)\Мои документы\Downloads\JCFP5lIh7HU.jpg"/>
          <p:cNvPicPr>
            <a:picLocks noChangeAspect="1" noChangeArrowheads="1"/>
          </p:cNvPicPr>
          <p:nvPr/>
        </p:nvPicPr>
        <p:blipFill>
          <a:blip r:embed="rId8"/>
          <a:srcRect/>
          <a:stretch>
            <a:fillRect/>
          </a:stretch>
        </p:blipFill>
        <p:spPr bwMode="auto">
          <a:xfrm>
            <a:off x="-357222" y="5500702"/>
            <a:ext cx="3214678" cy="192882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7" name="TextBox 16"/>
          <p:cNvSpPr txBox="1"/>
          <p:nvPr/>
        </p:nvSpPr>
        <p:spPr>
          <a:xfrm>
            <a:off x="6500826" y="5143512"/>
            <a:ext cx="1107034" cy="147732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Дәлелдеу</a:t>
            </a:r>
            <a:endParaRPr lang="ru-RU" dirty="0">
              <a:latin typeface="Times New Roman" pitchFamily="18" charset="0"/>
              <a:cs typeface="Times New Roman" pitchFamily="18" charset="0"/>
            </a:endParaRPr>
          </a:p>
        </p:txBody>
      </p:sp>
      <p:pic>
        <p:nvPicPr>
          <p:cNvPr id="1032" name="Picture 8" descr="D:\Айзада (F)\Мои документы\Downloads\XFEvEK_9gjE (1).jpg"/>
          <p:cNvPicPr>
            <a:picLocks noChangeAspect="1" noChangeArrowheads="1"/>
          </p:cNvPicPr>
          <p:nvPr/>
        </p:nvPicPr>
        <p:blipFill>
          <a:blip r:embed="rId9" cstate="print"/>
          <a:srcRect/>
          <a:stretch>
            <a:fillRect/>
          </a:stretch>
        </p:blipFill>
        <p:spPr bwMode="auto">
          <a:xfrm>
            <a:off x="5929322" y="5214950"/>
            <a:ext cx="3214678" cy="200026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9" name="TextBox 18"/>
          <p:cNvSpPr txBox="1"/>
          <p:nvPr/>
        </p:nvSpPr>
        <p:spPr>
          <a:xfrm>
            <a:off x="8001024" y="6572272"/>
            <a:ext cx="114297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k-KZ" dirty="0" smtClean="0">
                <a:latin typeface="Times New Roman" pitchFamily="18" charset="0"/>
                <a:cs typeface="Times New Roman" pitchFamily="18" charset="0"/>
              </a:rPr>
              <a:t>талқылау</a:t>
            </a:r>
            <a:endParaRPr lang="ru-RU" dirty="0">
              <a:latin typeface="Times New Roman" pitchFamily="18" charset="0"/>
              <a:cs typeface="Times New Roman" pitchFamily="18" charset="0"/>
            </a:endParaRPr>
          </a:p>
        </p:txBody>
      </p:sp>
      <p:pic>
        <p:nvPicPr>
          <p:cNvPr id="1033" name="Picture 9" descr="D:\Айзада (F)\Мои документы\Downloads\dsn8mlHw-RE (1).jpg"/>
          <p:cNvPicPr>
            <a:picLocks noChangeAspect="1" noChangeArrowheads="1"/>
          </p:cNvPicPr>
          <p:nvPr/>
        </p:nvPicPr>
        <p:blipFill>
          <a:blip r:embed="rId10" cstate="print"/>
          <a:srcRect/>
          <a:stretch>
            <a:fillRect/>
          </a:stretch>
        </p:blipFill>
        <p:spPr bwMode="auto">
          <a:xfrm>
            <a:off x="5929322" y="3143248"/>
            <a:ext cx="3214678" cy="22145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2" name="TextBox 21"/>
          <p:cNvSpPr txBox="1"/>
          <p:nvPr/>
        </p:nvSpPr>
        <p:spPr>
          <a:xfrm>
            <a:off x="8072462" y="4857760"/>
            <a:ext cx="107153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k-KZ" dirty="0" smtClean="0">
                <a:latin typeface="Times New Roman" pitchFamily="18" charset="0"/>
                <a:cs typeface="Times New Roman" pitchFamily="18" charset="0"/>
              </a:rPr>
              <a:t>дәлелдеу</a:t>
            </a:r>
            <a:endParaRPr lang="ru-RU" dirty="0">
              <a:latin typeface="Times New Roman" pitchFamily="18" charset="0"/>
              <a:cs typeface="Times New Roman" pitchFamily="18" charset="0"/>
            </a:endParaRPr>
          </a:p>
        </p:txBody>
      </p:sp>
      <p:sp>
        <p:nvSpPr>
          <p:cNvPr id="23" name="TextBox 22"/>
          <p:cNvSpPr txBox="1"/>
          <p:nvPr/>
        </p:nvSpPr>
        <p:spPr>
          <a:xfrm>
            <a:off x="-214345" y="6572272"/>
            <a:ext cx="121444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kk-KZ" dirty="0" smtClean="0">
                <a:latin typeface="Times New Roman" pitchFamily="18" charset="0"/>
                <a:cs typeface="Times New Roman" pitchFamily="18" charset="0"/>
              </a:rPr>
              <a:t>Ой бөлісу</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786</Words>
  <Application>Microsoft Office PowerPoint</Application>
  <PresentationFormat>Экран (4:3)</PresentationFormat>
  <Paragraphs>202</Paragraphs>
  <Slides>29</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29</vt:i4>
      </vt:variant>
    </vt:vector>
  </HeadingPairs>
  <TitlesOfParts>
    <vt:vector size="35" baseType="lpstr">
      <vt:lpstr>Arial</vt:lpstr>
      <vt:lpstr>Calibri</vt:lpstr>
      <vt:lpstr>Times New Roman</vt:lpstr>
      <vt:lpstr>Times New Roman,serif</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Айгерим Баймаганбетова</cp:lastModifiedBy>
  <cp:revision>102</cp:revision>
  <dcterms:created xsi:type="dcterms:W3CDTF">2018-04-07T03:52:24Z</dcterms:created>
  <dcterms:modified xsi:type="dcterms:W3CDTF">2020-06-08T10:33:08Z</dcterms:modified>
</cp:coreProperties>
</file>