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6" r:id="rId3"/>
    <p:sldId id="258" r:id="rId4"/>
    <p:sldId id="263" r:id="rId5"/>
    <p:sldId id="265" r:id="rId6"/>
    <p:sldId id="270" r:id="rId7"/>
    <p:sldId id="271" r:id="rId8"/>
    <p:sldId id="272" r:id="rId9"/>
    <p:sldId id="273" r:id="rId10"/>
    <p:sldId id="274" r:id="rId11"/>
    <p:sldId id="276" r:id="rId12"/>
    <p:sldId id="261" r:id="rId13"/>
    <p:sldId id="262" r:id="rId14"/>
    <p:sldId id="266"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Средний стиль 3 - акцент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D03447BB-5D67-496B-8E87-E561075AD55C}" styleName="Темный стиль 1 - акцент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816" y="4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4860AB-197E-4BBB-8AAD-0ABE35847EEB}" type="datetimeFigureOut">
              <a:rPr lang="ru-RU" smtClean="0"/>
              <a:pPr/>
              <a:t>30.06.2017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FC83C-1E1E-46F7-98A6-DE4756D9E4F1}"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0AFC83C-1E1E-46F7-98A6-DE4756D9E4F1}" type="slidenum">
              <a:rPr lang="ru-RU" smtClean="0"/>
              <a:pPr/>
              <a:t>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0AFC83C-1E1E-46F7-98A6-DE4756D9E4F1}" type="slidenum">
              <a:rPr lang="ru-RU" smtClean="0"/>
              <a:pPr/>
              <a:t>10</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0AFC83C-1E1E-46F7-98A6-DE4756D9E4F1}" type="slidenum">
              <a:rPr lang="ru-RU" smtClean="0"/>
              <a:pPr/>
              <a:t>13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0AFC83C-1E1E-46F7-98A6-DE4756D9E4F1}" type="slidenum">
              <a:rPr lang="ru-RU" smtClean="0"/>
              <a:pPr/>
              <a:t>14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30.06.2017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jpeg"/><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10" name="Содержимое 9"/>
          <p:cNvGraphicFramePr>
            <a:graphicFrameLocks noGrp="1"/>
          </p:cNvGraphicFramePr>
          <p:nvPr>
            <p:ph idx="1"/>
          </p:nvPr>
        </p:nvGraphicFramePr>
        <p:xfrm>
          <a:off x="2678112" y="1768824"/>
          <a:ext cx="3787775" cy="4188714"/>
        </p:xfrm>
        <a:graphic>
          <a:graphicData uri="http://schemas.openxmlformats.org/drawingml/2006/table">
            <a:tbl>
              <a:tblPr/>
              <a:tblGrid>
                <a:gridCol w="1987550"/>
                <a:gridCol w="1260475"/>
                <a:gridCol w="539750"/>
              </a:tblGrid>
              <a:tr h="0">
                <a:tc>
                  <a:txBody>
                    <a:bodyPr/>
                    <a:lstStyle/>
                    <a:p>
                      <a:pPr algn="l">
                        <a:lnSpc>
                          <a:spcPct val="115000"/>
                        </a:lnSpc>
                        <a:spcAft>
                          <a:spcPts val="0"/>
                        </a:spcAft>
                      </a:pPr>
                      <a:r>
                        <a:rPr lang="kk-KZ" sz="1200" b="1">
                          <a:latin typeface="Times New Roman"/>
                          <a:ea typeface="Calibri"/>
                          <a:cs typeface="Arial"/>
                        </a:rPr>
                        <a:t>Бағалау критерийі</a:t>
                      </a:r>
                      <a:endParaRPr lang="ru-RU"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kk-KZ" sz="1200" b="1">
                          <a:latin typeface="Times New Roman"/>
                          <a:ea typeface="Calibri"/>
                          <a:cs typeface="Arial"/>
                        </a:rPr>
                        <a:t>Дескриптор</a:t>
                      </a:r>
                      <a:endParaRPr lang="ru-RU"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kk-KZ" sz="1200" b="1">
                          <a:latin typeface="Times New Roman"/>
                          <a:ea typeface="Calibri"/>
                          <a:cs typeface="Arial"/>
                        </a:rPr>
                        <a:t>Балл</a:t>
                      </a:r>
                      <a:endParaRPr lang="ru-RU"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l">
                        <a:lnSpc>
                          <a:spcPct val="115000"/>
                        </a:lnSpc>
                        <a:spcAft>
                          <a:spcPts val="0"/>
                        </a:spcAft>
                      </a:pPr>
                      <a:r>
                        <a:rPr lang="kk-KZ" sz="1200" b="1">
                          <a:latin typeface="Times New Roman"/>
                          <a:ea typeface="Calibri"/>
                          <a:cs typeface="Arial"/>
                        </a:rPr>
                        <a:t>1.Мәтіндегі негізгі ойды түсінеді,сұрақтарға жауап береді</a:t>
                      </a:r>
                      <a:endParaRPr lang="ru-RU" sz="1100">
                        <a:latin typeface="Calibri"/>
                        <a:ea typeface="Calibri"/>
                        <a:cs typeface="Arial"/>
                      </a:endParaRPr>
                    </a:p>
                    <a:p>
                      <a:pPr algn="l">
                        <a:lnSpc>
                          <a:spcPct val="115000"/>
                        </a:lnSpc>
                        <a:spcAft>
                          <a:spcPts val="0"/>
                        </a:spcAft>
                      </a:pPr>
                      <a:r>
                        <a:rPr lang="kk-KZ" sz="1200" b="1">
                          <a:latin typeface="Times New Roman"/>
                          <a:ea typeface="Calibri"/>
                          <a:cs typeface="Arial"/>
                        </a:rPr>
                        <a:t>2.Мәтіннің түрлерін салыстыра отырып,ажыратады.</a:t>
                      </a:r>
                      <a:endParaRPr lang="ru-RU" sz="1100">
                        <a:latin typeface="Calibri"/>
                        <a:ea typeface="Calibri"/>
                        <a:cs typeface="Arial"/>
                      </a:endParaRPr>
                    </a:p>
                    <a:p>
                      <a:pPr algn="l">
                        <a:lnSpc>
                          <a:spcPct val="115000"/>
                        </a:lnSpc>
                        <a:spcAft>
                          <a:spcPts val="0"/>
                        </a:spcAft>
                      </a:pPr>
                      <a:r>
                        <a:rPr lang="kk-KZ" sz="1200" b="1">
                          <a:latin typeface="Times New Roman"/>
                          <a:ea typeface="Calibri"/>
                          <a:cs typeface="Arial"/>
                        </a:rPr>
                        <a:t>3.Мәтіннің стильдік ерекшеліктерін табады.</a:t>
                      </a:r>
                      <a:endParaRPr lang="ru-RU"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ru-RU" sz="1100">
                        <a:latin typeface="Calibri"/>
                        <a:ea typeface="Calibri"/>
                        <a:cs typeface="Arial"/>
                      </a:endParaRPr>
                    </a:p>
                    <a:p>
                      <a:pPr algn="l">
                        <a:lnSpc>
                          <a:spcPct val="115000"/>
                        </a:lnSpc>
                        <a:spcAft>
                          <a:spcPts val="0"/>
                        </a:spcAft>
                      </a:pPr>
                      <a:r>
                        <a:rPr lang="kk-KZ" sz="1200" b="1">
                          <a:latin typeface="Times New Roman"/>
                          <a:ea typeface="Calibri"/>
                          <a:cs typeface="Arial"/>
                        </a:rPr>
                        <a:t>1.*Мәтіннің мазмұнын баяндайды</a:t>
                      </a:r>
                      <a:endParaRPr lang="ru-RU" sz="1100">
                        <a:latin typeface="Calibri"/>
                        <a:ea typeface="Calibri"/>
                        <a:cs typeface="Arial"/>
                      </a:endParaRPr>
                    </a:p>
                    <a:p>
                      <a:pPr algn="l">
                        <a:lnSpc>
                          <a:spcPct val="115000"/>
                        </a:lnSpc>
                        <a:spcAft>
                          <a:spcPts val="0"/>
                        </a:spcAft>
                      </a:pPr>
                      <a:r>
                        <a:rPr lang="kk-KZ" sz="1200" b="1">
                          <a:latin typeface="Times New Roman"/>
                          <a:ea typeface="Calibri"/>
                          <a:cs typeface="Arial"/>
                        </a:rPr>
                        <a:t>*Негізгі ойды ажыратып,</a:t>
                      </a:r>
                      <a:endParaRPr lang="ru-RU" sz="1100">
                        <a:latin typeface="Calibri"/>
                        <a:ea typeface="Calibri"/>
                        <a:cs typeface="Arial"/>
                      </a:endParaRPr>
                    </a:p>
                    <a:p>
                      <a:pPr algn="l">
                        <a:lnSpc>
                          <a:spcPct val="115000"/>
                        </a:lnSpc>
                        <a:spcAft>
                          <a:spcPts val="0"/>
                        </a:spcAft>
                      </a:pPr>
                      <a:r>
                        <a:rPr lang="kk-KZ" sz="1200" b="1">
                          <a:latin typeface="Times New Roman"/>
                          <a:ea typeface="Calibri"/>
                          <a:cs typeface="Arial"/>
                        </a:rPr>
                        <a:t>сұрақтарға жауап береді</a:t>
                      </a:r>
                      <a:endParaRPr lang="ru-RU" sz="1100">
                        <a:latin typeface="Calibri"/>
                        <a:ea typeface="Calibri"/>
                        <a:cs typeface="Arial"/>
                      </a:endParaRPr>
                    </a:p>
                    <a:p>
                      <a:pPr algn="l">
                        <a:lnSpc>
                          <a:spcPct val="115000"/>
                        </a:lnSpc>
                        <a:spcAft>
                          <a:spcPts val="0"/>
                        </a:spcAft>
                      </a:pPr>
                      <a:r>
                        <a:rPr lang="kk-KZ" sz="1200">
                          <a:latin typeface="Times New Roman"/>
                          <a:ea typeface="Calibri"/>
                          <a:cs typeface="Arial"/>
                        </a:rPr>
                        <a:t>2.*Мәтін мазмұнын игере отырып, салыстырады,түрлеріне ажыратады.</a:t>
                      </a:r>
                      <a:endParaRPr lang="ru-RU" sz="1100">
                        <a:latin typeface="Calibri"/>
                        <a:ea typeface="Calibri"/>
                        <a:cs typeface="Arial"/>
                      </a:endParaRPr>
                    </a:p>
                    <a:p>
                      <a:pPr algn="l">
                        <a:lnSpc>
                          <a:spcPct val="115000"/>
                        </a:lnSpc>
                        <a:spcAft>
                          <a:spcPts val="0"/>
                        </a:spcAft>
                      </a:pPr>
                      <a:r>
                        <a:rPr lang="kk-KZ" sz="1200">
                          <a:latin typeface="Times New Roman"/>
                          <a:ea typeface="Calibri"/>
                          <a:cs typeface="Arial"/>
                        </a:rPr>
                        <a:t>3.*Мәтін түрлерін танып,стильдік ерекшеліктерін табады</a:t>
                      </a:r>
                      <a:endParaRPr lang="ru-RU"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endParaRPr lang="ru-RU" sz="1100" dirty="0">
                        <a:latin typeface="Calibri"/>
                        <a:ea typeface="Calibri"/>
                        <a:cs typeface="Arial"/>
                      </a:endParaRPr>
                    </a:p>
                    <a:p>
                      <a:pPr algn="l">
                        <a:lnSpc>
                          <a:spcPct val="115000"/>
                        </a:lnSpc>
                        <a:spcAft>
                          <a:spcPts val="0"/>
                        </a:spcAft>
                      </a:pPr>
                      <a:r>
                        <a:rPr lang="kk-KZ" sz="1200" b="1" dirty="0">
                          <a:latin typeface="Times New Roman"/>
                          <a:ea typeface="Calibri"/>
                          <a:cs typeface="Arial"/>
                        </a:rPr>
                        <a:t>3</a:t>
                      </a:r>
                      <a:endParaRPr lang="ru-RU" sz="1100" dirty="0">
                        <a:latin typeface="Calibri"/>
                        <a:ea typeface="Calibri"/>
                        <a:cs typeface="Arial"/>
                      </a:endParaRPr>
                    </a:p>
                    <a:p>
                      <a:pPr algn="l">
                        <a:lnSpc>
                          <a:spcPct val="115000"/>
                        </a:lnSpc>
                        <a:spcAft>
                          <a:spcPts val="0"/>
                        </a:spcAft>
                      </a:pPr>
                      <a:r>
                        <a:rPr lang="kk-KZ" sz="1200" dirty="0">
                          <a:latin typeface="Times New Roman"/>
                          <a:ea typeface="Calibri"/>
                          <a:cs typeface="Arial"/>
                        </a:rPr>
                        <a:t>3</a:t>
                      </a:r>
                      <a:endParaRPr lang="ru-RU" sz="1100" dirty="0">
                        <a:latin typeface="Calibri"/>
                        <a:ea typeface="Calibri"/>
                        <a:cs typeface="Arial"/>
                      </a:endParaRPr>
                    </a:p>
                    <a:p>
                      <a:pPr algn="l">
                        <a:lnSpc>
                          <a:spcPct val="115000"/>
                        </a:lnSpc>
                        <a:spcAft>
                          <a:spcPts val="0"/>
                        </a:spcAft>
                      </a:pPr>
                      <a:r>
                        <a:rPr lang="kk-KZ" sz="1200" dirty="0">
                          <a:latin typeface="Times New Roman"/>
                          <a:ea typeface="Calibri"/>
                          <a:cs typeface="Arial"/>
                        </a:rPr>
                        <a:t>4</a:t>
                      </a:r>
                      <a:endParaRPr lang="ru-RU" sz="1100" dirty="0">
                        <a:latin typeface="Calibri"/>
                        <a:ea typeface="Calibri"/>
                        <a:cs typeface="Arial"/>
                      </a:endParaRPr>
                    </a:p>
                    <a:p>
                      <a:pPr algn="l">
                        <a:lnSpc>
                          <a:spcPct val="115000"/>
                        </a:lnSpc>
                        <a:spcAft>
                          <a:spcPts val="0"/>
                        </a:spcAft>
                      </a:pPr>
                      <a:r>
                        <a:rPr lang="kk-KZ" sz="1200" dirty="0">
                          <a:latin typeface="Times New Roman"/>
                          <a:ea typeface="Calibri"/>
                          <a:cs typeface="Arial"/>
                        </a:rPr>
                        <a:t>4</a:t>
                      </a:r>
                      <a:endParaRPr lang="ru-RU" sz="1100" dirty="0">
                        <a:latin typeface="Calibri"/>
                        <a:ea typeface="Calibri"/>
                        <a:cs typeface="Arial"/>
                      </a:endParaRPr>
                    </a:p>
                    <a:p>
                      <a:pPr algn="l">
                        <a:lnSpc>
                          <a:spcPct val="115000"/>
                        </a:lnSpc>
                        <a:spcAft>
                          <a:spcPts val="0"/>
                        </a:spcAft>
                      </a:pPr>
                      <a:r>
                        <a:rPr lang="kk-KZ" sz="1200" dirty="0">
                          <a:latin typeface="Times New Roman"/>
                          <a:ea typeface="Calibri"/>
                          <a:cs typeface="Arial"/>
                        </a:rPr>
                        <a:t>5</a:t>
                      </a:r>
                      <a:endParaRPr lang="ru-RU" sz="1100" dirty="0">
                        <a:latin typeface="Calibri"/>
                        <a:ea typeface="Calibri"/>
                        <a:cs typeface="Arial"/>
                      </a:endParaRPr>
                    </a:p>
                    <a:p>
                      <a:pPr algn="l">
                        <a:lnSpc>
                          <a:spcPct val="115000"/>
                        </a:lnSpc>
                        <a:spcAft>
                          <a:spcPts val="0"/>
                        </a:spcAft>
                      </a:pPr>
                      <a:r>
                        <a:rPr lang="kk-KZ" sz="1200" dirty="0">
                          <a:latin typeface="Times New Roman"/>
                          <a:ea typeface="Calibri"/>
                          <a:cs typeface="Arial"/>
                        </a:rPr>
                        <a:t>5</a:t>
                      </a:r>
                      <a:endParaRPr lang="ru-RU"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14338" name="Picture 2" descr="C:\Users\as\Desktop\фоны\goluboj4.png"/>
          <p:cNvPicPr>
            <a:picLocks noChangeAspect="1" noChangeArrowheads="1"/>
          </p:cNvPicPr>
          <p:nvPr/>
        </p:nvPicPr>
        <p:blipFill>
          <a:blip r:embed="rId2" cstate="print"/>
          <a:srcRect/>
          <a:stretch>
            <a:fillRect/>
          </a:stretch>
        </p:blipFill>
        <p:spPr bwMode="auto">
          <a:xfrm>
            <a:off x="0" y="0"/>
            <a:ext cx="9144000" cy="6858001"/>
          </a:xfrm>
          <a:prstGeom prst="rect">
            <a:avLst/>
          </a:prstGeom>
          <a:noFill/>
        </p:spPr>
      </p:pic>
      <p:pic>
        <p:nvPicPr>
          <p:cNvPr id="5" name="Picture 2" descr="C:\Users\Айко\Desktop\Рисунок1.jpg">
            <a:hlinkClick r:id="" action="ppaction://noaction"/>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6" name="Прямоугольник 5"/>
          <p:cNvSpPr/>
          <p:nvPr/>
        </p:nvSpPr>
        <p:spPr>
          <a:xfrm>
            <a:off x="2195736" y="548680"/>
            <a:ext cx="5373587" cy="400110"/>
          </a:xfrm>
          <a:prstGeom prst="rect">
            <a:avLst/>
          </a:prstGeom>
        </p:spPr>
        <p:txBody>
          <a:bodyPr wrap="none">
            <a:spAutoFit/>
          </a:bodyPr>
          <a:lstStyle/>
          <a:p>
            <a:pPr algn="ctr"/>
            <a:r>
              <a:rPr lang="kk-KZ" sz="2000" b="1" i="1" dirty="0" smtClean="0">
                <a:latin typeface="Times New Roman KZ" pitchFamily="18" charset="0"/>
                <a:ea typeface="Times New Roman KZ" pitchFamily="18" charset="0"/>
              </a:rPr>
              <a:t>Әйтеке  би  ауданы  Еңбекту  орта  мектебі </a:t>
            </a:r>
            <a:endParaRPr lang="ru-RU" sz="2000" b="1" i="1" dirty="0">
              <a:latin typeface="Times New Roman KZ" pitchFamily="18" charset="0"/>
              <a:ea typeface="Times New Roman KZ" pitchFamily="18" charset="0"/>
            </a:endParaRPr>
          </a:p>
        </p:txBody>
      </p:sp>
      <p:sp>
        <p:nvSpPr>
          <p:cNvPr id="8" name="Прямоугольник 7"/>
          <p:cNvSpPr/>
          <p:nvPr/>
        </p:nvSpPr>
        <p:spPr>
          <a:xfrm>
            <a:off x="1259632" y="1556792"/>
            <a:ext cx="7384334" cy="2246769"/>
          </a:xfrm>
          <a:prstGeom prst="rect">
            <a:avLst/>
          </a:prstGeom>
        </p:spPr>
        <p:txBody>
          <a:bodyPr wrap="square">
            <a:spAutoFit/>
          </a:bodyPr>
          <a:lstStyle/>
          <a:p>
            <a:pPr algn="ctr"/>
            <a:r>
              <a:rPr lang="ru-RU" sz="3200" b="1" i="1" dirty="0" err="1" smtClean="0">
                <a:latin typeface="Times New Roman" pitchFamily="18" charset="0"/>
                <a:cs typeface="Times New Roman" pitchFamily="18" charset="0"/>
              </a:rPr>
              <a:t>Ықшамсабақ  таныстырылымы</a:t>
            </a:r>
            <a:endParaRPr lang="ru-RU" sz="3200" b="1" i="1" dirty="0" smtClean="0">
              <a:latin typeface="Times New Roman" pitchFamily="18" charset="0"/>
              <a:cs typeface="Times New Roman" pitchFamily="18" charset="0"/>
            </a:endParaRPr>
          </a:p>
          <a:p>
            <a:pPr algn="ctr"/>
            <a:endParaRPr lang="kk-KZ" sz="3600" b="1" dirty="0" smtClean="0">
              <a:solidFill>
                <a:srgbClr val="FF0000"/>
              </a:solidFill>
              <a:latin typeface="Times New Roman" pitchFamily="18" charset="0"/>
              <a:cs typeface="Times New Roman" pitchFamily="18" charset="0"/>
            </a:endParaRPr>
          </a:p>
          <a:p>
            <a:pPr algn="ctr"/>
            <a:r>
              <a:rPr lang="kk-KZ" sz="2400" b="1" i="1" dirty="0" smtClean="0">
                <a:solidFill>
                  <a:srgbClr val="FF0000"/>
                </a:solidFill>
                <a:latin typeface="Times New Roman" pitchFamily="18" charset="0"/>
                <a:cs typeface="Times New Roman" pitchFamily="18" charset="0"/>
              </a:rPr>
              <a:t>Абишева  Анаргүл  Нұрлыбекқызы</a:t>
            </a:r>
          </a:p>
          <a:p>
            <a:pPr algn="ctr"/>
            <a:r>
              <a:rPr lang="kk-KZ" sz="2400" b="1" i="1" dirty="0" smtClean="0">
                <a:solidFill>
                  <a:srgbClr val="FF0000"/>
                </a:solidFill>
                <a:latin typeface="Times New Roman" pitchFamily="18" charset="0"/>
                <a:cs typeface="Times New Roman" pitchFamily="18" charset="0"/>
              </a:rPr>
              <a:t>Еңбекту  орта  мектебінің  қазақ  тілі  мен  әдебиеті  пәнінің  мұғалімі</a:t>
            </a:r>
            <a:endParaRPr lang="ru-RU" sz="2400" b="1" i="1" dirty="0" smtClean="0">
              <a:solidFill>
                <a:srgbClr val="FF0000"/>
              </a:solidFill>
              <a:latin typeface="Times New Roman" pitchFamily="18" charset="0"/>
              <a:cs typeface="Times New Roman" pitchFamily="18" charset="0"/>
            </a:endParaRPr>
          </a:p>
        </p:txBody>
      </p:sp>
      <p:sp>
        <p:nvSpPr>
          <p:cNvPr id="9" name="TextBox 8"/>
          <p:cNvSpPr txBox="1"/>
          <p:nvPr/>
        </p:nvSpPr>
        <p:spPr>
          <a:xfrm>
            <a:off x="3779912" y="6165304"/>
            <a:ext cx="2310248" cy="400110"/>
          </a:xfrm>
          <a:prstGeom prst="rect">
            <a:avLst/>
          </a:prstGeom>
          <a:noFill/>
        </p:spPr>
        <p:txBody>
          <a:bodyPr wrap="none" rtlCol="0">
            <a:spAutoFit/>
          </a:bodyPr>
          <a:lstStyle/>
          <a:p>
            <a:r>
              <a:rPr lang="kk-KZ" sz="2000" b="1" i="1" dirty="0" smtClean="0">
                <a:latin typeface="Times New Roman KZ" pitchFamily="18" charset="0"/>
                <a:ea typeface="Times New Roman KZ" pitchFamily="18" charset="0"/>
              </a:rPr>
              <a:t>Ақтөбе  2017 жыл</a:t>
            </a:r>
            <a:endParaRPr lang="ru-RU" sz="2000" b="1" i="1" dirty="0">
              <a:latin typeface="Times New Roman KZ" pitchFamily="18" charset="0"/>
              <a:ea typeface="Times New Roman KZ"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2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6">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6">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 calcmode="lin" valueType="num">
                                      <p:cBhvr>
                                        <p:cTn id="15" dur="2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8">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8">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 calcmode="lin" valueType="num">
                                      <p:cBhvr>
                                        <p:cTn id="23" dur="20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4" dur="2000" fill="hold"/>
                                        <p:tgtEl>
                                          <p:spTgt spid="8">
                                            <p:txEl>
                                              <p:pRg st="2" end="2"/>
                                            </p:txEl>
                                          </p:spTgt>
                                        </p:tgtEl>
                                        <p:attrNameLst>
                                          <p:attrName>ppt_h</p:attrName>
                                        </p:attrNameLst>
                                      </p:cBhvr>
                                      <p:tavLst>
                                        <p:tav tm="0">
                                          <p:val>
                                            <p:fltVal val="0"/>
                                          </p:val>
                                        </p:tav>
                                        <p:tav tm="100000">
                                          <p:val>
                                            <p:strVal val="#ppt_h"/>
                                          </p:val>
                                        </p:tav>
                                      </p:tavLst>
                                    </p:anim>
                                    <p:anim calcmode="lin" valueType="num">
                                      <p:cBhvr>
                                        <p:cTn id="25" dur="2000" fill="hold"/>
                                        <p:tgtEl>
                                          <p:spTgt spid="8">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2000" fill="hold"/>
                                        <p:tgtEl>
                                          <p:spTgt spid="8">
                                            <p:txEl>
                                              <p:pRg st="2" end="2"/>
                                            </p:txEl>
                                          </p:spTgt>
                                        </p:tgtEl>
                                        <p:attrNameLst>
                                          <p:attrName>ppt_y</p:attrName>
                                        </p:attrNameLst>
                                      </p:cBhvr>
                                      <p:tavLst>
                                        <p:tav tm="0" fmla="#ppt_y+(sin(-2*pi*(1-$))*-#ppt_x+cos(-2*pi*(1-$))*(1-#ppt_y))*(1-$)">
                                          <p:val>
                                            <p:fltVal val="0"/>
                                          </p:val>
                                        </p:tav>
                                        <p:tav tm="100000">
                                          <p:val>
                                            <p:fltVal val="1"/>
                                          </p:val>
                                        </p:tav>
                                      </p:tavLst>
                                    </p:anim>
                                  </p:childTnLst>
                                </p:cTn>
                              </p:par>
                              <p:par>
                                <p:cTn id="27" presetID="15" presetClass="entr" presetSubtype="0"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p:cTn id="29" dur="2000" fill="hold"/>
                                        <p:tgtEl>
                                          <p:spTgt spid="8">
                                            <p:txEl>
                                              <p:pRg st="3" end="3"/>
                                            </p:txEl>
                                          </p:spTgt>
                                        </p:tgtEl>
                                        <p:attrNameLst>
                                          <p:attrName>ppt_w</p:attrName>
                                        </p:attrNameLst>
                                      </p:cBhvr>
                                      <p:tavLst>
                                        <p:tav tm="0">
                                          <p:val>
                                            <p:fltVal val="0"/>
                                          </p:val>
                                        </p:tav>
                                        <p:tav tm="100000">
                                          <p:val>
                                            <p:strVal val="#ppt_w"/>
                                          </p:val>
                                        </p:tav>
                                      </p:tavLst>
                                    </p:anim>
                                    <p:anim calcmode="lin" valueType="num">
                                      <p:cBhvr>
                                        <p:cTn id="30" dur="2000" fill="hold"/>
                                        <p:tgtEl>
                                          <p:spTgt spid="8">
                                            <p:txEl>
                                              <p:pRg st="3" end="3"/>
                                            </p:txEl>
                                          </p:spTgt>
                                        </p:tgtEl>
                                        <p:attrNameLst>
                                          <p:attrName>ppt_h</p:attrName>
                                        </p:attrNameLst>
                                      </p:cBhvr>
                                      <p:tavLst>
                                        <p:tav tm="0">
                                          <p:val>
                                            <p:fltVal val="0"/>
                                          </p:val>
                                        </p:tav>
                                        <p:tav tm="100000">
                                          <p:val>
                                            <p:strVal val="#ppt_h"/>
                                          </p:val>
                                        </p:tav>
                                      </p:tavLst>
                                    </p:anim>
                                    <p:anim calcmode="lin" valueType="num">
                                      <p:cBhvr>
                                        <p:cTn id="31" dur="2000" fill="hold"/>
                                        <p:tgtEl>
                                          <p:spTgt spid="8">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2" dur="2000" fill="hold"/>
                                        <p:tgtEl>
                                          <p:spTgt spid="8">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3" fill="hold">
                      <p:stCondLst>
                        <p:cond delay="indefinite"/>
                      </p:stCondLst>
                      <p:childTnLst>
                        <p:par>
                          <p:cTn id="34" fill="hold">
                            <p:stCondLst>
                              <p:cond delay="0"/>
                            </p:stCondLst>
                            <p:childTnLst>
                              <p:par>
                                <p:cTn id="35" presetID="15" presetClass="entr" presetSubtype="0"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 calcmode="lin" valueType="num">
                                      <p:cBhvr>
                                        <p:cTn id="37" dur="2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38" dur="2000" fill="hold"/>
                                        <p:tgtEl>
                                          <p:spTgt spid="9">
                                            <p:txEl>
                                              <p:pRg st="0" end="0"/>
                                            </p:txEl>
                                          </p:spTgt>
                                        </p:tgtEl>
                                        <p:attrNameLst>
                                          <p:attrName>ppt_h</p:attrName>
                                        </p:attrNameLst>
                                      </p:cBhvr>
                                      <p:tavLst>
                                        <p:tav tm="0">
                                          <p:val>
                                            <p:fltVal val="0"/>
                                          </p:val>
                                        </p:tav>
                                        <p:tav tm="100000">
                                          <p:val>
                                            <p:strVal val="#ppt_h"/>
                                          </p:val>
                                        </p:tav>
                                      </p:tavLst>
                                    </p:anim>
                                    <p:anim calcmode="lin" valueType="num">
                                      <p:cBhvr>
                                        <p:cTn id="39" dur="2000" fill="hold"/>
                                        <p:tgtEl>
                                          <p:spTgt spid="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40" dur="2000" fill="hold"/>
                                        <p:tgtEl>
                                          <p:spTgt spid="9">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13" name="Заголовок 1"/>
          <p:cNvSpPr>
            <a:spLocks noGrp="1"/>
          </p:cNvSpPr>
          <p:nvPr>
            <p:ph type="title"/>
          </p:nvPr>
        </p:nvSpPr>
        <p:spPr>
          <a:xfrm>
            <a:off x="1500166" y="571480"/>
            <a:ext cx="6500858" cy="1071570"/>
          </a:xfrm>
        </p:spPr>
        <p:txBody>
          <a:bodyPr>
            <a:noAutofit/>
          </a:bodyPr>
          <a:lstStyle/>
          <a:p>
            <a:endParaRPr lang="ru-RU" sz="2800" b="1" i="1" dirty="0">
              <a:solidFill>
                <a:srgbClr val="FF0000"/>
              </a:solidFill>
              <a:latin typeface="Times New Roman KZ" pitchFamily="18" charset="0"/>
              <a:ea typeface="Times New Roman KZ"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nodePh="1">
                                  <p:stCondLst>
                                    <p:cond delay="0"/>
                                  </p:stCondLst>
                                  <p:endCondLst>
                                    <p:cond evt="begin" delay="0">
                                      <p:tn val="5"/>
                                    </p:cond>
                                  </p:endCondLst>
                                  <p:childTnLst>
                                    <p:set>
                                      <p:cBhvr>
                                        <p:cTn id="6" dur="1" fill="hold">
                                          <p:stCondLst>
                                            <p:cond delay="0"/>
                                          </p:stCondLst>
                                        </p:cTn>
                                        <p:tgtEl>
                                          <p:spTgt spid="13"/>
                                        </p:tgtEl>
                                        <p:attrNameLst>
                                          <p:attrName>style.visibility</p:attrName>
                                        </p:attrNameLst>
                                      </p:cBhvr>
                                      <p:to>
                                        <p:strVal val="visible"/>
                                      </p:to>
                                    </p:set>
                                    <p:anim from="(-#ppt_w/2)" to="(#ppt_x)" calcmode="lin" valueType="num">
                                      <p:cBhvr>
                                        <p:cTn id="7" dur="1200" fill="hold">
                                          <p:stCondLst>
                                            <p:cond delay="0"/>
                                          </p:stCondLst>
                                        </p:cTn>
                                        <p:tgtEl>
                                          <p:spTgt spid="13"/>
                                        </p:tgtEl>
                                        <p:attrNameLst>
                                          <p:attrName>ppt_x</p:attrName>
                                        </p:attrNameLst>
                                      </p:cBhvr>
                                    </p:anim>
                                    <p:anim from="0" to="-1.0" calcmode="lin" valueType="num">
                                      <p:cBhvr>
                                        <p:cTn id="8" dur="400" decel="50000" autoRev="1" fill="hold">
                                          <p:stCondLst>
                                            <p:cond delay="1200"/>
                                          </p:stCondLst>
                                        </p:cTn>
                                        <p:tgtEl>
                                          <p:spTgt spid="13"/>
                                        </p:tgtEl>
                                        <p:attrNameLst>
                                          <p:attrName>xshear</p:attrName>
                                        </p:attrNameLst>
                                      </p:cBhvr>
                                    </p:anim>
                                    <p:animScale>
                                      <p:cBhvr>
                                        <p:cTn id="9" dur="400" decel="100000" autoRev="1" fill="hold">
                                          <p:stCondLst>
                                            <p:cond delay="1200"/>
                                          </p:stCondLst>
                                        </p:cTn>
                                        <p:tgtEl>
                                          <p:spTgt spid="13"/>
                                        </p:tgtEl>
                                      </p:cBhvr>
                                      <p:from x="100000" y="100000"/>
                                      <p:to x="80000" y="100000"/>
                                    </p:animScale>
                                    <p:anim by="(#ppt_h/3+#ppt_w*0.1)" calcmode="lin" valueType="num">
                                      <p:cBhvr additive="sum">
                                        <p:cTn id="10" dur="400" decel="100000" autoRev="1" fill="hold">
                                          <p:stCondLst>
                                            <p:cond delay="1200"/>
                                          </p:stCondLst>
                                        </p:cTn>
                                        <p:tgtEl>
                                          <p:spTgt spid="1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endParaRPr lang="ru-RU" b="1" i="1" dirty="0">
              <a:solidFill>
                <a:srgbClr val="FF0000"/>
              </a:solidFill>
              <a:latin typeface="Times New Roman KZ" pitchFamily="18" charset="0"/>
              <a:ea typeface="Times New Roman KZ"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8" name="Горизонтальный свиток 7"/>
          <p:cNvSpPr/>
          <p:nvPr/>
        </p:nvSpPr>
        <p:spPr>
          <a:xfrm>
            <a:off x="1142976" y="357166"/>
            <a:ext cx="7411124" cy="1428760"/>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sz="2800" b="1" i="1" dirty="0" smtClean="0">
                <a:solidFill>
                  <a:srgbClr val="FF0000"/>
                </a:solidFill>
                <a:latin typeface="Times New Roman KZ" pitchFamily="18" charset="0"/>
                <a:ea typeface="Times New Roman KZ" pitchFamily="18" charset="0"/>
              </a:rPr>
              <a:t>Саралау – мұғалім  шеберлігі</a:t>
            </a:r>
            <a:br>
              <a:rPr lang="kk-KZ" sz="2800" b="1" i="1" dirty="0" smtClean="0">
                <a:solidFill>
                  <a:srgbClr val="FF0000"/>
                </a:solidFill>
                <a:latin typeface="Times New Roman KZ" pitchFamily="18" charset="0"/>
                <a:ea typeface="Times New Roman KZ" pitchFamily="18" charset="0"/>
              </a:rPr>
            </a:br>
            <a:r>
              <a:rPr lang="kk-KZ" sz="2800" b="1" i="1" dirty="0" smtClean="0">
                <a:solidFill>
                  <a:srgbClr val="FF0000"/>
                </a:solidFill>
                <a:latin typeface="Times New Roman KZ" pitchFamily="18" charset="0"/>
                <a:ea typeface="Times New Roman KZ" pitchFamily="18" charset="0"/>
              </a:rPr>
              <a:t>Бағалау – оқушы  айнасы</a:t>
            </a:r>
            <a:endParaRPr lang="ru-RU" sz="2800" b="1" dirty="0">
              <a:solidFill>
                <a:srgbClr val="002060"/>
              </a:solidFill>
              <a:latin typeface="Times New Roman" pitchFamily="18" charset="0"/>
              <a:cs typeface="Times New Roman" pitchFamily="18" charset="0"/>
            </a:endParaRPr>
          </a:p>
        </p:txBody>
      </p:sp>
      <p:sp>
        <p:nvSpPr>
          <p:cNvPr id="9" name="Блок-схема: перфолента 8"/>
          <p:cNvSpPr/>
          <p:nvPr/>
        </p:nvSpPr>
        <p:spPr>
          <a:xfrm>
            <a:off x="0" y="1785926"/>
            <a:ext cx="3500430" cy="3143272"/>
          </a:xfrm>
          <a:prstGeom prst="flowChartPunchedTape">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kk-KZ" sz="1400" b="1" i="1" dirty="0" smtClean="0">
                <a:solidFill>
                  <a:srgbClr val="FF0000"/>
                </a:solidFill>
                <a:latin typeface="Times New Roman KZ" pitchFamily="18" charset="0"/>
                <a:ea typeface="Times New Roman KZ" pitchFamily="18" charset="0"/>
              </a:rPr>
              <a:t>Оқушылардың  қажеттіліктерін  есепке  ала  отырып,  оқушыларға  әр  түрлі  тәсілде  жоспарланған  тапсырмалар  ұсынамын.  Тапсырмаларды  үлестірме  қағаздарға  жазып  орындауға  беремін.  Топ  мүшелері  өз  деңгейлеріне  сай   тапсырманы  орындайды. Бұндай  тапсырмалар  әрбір  оқушыға  мақсаттарға  жетуге  ықпал  жасайды.</a:t>
            </a:r>
            <a:endParaRPr lang="ru-RU" sz="1400" b="1" i="1" dirty="0">
              <a:solidFill>
                <a:srgbClr val="FF0000"/>
              </a:solidFill>
              <a:latin typeface="Times New Roman KZ" pitchFamily="18" charset="0"/>
              <a:ea typeface="Times New Roman KZ" pitchFamily="18" charset="0"/>
            </a:endParaRPr>
          </a:p>
        </p:txBody>
      </p:sp>
      <p:sp>
        <p:nvSpPr>
          <p:cNvPr id="11" name="Блок-схема: перфолента 10"/>
          <p:cNvSpPr/>
          <p:nvPr/>
        </p:nvSpPr>
        <p:spPr>
          <a:xfrm>
            <a:off x="3500430" y="2143116"/>
            <a:ext cx="3357586" cy="2857520"/>
          </a:xfrm>
          <a:prstGeom prst="flowChartPunchedTape">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kk-KZ" sz="1600" b="1" i="1" dirty="0" smtClean="0">
                <a:solidFill>
                  <a:srgbClr val="FF0000"/>
                </a:solidFill>
                <a:latin typeface="Times New Roman KZ" pitchFamily="18" charset="0"/>
                <a:ea typeface="Times New Roman KZ" pitchFamily="18" charset="0"/>
              </a:rPr>
              <a:t>Оқушы  білімін  тексеру  үшін  «Күлегеш  смайликтер», «Бас  бармақ», «Мадақтау  сөздер»  т.б  қалыптастырушы  бағалауды  және  тапсырмаға  сай  бағалау  критерийі мен   дескрипторды  қолданамын.</a:t>
            </a:r>
            <a:endParaRPr lang="ru-RU" sz="1600" b="1" i="1" dirty="0">
              <a:solidFill>
                <a:srgbClr val="FF0000"/>
              </a:solidFill>
              <a:latin typeface="Times New Roman KZ" pitchFamily="18" charset="0"/>
              <a:ea typeface="Times New Roman KZ" pitchFamily="18" charset="0"/>
            </a:endParaRPr>
          </a:p>
        </p:txBody>
      </p:sp>
      <p:sp>
        <p:nvSpPr>
          <p:cNvPr id="12" name="Блок-схема: перфолента 11"/>
          <p:cNvSpPr/>
          <p:nvPr/>
        </p:nvSpPr>
        <p:spPr>
          <a:xfrm>
            <a:off x="5786414" y="4000480"/>
            <a:ext cx="3357586" cy="2857520"/>
          </a:xfrm>
          <a:prstGeom prst="flowChartPunchedTape">
            <a:avLst/>
          </a:prstGeom>
        </p:spPr>
        <p:style>
          <a:lnRef idx="2">
            <a:schemeClr val="dk1"/>
          </a:lnRef>
          <a:fillRef idx="1">
            <a:schemeClr val="lt1"/>
          </a:fillRef>
          <a:effectRef idx="0">
            <a:schemeClr val="dk1"/>
          </a:effectRef>
          <a:fontRef idx="minor">
            <a:schemeClr val="dk1"/>
          </a:fontRef>
        </p:style>
        <p:txBody>
          <a:bodyPr anchor="ctr"/>
          <a:lstStyle/>
          <a:p>
            <a:pPr algn="ctr"/>
            <a:r>
              <a:rPr lang="kk-KZ" sz="1600" b="1" i="1" dirty="0" smtClean="0">
                <a:solidFill>
                  <a:srgbClr val="FF0000"/>
                </a:solidFill>
                <a:latin typeface="Times New Roman KZ" pitchFamily="18" charset="0"/>
                <a:ea typeface="Times New Roman KZ" pitchFamily="18" charset="0"/>
              </a:rPr>
              <a:t>Тарих</a:t>
            </a:r>
          </a:p>
          <a:p>
            <a:pPr algn="ctr"/>
            <a:r>
              <a:rPr lang="kk-KZ" sz="1600" b="1" i="1" dirty="0" smtClean="0">
                <a:solidFill>
                  <a:srgbClr val="FF0000"/>
                </a:solidFill>
                <a:latin typeface="Times New Roman KZ" pitchFamily="18" charset="0"/>
                <a:ea typeface="Times New Roman KZ" pitchFamily="18" charset="0"/>
              </a:rPr>
              <a:t>Слайд,   фотосуреттер,  аудиожазба</a:t>
            </a:r>
          </a:p>
          <a:p>
            <a:pPr algn="ctr"/>
            <a:r>
              <a:rPr lang="kk-KZ" sz="1600" b="1" i="1" dirty="0" smtClean="0">
                <a:solidFill>
                  <a:srgbClr val="FF0000"/>
                </a:solidFill>
                <a:latin typeface="Times New Roman KZ" pitchFamily="18" charset="0"/>
                <a:ea typeface="Times New Roman KZ" pitchFamily="18" charset="0"/>
              </a:rPr>
              <a:t>“Мәңгілік  ел”  идеясы - ұлттық  құндылық</a:t>
            </a:r>
            <a:endParaRPr lang="ru-RU" sz="1600" b="1" i="1" dirty="0">
              <a:solidFill>
                <a:srgbClr val="FF0000"/>
              </a:solidFill>
              <a:latin typeface="Times New Roman KZ" pitchFamily="18" charset="0"/>
              <a:ea typeface="Times New Roman KZ" pitchFamily="18"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slide(fromBottom)">
                                      <p:cBhvr>
                                        <p:cTn id="13" dur="10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3" presetClass="entr" presetSubtype="3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plus(out)">
                                      <p:cBhvr>
                                        <p:cTn id="18" dur="20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3" presetClass="entr" presetSubtype="32"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plus(out)">
                                      <p:cBhvr>
                                        <p:cTn id="23" dur="20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38" presetClass="entr" presetSubtype="0" accel="50000" fill="hold" grpId="0" nodeType="clickEffect">
                                  <p:stCondLst>
                                    <p:cond delay="0"/>
                                  </p:stCondLst>
                                  <p:iterate type="lt">
                                    <p:tmPct val="50000"/>
                                  </p:iterate>
                                  <p:childTnLst>
                                    <p:set>
                                      <p:cBhvr>
                                        <p:cTn id="27" dur="1" fill="hold">
                                          <p:stCondLst>
                                            <p:cond delay="0"/>
                                          </p:stCondLst>
                                        </p:cTn>
                                        <p:tgtEl>
                                          <p:spTgt spid="12"/>
                                        </p:tgtEl>
                                        <p:attrNameLst>
                                          <p:attrName>style.visibility</p:attrName>
                                        </p:attrNameLst>
                                      </p:cBhvr>
                                      <p:to>
                                        <p:strVal val="visible"/>
                                      </p:to>
                                    </p:set>
                                    <p:set>
                                      <p:cBhvr>
                                        <p:cTn id="28" dur="910" fill="hold">
                                          <p:stCondLst>
                                            <p:cond delay="0"/>
                                          </p:stCondLst>
                                        </p:cTn>
                                        <p:tgtEl>
                                          <p:spTgt spid="12"/>
                                        </p:tgtEl>
                                        <p:attrNameLst>
                                          <p:attrName>style.rotation</p:attrName>
                                        </p:attrNameLst>
                                      </p:cBhvr>
                                      <p:to>
                                        <p:strVal val="-45.0"/>
                                      </p:to>
                                    </p:set>
                                    <p:anim calcmode="lin" valueType="num">
                                      <p:cBhvr>
                                        <p:cTn id="29" dur="910" fill="hold">
                                          <p:stCondLst>
                                            <p:cond delay="910"/>
                                          </p:stCondLst>
                                        </p:cTn>
                                        <p:tgtEl>
                                          <p:spTgt spid="12"/>
                                        </p:tgtEl>
                                        <p:attrNameLst>
                                          <p:attrName>style.rotation</p:attrName>
                                        </p:attrNameLst>
                                      </p:cBhvr>
                                      <p:tavLst>
                                        <p:tav tm="0">
                                          <p:val>
                                            <p:fltVal val="-45"/>
                                          </p:val>
                                        </p:tav>
                                        <p:tav tm="69900">
                                          <p:val>
                                            <p:fltVal val="45"/>
                                          </p:val>
                                        </p:tav>
                                        <p:tav tm="100000">
                                          <p:val>
                                            <p:fltVal val="0"/>
                                          </p:val>
                                        </p:tav>
                                      </p:tavLst>
                                    </p:anim>
                                    <p:anim calcmode="lin" valueType="num">
                                      <p:cBhvr>
                                        <p:cTn id="30" dur="910" fill="hold">
                                          <p:stCondLst>
                                            <p:cond delay="0"/>
                                          </p:stCondLst>
                                        </p:cTn>
                                        <p:tgtEl>
                                          <p:spTgt spid="12"/>
                                        </p:tgtEl>
                                        <p:attrNameLst>
                                          <p:attrName>ppt_y</p:attrName>
                                        </p:attrNameLst>
                                      </p:cBhvr>
                                      <p:tavLst>
                                        <p:tav tm="0">
                                          <p:val>
                                            <p:strVal val="#ppt_y-1"/>
                                          </p:val>
                                        </p:tav>
                                        <p:tav tm="100000">
                                          <p:val>
                                            <p:strVal val="#ppt_y-(0.354*#ppt_w-0.172*#ppt_h)"/>
                                          </p:val>
                                        </p:tav>
                                      </p:tavLst>
                                    </p:anim>
                                    <p:anim calcmode="lin" valueType="num">
                                      <p:cBhvr>
                                        <p:cTn id="31" dur="312" decel="50000" autoRev="1" fill="hold">
                                          <p:stCondLst>
                                            <p:cond delay="910"/>
                                          </p:stCondLst>
                                        </p:cTn>
                                        <p:tgtEl>
                                          <p:spTgt spid="12"/>
                                        </p:tgtEl>
                                        <p:attrNameLst>
                                          <p:attrName>ppt_y</p:attrName>
                                        </p:attrNameLst>
                                      </p:cBhvr>
                                      <p:tavLst>
                                        <p:tav tm="0">
                                          <p:val>
                                            <p:strVal val="#ppt_y-(0.354*#ppt_w-0.172*#ppt_h)"/>
                                          </p:val>
                                        </p:tav>
                                        <p:tav tm="100000">
                                          <p:val>
                                            <p:strVal val="#ppt_y-(0.354*#ppt_w-0.172*#ppt_h)-#ppt_h/2"/>
                                          </p:val>
                                        </p:tav>
                                      </p:tavLst>
                                    </p:anim>
                                    <p:anim calcmode="lin" valueType="num">
                                      <p:cBhvr>
                                        <p:cTn id="32" dur="272" fill="hold">
                                          <p:stCondLst>
                                            <p:cond delay="1728"/>
                                          </p:stCondLst>
                                        </p:cTn>
                                        <p:tgtEl>
                                          <p:spTgt spid="1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9"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r>
              <a:rPr lang="kk-KZ" sz="2700" b="1" i="1" dirty="0" smtClean="0">
                <a:solidFill>
                  <a:srgbClr val="FF0000"/>
                </a:solidFill>
                <a:latin typeface="Times New Roman KZ" pitchFamily="18" charset="0"/>
                <a:ea typeface="Times New Roman KZ" pitchFamily="18" charset="0"/>
              </a:rPr>
              <a:t>Критериалды   бағалау</a:t>
            </a:r>
            <a:endParaRPr lang="ru-RU" b="1" i="1" dirty="0">
              <a:solidFill>
                <a:srgbClr val="FF0000"/>
              </a:solidFill>
              <a:latin typeface="Times New Roman KZ" pitchFamily="18" charset="0"/>
              <a:ea typeface="Times New Roman KZ"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graphicFrame>
        <p:nvGraphicFramePr>
          <p:cNvPr id="10" name="Таблица 9"/>
          <p:cNvGraphicFramePr>
            <a:graphicFrameLocks noGrp="1"/>
          </p:cNvGraphicFramePr>
          <p:nvPr/>
        </p:nvGraphicFramePr>
        <p:xfrm>
          <a:off x="357158" y="1428736"/>
          <a:ext cx="8501121" cy="4145280"/>
        </p:xfrm>
        <a:graphic>
          <a:graphicData uri="http://schemas.openxmlformats.org/drawingml/2006/table">
            <a:tbl>
              <a:tblPr firstRow="1" bandRow="1">
                <a:tableStyleId>{5940675A-B579-460E-94D1-54222C63F5DA}</a:tableStyleId>
              </a:tblPr>
              <a:tblGrid>
                <a:gridCol w="3071834"/>
                <a:gridCol w="1928826"/>
                <a:gridCol w="3500461"/>
              </a:tblGrid>
              <a:tr h="370840">
                <a:tc>
                  <a:txBody>
                    <a:bodyPr/>
                    <a:lstStyle/>
                    <a:p>
                      <a:pPr algn="ctr"/>
                      <a:r>
                        <a:rPr lang="kk-KZ" sz="2000" b="1" i="1" dirty="0" smtClean="0">
                          <a:solidFill>
                            <a:srgbClr val="FF0000"/>
                          </a:solidFill>
                          <a:latin typeface="Times New Roman KZ" pitchFamily="18" charset="0"/>
                          <a:ea typeface="Times New Roman KZ" pitchFamily="18" charset="0"/>
                        </a:rPr>
                        <a:t>Бағалау  критерийлері</a:t>
                      </a:r>
                      <a:endParaRPr lang="ru-RU" sz="2000" b="1" i="1" dirty="0">
                        <a:solidFill>
                          <a:srgbClr val="FF0000"/>
                        </a:solidFill>
                        <a:latin typeface="Times New Roman KZ" pitchFamily="18" charset="0"/>
                        <a:ea typeface="Times New Roman KZ" pitchFamily="18" charset="0"/>
                      </a:endParaRPr>
                    </a:p>
                  </a:txBody>
                  <a:tcPr/>
                </a:tc>
                <a:tc>
                  <a:txBody>
                    <a:bodyPr/>
                    <a:lstStyle/>
                    <a:p>
                      <a:pPr algn="ctr"/>
                      <a:r>
                        <a:rPr lang="kk-KZ" sz="2000" b="1" i="1" dirty="0" smtClean="0">
                          <a:solidFill>
                            <a:srgbClr val="FF0000"/>
                          </a:solidFill>
                          <a:latin typeface="Times New Roman KZ" pitchFamily="18" charset="0"/>
                          <a:ea typeface="Times New Roman KZ" pitchFamily="18" charset="0"/>
                        </a:rPr>
                        <a:t>Тапсырмалар</a:t>
                      </a:r>
                      <a:endParaRPr lang="ru-RU" sz="2000" b="1" i="1" dirty="0">
                        <a:solidFill>
                          <a:srgbClr val="FF0000"/>
                        </a:solidFill>
                        <a:latin typeface="Times New Roman KZ" pitchFamily="18" charset="0"/>
                        <a:ea typeface="Times New Roman KZ" pitchFamily="18" charset="0"/>
                      </a:endParaRPr>
                    </a:p>
                  </a:txBody>
                  <a:tcPr/>
                </a:tc>
                <a:tc>
                  <a:txBody>
                    <a:bodyPr/>
                    <a:lstStyle/>
                    <a:p>
                      <a:pPr algn="ctr"/>
                      <a:r>
                        <a:rPr lang="kk-KZ" sz="2000" b="1" i="1" dirty="0" smtClean="0">
                          <a:solidFill>
                            <a:srgbClr val="FF0000"/>
                          </a:solidFill>
                          <a:latin typeface="Times New Roman KZ" pitchFamily="18" charset="0"/>
                          <a:ea typeface="Times New Roman KZ" pitchFamily="18" charset="0"/>
                        </a:rPr>
                        <a:t>Дескриптор</a:t>
                      </a:r>
                      <a:endParaRPr lang="ru-RU" sz="2000" b="1" i="1" dirty="0">
                        <a:solidFill>
                          <a:srgbClr val="FF0000"/>
                        </a:solidFill>
                        <a:latin typeface="Times New Roman KZ" pitchFamily="18" charset="0"/>
                        <a:ea typeface="Times New Roman KZ" pitchFamily="18" charset="0"/>
                      </a:endParaRPr>
                    </a:p>
                  </a:txBody>
                  <a:tcPr/>
                </a:tc>
              </a:tr>
              <a:tr h="370840">
                <a:tc>
                  <a:txBody>
                    <a:bodyPr/>
                    <a:lstStyle/>
                    <a:p>
                      <a:pPr algn="ctr"/>
                      <a:r>
                        <a:rPr lang="kk-KZ" sz="1800" b="1" i="1" kern="1200" dirty="0" smtClean="0">
                          <a:solidFill>
                            <a:schemeClr val="tx1"/>
                          </a:solidFill>
                          <a:latin typeface="Times New Roman KZ" pitchFamily="18" charset="0"/>
                          <a:ea typeface="Times New Roman KZ" pitchFamily="18" charset="0"/>
                          <a:cs typeface="+mn-cs"/>
                        </a:rPr>
                        <a:t>Тыңдалған мәтіннің мазмұнын </a:t>
                      </a:r>
                      <a:r>
                        <a:rPr lang="kk-KZ" sz="1800" b="1" i="1" kern="1200" dirty="0" smtClean="0">
                          <a:solidFill>
                            <a:schemeClr val="tx1"/>
                          </a:solidFill>
                          <a:latin typeface="Times New Roman KZ" pitchFamily="18" charset="0"/>
                          <a:ea typeface="Times New Roman KZ" pitchFamily="18" charset="0"/>
                          <a:cs typeface="+mn-cs"/>
                        </a:rPr>
                        <a:t>түсіну, </a:t>
                      </a:r>
                      <a:r>
                        <a:rPr lang="kk-KZ" sz="1800" b="1" i="1" kern="1200" dirty="0" smtClean="0">
                          <a:solidFill>
                            <a:schemeClr val="tx1"/>
                          </a:solidFill>
                          <a:latin typeface="Times New Roman KZ" pitchFamily="18" charset="0"/>
                          <a:ea typeface="Times New Roman KZ" pitchFamily="18" charset="0"/>
                          <a:cs typeface="+mn-cs"/>
                        </a:rPr>
                        <a:t>негізгі және қосымша ақпаратты </a:t>
                      </a:r>
                      <a:r>
                        <a:rPr lang="kk-KZ" sz="1800" b="1" i="1" kern="1200" dirty="0" smtClean="0">
                          <a:solidFill>
                            <a:schemeClr val="tx1"/>
                          </a:solidFill>
                          <a:latin typeface="Times New Roman KZ" pitchFamily="18" charset="0"/>
                          <a:ea typeface="Times New Roman KZ" pitchFamily="18" charset="0"/>
                          <a:cs typeface="+mn-cs"/>
                        </a:rPr>
                        <a:t>ажырату.</a:t>
                      </a:r>
                      <a:endParaRPr lang="ru-RU" sz="1800" b="1" i="1" kern="1200" dirty="0" smtClean="0">
                        <a:solidFill>
                          <a:schemeClr val="tx1"/>
                        </a:solidFill>
                        <a:latin typeface="Times New Roman KZ" pitchFamily="18" charset="0"/>
                        <a:ea typeface="Times New Roman KZ" pitchFamily="18" charset="0"/>
                        <a:cs typeface="+mn-cs"/>
                      </a:endParaRPr>
                    </a:p>
                    <a:p>
                      <a:pPr algn="ctr"/>
                      <a:r>
                        <a:rPr lang="kk-KZ" sz="1800" b="1" i="1" kern="1200" dirty="0" smtClean="0">
                          <a:solidFill>
                            <a:schemeClr val="tx1"/>
                          </a:solidFill>
                          <a:latin typeface="Times New Roman KZ" pitchFamily="18" charset="0"/>
                          <a:ea typeface="Times New Roman KZ" pitchFamily="18" charset="0"/>
                          <a:cs typeface="+mn-cs"/>
                        </a:rPr>
                        <a:t> </a:t>
                      </a:r>
                      <a:endParaRPr lang="ru-RU" sz="1800" b="1" i="1" kern="1200" dirty="0" smtClean="0">
                        <a:solidFill>
                          <a:schemeClr val="tx1"/>
                        </a:solidFill>
                        <a:latin typeface="Times New Roman KZ" pitchFamily="18" charset="0"/>
                        <a:ea typeface="Times New Roman KZ" pitchFamily="18" charset="0"/>
                        <a:cs typeface="+mn-cs"/>
                      </a:endParaRPr>
                    </a:p>
                    <a:p>
                      <a:pPr algn="ctr"/>
                      <a:r>
                        <a:rPr lang="kk-KZ" sz="1800" b="1" i="1" kern="1200" dirty="0" smtClean="0">
                          <a:solidFill>
                            <a:schemeClr val="tx1"/>
                          </a:solidFill>
                          <a:latin typeface="Times New Roman KZ" pitchFamily="18" charset="0"/>
                          <a:ea typeface="Times New Roman KZ" pitchFamily="18" charset="0"/>
                          <a:cs typeface="+mn-cs"/>
                        </a:rPr>
                        <a:t> </a:t>
                      </a:r>
                      <a:endParaRPr lang="ru-RU" b="1" i="1" dirty="0">
                        <a:latin typeface="Times New Roman KZ" pitchFamily="18" charset="0"/>
                        <a:ea typeface="Times New Roman KZ" pitchFamily="18" charset="0"/>
                      </a:endParaRPr>
                    </a:p>
                  </a:txBody>
                  <a:tcPr/>
                </a:tc>
                <a:tc>
                  <a:txBody>
                    <a:bodyPr/>
                    <a:lstStyle/>
                    <a:p>
                      <a:pPr algn="ctr"/>
                      <a:r>
                        <a:rPr lang="kk-KZ" b="1" i="1" dirty="0" smtClean="0">
                          <a:latin typeface="Times New Roman KZ" pitchFamily="18" charset="0"/>
                          <a:ea typeface="Times New Roman KZ" pitchFamily="18" charset="0"/>
                        </a:rPr>
                        <a:t>1</a:t>
                      </a:r>
                      <a:endParaRPr lang="ru-RU" b="1" i="1" dirty="0">
                        <a:latin typeface="Times New Roman KZ" pitchFamily="18" charset="0"/>
                        <a:ea typeface="Times New Roman KZ" pitchFamily="18" charset="0"/>
                      </a:endParaRPr>
                    </a:p>
                  </a:txBody>
                  <a:tcPr/>
                </a:tc>
                <a:tc>
                  <a:txBody>
                    <a:bodyPr/>
                    <a:lstStyle/>
                    <a:p>
                      <a:pPr algn="ctr"/>
                      <a:r>
                        <a:rPr lang="kk-KZ" sz="1800" b="1" i="1" kern="1200" dirty="0" smtClean="0">
                          <a:solidFill>
                            <a:schemeClr val="tx1"/>
                          </a:solidFill>
                          <a:latin typeface="Times New Roman KZ" pitchFamily="18" charset="0"/>
                          <a:ea typeface="Times New Roman KZ" pitchFamily="18" charset="0"/>
                          <a:cs typeface="+mn-cs"/>
                        </a:rPr>
                        <a:t>-мәтінді мұқият тыңдайды;</a:t>
                      </a:r>
                      <a:endParaRPr lang="ru-RU" sz="1800" b="1" i="1" kern="1200" dirty="0" smtClean="0">
                        <a:solidFill>
                          <a:schemeClr val="tx1"/>
                        </a:solidFill>
                        <a:latin typeface="Times New Roman KZ" pitchFamily="18" charset="0"/>
                        <a:ea typeface="Times New Roman KZ" pitchFamily="18" charset="0"/>
                        <a:cs typeface="+mn-cs"/>
                      </a:endParaRPr>
                    </a:p>
                    <a:p>
                      <a:pPr algn="ctr"/>
                      <a:r>
                        <a:rPr lang="kk-KZ" sz="1800" b="1" i="1" kern="1200" dirty="0" smtClean="0">
                          <a:solidFill>
                            <a:schemeClr val="tx1"/>
                          </a:solidFill>
                          <a:latin typeface="Times New Roman KZ" pitchFamily="18" charset="0"/>
                          <a:ea typeface="Times New Roman KZ" pitchFamily="18" charset="0"/>
                          <a:cs typeface="+mn-cs"/>
                        </a:rPr>
                        <a:t>-тыңдау барысында негізгі ақпаратты ажыратады;</a:t>
                      </a:r>
                      <a:endParaRPr lang="ru-RU" sz="1800" b="1" i="1" kern="1200" dirty="0" smtClean="0">
                        <a:solidFill>
                          <a:schemeClr val="tx1"/>
                        </a:solidFill>
                        <a:latin typeface="Times New Roman KZ" pitchFamily="18" charset="0"/>
                        <a:ea typeface="Times New Roman KZ" pitchFamily="18" charset="0"/>
                        <a:cs typeface="+mn-cs"/>
                      </a:endParaRPr>
                    </a:p>
                    <a:p>
                      <a:pPr algn="ctr"/>
                      <a:r>
                        <a:rPr lang="kk-KZ" sz="1800" b="1" i="1" kern="1200" dirty="0" smtClean="0">
                          <a:solidFill>
                            <a:schemeClr val="tx1"/>
                          </a:solidFill>
                          <a:latin typeface="Times New Roman KZ" pitchFamily="18" charset="0"/>
                          <a:ea typeface="Times New Roman KZ" pitchFamily="18" charset="0"/>
                          <a:cs typeface="+mn-cs"/>
                        </a:rPr>
                        <a:t>-тыңдау барысында негізгі және қосымша ақпаратты ажыратады.</a:t>
                      </a:r>
                      <a:endParaRPr lang="ru-RU" sz="1800" b="1" i="1" kern="1200" dirty="0" smtClean="0">
                        <a:solidFill>
                          <a:schemeClr val="tx1"/>
                        </a:solidFill>
                        <a:latin typeface="Times New Roman KZ" pitchFamily="18" charset="0"/>
                        <a:ea typeface="Times New Roman KZ" pitchFamily="18" charset="0"/>
                        <a:cs typeface="+mn-cs"/>
                      </a:endParaRPr>
                    </a:p>
                    <a:p>
                      <a:pPr algn="ctr"/>
                      <a:endParaRPr lang="ru-RU" b="1" i="1" dirty="0">
                        <a:latin typeface="Times New Roman KZ" pitchFamily="18" charset="0"/>
                        <a:ea typeface="Times New Roman KZ" pitchFamily="18" charset="0"/>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800" b="1" i="1" kern="1200" dirty="0" smtClean="0">
                          <a:solidFill>
                            <a:schemeClr val="tx1"/>
                          </a:solidFill>
                          <a:latin typeface="Times New Roman KZ" pitchFamily="18" charset="0"/>
                          <a:ea typeface="Times New Roman KZ" pitchFamily="18" charset="0"/>
                          <a:cs typeface="+mn-cs"/>
                        </a:rPr>
                        <a:t>Фотосуреттер</a:t>
                      </a:r>
                      <a:r>
                        <a:rPr lang="kk-KZ" sz="1800" b="1" i="1" kern="1200" baseline="0" dirty="0" smtClean="0">
                          <a:solidFill>
                            <a:schemeClr val="tx1"/>
                          </a:solidFill>
                          <a:latin typeface="Times New Roman KZ" pitchFamily="18" charset="0"/>
                          <a:ea typeface="Times New Roman KZ" pitchFamily="18" charset="0"/>
                          <a:cs typeface="+mn-cs"/>
                        </a:rPr>
                        <a:t>  бойынша </a:t>
                      </a:r>
                      <a:r>
                        <a:rPr lang="kk-KZ" sz="1800" b="1" i="1" kern="1200" smtClean="0">
                          <a:solidFill>
                            <a:schemeClr val="tx1"/>
                          </a:solidFill>
                          <a:latin typeface="Times New Roman KZ" pitchFamily="18" charset="0"/>
                          <a:ea typeface="Times New Roman KZ" pitchFamily="18" charset="0"/>
                          <a:cs typeface="+mn-cs"/>
                        </a:rPr>
                        <a:t>әңгіме </a:t>
                      </a:r>
                      <a:r>
                        <a:rPr lang="kk-KZ" sz="1800" b="1" i="1" kern="1200" smtClean="0">
                          <a:solidFill>
                            <a:schemeClr val="tx1"/>
                          </a:solidFill>
                          <a:latin typeface="Times New Roman KZ" pitchFamily="18" charset="0"/>
                          <a:ea typeface="Times New Roman KZ" pitchFamily="18" charset="0"/>
                          <a:cs typeface="+mn-cs"/>
                        </a:rPr>
                        <a:t>құрастыру.</a:t>
                      </a:r>
                      <a:endParaRPr lang="ru-RU" sz="1800" b="1" i="1" kern="1200" dirty="0" smtClean="0">
                        <a:solidFill>
                          <a:schemeClr val="tx1"/>
                        </a:solidFill>
                        <a:latin typeface="Times New Roman KZ" pitchFamily="18" charset="0"/>
                        <a:ea typeface="Times New Roman KZ" pitchFamily="18" charset="0"/>
                        <a:cs typeface="+mn-cs"/>
                      </a:endParaRPr>
                    </a:p>
                    <a:p>
                      <a:pPr algn="ctr"/>
                      <a:endParaRPr lang="ru-RU" b="1" i="1" dirty="0">
                        <a:latin typeface="Times New Roman KZ" pitchFamily="18" charset="0"/>
                        <a:ea typeface="Times New Roman KZ" pitchFamily="18" charset="0"/>
                      </a:endParaRPr>
                    </a:p>
                  </a:txBody>
                  <a:tcPr/>
                </a:tc>
                <a:tc>
                  <a:txBody>
                    <a:bodyPr/>
                    <a:lstStyle/>
                    <a:p>
                      <a:pPr algn="ctr"/>
                      <a:r>
                        <a:rPr lang="kk-KZ" b="1" i="1" dirty="0" smtClean="0">
                          <a:latin typeface="Times New Roman KZ" pitchFamily="18" charset="0"/>
                          <a:ea typeface="Times New Roman KZ" pitchFamily="18" charset="0"/>
                        </a:rPr>
                        <a:t>2,3</a:t>
                      </a:r>
                      <a:endParaRPr lang="ru-RU" b="1" i="1" dirty="0">
                        <a:latin typeface="Times New Roman KZ" pitchFamily="18" charset="0"/>
                        <a:ea typeface="Times New Roman KZ" pitchFamily="18" charset="0"/>
                      </a:endParaRPr>
                    </a:p>
                  </a:txBody>
                  <a:tcPr/>
                </a:tc>
                <a:tc>
                  <a:txBody>
                    <a:bodyPr/>
                    <a:lstStyle/>
                    <a:p>
                      <a:pPr algn="ctr"/>
                      <a:r>
                        <a:rPr lang="kk-KZ" sz="1800" b="1" i="1" kern="1200" dirty="0" smtClean="0">
                          <a:solidFill>
                            <a:schemeClr val="tx1"/>
                          </a:solidFill>
                          <a:latin typeface="Times New Roman KZ" pitchFamily="18" charset="0"/>
                          <a:ea typeface="Times New Roman KZ" pitchFamily="18" charset="0"/>
                          <a:cs typeface="+mn-cs"/>
                        </a:rPr>
                        <a:t>-суреттерді тізімдеп</a:t>
                      </a:r>
                      <a:r>
                        <a:rPr lang="kk-KZ" sz="1800" b="1" i="1" kern="1200" baseline="0" dirty="0" smtClean="0">
                          <a:solidFill>
                            <a:schemeClr val="tx1"/>
                          </a:solidFill>
                          <a:latin typeface="Times New Roman KZ" pitchFamily="18" charset="0"/>
                          <a:ea typeface="Times New Roman KZ" pitchFamily="18" charset="0"/>
                          <a:cs typeface="+mn-cs"/>
                        </a:rPr>
                        <a:t> </a:t>
                      </a:r>
                      <a:r>
                        <a:rPr lang="kk-KZ" sz="1800" b="1" i="1" kern="1200" dirty="0" smtClean="0">
                          <a:solidFill>
                            <a:schemeClr val="tx1"/>
                          </a:solidFill>
                          <a:latin typeface="Times New Roman KZ" pitchFamily="18" charset="0"/>
                          <a:ea typeface="Times New Roman KZ" pitchFamily="18" charset="0"/>
                          <a:cs typeface="+mn-cs"/>
                        </a:rPr>
                        <a:t>атайды;</a:t>
                      </a:r>
                      <a:endParaRPr lang="ru-RU" sz="1800" b="1" i="1" kern="1200" dirty="0" smtClean="0">
                        <a:solidFill>
                          <a:schemeClr val="tx1"/>
                        </a:solidFill>
                        <a:latin typeface="Times New Roman KZ" pitchFamily="18" charset="0"/>
                        <a:ea typeface="Times New Roman KZ" pitchFamily="18" charset="0"/>
                        <a:cs typeface="+mn-cs"/>
                      </a:endParaRPr>
                    </a:p>
                    <a:p>
                      <a:pPr algn="ctr"/>
                      <a:r>
                        <a:rPr lang="kk-KZ" sz="1800" b="1" i="1" kern="1200" dirty="0" smtClean="0">
                          <a:solidFill>
                            <a:schemeClr val="tx1"/>
                          </a:solidFill>
                          <a:latin typeface="Times New Roman KZ" pitchFamily="18" charset="0"/>
                          <a:ea typeface="Times New Roman KZ" pitchFamily="18" charset="0"/>
                          <a:cs typeface="+mn-cs"/>
                        </a:rPr>
                        <a:t>-суреттер  ретімен тақырыпқа сай  әңгіме  құрастырады.</a:t>
                      </a:r>
                      <a:endParaRPr lang="ru-RU" sz="1800" b="1" i="1" kern="1200" dirty="0" smtClean="0">
                        <a:solidFill>
                          <a:schemeClr val="tx1"/>
                        </a:solidFill>
                        <a:latin typeface="Times New Roman KZ" pitchFamily="18" charset="0"/>
                        <a:ea typeface="Times New Roman KZ" pitchFamily="18" charset="0"/>
                        <a:cs typeface="+mn-cs"/>
                      </a:endParaRPr>
                    </a:p>
                    <a:p>
                      <a:pPr algn="ctr"/>
                      <a:r>
                        <a:rPr lang="kk-KZ" sz="1800" b="1" i="1" kern="1200" dirty="0" smtClean="0">
                          <a:solidFill>
                            <a:schemeClr val="tx1"/>
                          </a:solidFill>
                          <a:latin typeface="Times New Roman KZ" pitchFamily="18" charset="0"/>
                          <a:ea typeface="Times New Roman KZ" pitchFamily="18" charset="0"/>
                          <a:cs typeface="+mn-cs"/>
                        </a:rPr>
                        <a:t>-төрт  түлік  малға  қатысты  ырым –тыйым  сөздерді  айтады,   мағынасын  ашады.</a:t>
                      </a:r>
                      <a:endParaRPr lang="ru-RU" b="1" i="1" dirty="0">
                        <a:latin typeface="Times New Roman KZ" pitchFamily="18" charset="0"/>
                        <a:ea typeface="Times New Roman KZ" pitchFamily="18" charset="0"/>
                      </a:endParaRPr>
                    </a:p>
                  </a:txBody>
                  <a:tcPr/>
                </a:tc>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ppt_h/2"/>
                                          </p:val>
                                        </p:tav>
                                        <p:tav tm="100000">
                                          <p:val>
                                            <p:strVal val="#ppt_y"/>
                                          </p:val>
                                        </p:tav>
                                      </p:tavLst>
                                    </p:anim>
                                    <p:anim calcmode="lin" valueType="num">
                                      <p:cBhvr>
                                        <p:cTn id="15" dur="1000" fill="hold"/>
                                        <p:tgtEl>
                                          <p:spTgt spid="10"/>
                                        </p:tgtEl>
                                        <p:attrNameLst>
                                          <p:attrName>ppt_w</p:attrName>
                                        </p:attrNameLst>
                                      </p:cBhvr>
                                      <p:tavLst>
                                        <p:tav tm="0">
                                          <p:val>
                                            <p:strVal val="#ppt_w"/>
                                          </p:val>
                                        </p:tav>
                                        <p:tav tm="100000">
                                          <p:val>
                                            <p:strVal val="#ppt_w"/>
                                          </p:val>
                                        </p:tav>
                                      </p:tavLst>
                                    </p:anim>
                                    <p:anim calcmode="lin" valueType="num">
                                      <p:cBhvr>
                                        <p:cTn id="16" dur="10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8" name="Горизонтальный свиток 7"/>
          <p:cNvSpPr/>
          <p:nvPr/>
        </p:nvSpPr>
        <p:spPr>
          <a:xfrm>
            <a:off x="1428728" y="857232"/>
            <a:ext cx="6696744" cy="792088"/>
          </a:xfrm>
          <a:prstGeom prst="horizontalScroll">
            <a:avLst/>
          </a:prstGeom>
          <a:gradFill>
            <a:gsLst>
              <a:gs pos="0">
                <a:srgbClr val="FFEFD1"/>
              </a:gs>
              <a:gs pos="64999">
                <a:srgbClr val="F0EBD5"/>
              </a:gs>
              <a:gs pos="100000">
                <a:srgbClr val="D1C39F"/>
              </a:gs>
            </a:gsLst>
            <a:lin ang="16200000" scaled="0"/>
          </a:gra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sz="2000" b="1" dirty="0">
              <a:solidFill>
                <a:srgbClr val="002060"/>
              </a:solidFill>
              <a:latin typeface="Times New Roman" pitchFamily="18" charset="0"/>
              <a:cs typeface="Times New Roman" pitchFamily="18" charset="0"/>
            </a:endParaRPr>
          </a:p>
        </p:txBody>
      </p:sp>
      <p:sp>
        <p:nvSpPr>
          <p:cNvPr id="9" name="Вертикальный свиток 8"/>
          <p:cNvSpPr/>
          <p:nvPr/>
        </p:nvSpPr>
        <p:spPr>
          <a:xfrm>
            <a:off x="0" y="1928802"/>
            <a:ext cx="3096344" cy="3600400"/>
          </a:xfrm>
          <a:prstGeom prst="verticalScroll">
            <a:avLst>
              <a:gd name="adj" fmla="val 10096"/>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dirty="0" smtClean="0"/>
          </a:p>
          <a:p>
            <a:pPr algn="ctr"/>
            <a:endParaRPr lang="kk-KZ" sz="1100" b="1" i="1" dirty="0" smtClean="0">
              <a:latin typeface="Times New Roman" pitchFamily="18" charset="0"/>
              <a:cs typeface="Times New Roman" pitchFamily="18" charset="0"/>
            </a:endParaRPr>
          </a:p>
          <a:p>
            <a:pPr algn="ctr"/>
            <a:r>
              <a:rPr lang="kk-KZ" sz="1400" b="1" i="1" dirty="0" smtClean="0">
                <a:solidFill>
                  <a:srgbClr val="FF0000"/>
                </a:solidFill>
                <a:latin typeface="Times New Roman" pitchFamily="18" charset="0"/>
                <a:cs typeface="Times New Roman" pitchFamily="18" charset="0"/>
              </a:rPr>
              <a:t>“Біздегі  басты  міндет –</a:t>
            </a:r>
          </a:p>
          <a:p>
            <a:pPr algn="ctr"/>
            <a:r>
              <a:rPr lang="kk-KZ" sz="1400" b="1" i="1" dirty="0" smtClean="0">
                <a:solidFill>
                  <a:srgbClr val="FF0000"/>
                </a:solidFill>
                <a:latin typeface="Times New Roman" pitchFamily="18" charset="0"/>
                <a:cs typeface="Times New Roman" pitchFamily="18" charset="0"/>
              </a:rPr>
              <a:t> білім  беруді  жаңа  сапамен және  мазмұнмен  толықтыру”</a:t>
            </a:r>
            <a:r>
              <a:rPr lang="kk-KZ" sz="1400" b="1" i="1" dirty="0" smtClean="0">
                <a:latin typeface="Times New Roman" pitchFamily="18" charset="0"/>
                <a:cs typeface="Times New Roman" pitchFamily="18" charset="0"/>
              </a:rPr>
              <a:t> </a:t>
            </a:r>
          </a:p>
          <a:p>
            <a:pPr algn="ctr"/>
            <a:r>
              <a:rPr lang="kk-KZ" sz="1400" b="1" i="1" dirty="0" smtClean="0">
                <a:latin typeface="Times New Roman" pitchFamily="18" charset="0"/>
                <a:cs typeface="Times New Roman" pitchFamily="18" charset="0"/>
              </a:rPr>
              <a:t>                         Н.Ә.Назарбаев</a:t>
            </a:r>
            <a:endParaRPr lang="kk-KZ" sz="1400" b="1" i="1" dirty="0" smtClean="0">
              <a:solidFill>
                <a:srgbClr val="FF0000"/>
              </a:solidFill>
              <a:latin typeface="Times New Roman" pitchFamily="18" charset="0"/>
              <a:cs typeface="Times New Roman" pitchFamily="18" charset="0"/>
            </a:endParaRPr>
          </a:p>
          <a:p>
            <a:pPr algn="ctr"/>
            <a:r>
              <a:rPr lang="kk-KZ" sz="1100" b="1" i="1" dirty="0" smtClean="0">
                <a:latin typeface="Times New Roman" pitchFamily="18" charset="0"/>
                <a:cs typeface="Times New Roman" pitchFamily="18" charset="0"/>
              </a:rPr>
              <a:t>                     </a:t>
            </a:r>
          </a:p>
        </p:txBody>
      </p:sp>
      <p:sp>
        <p:nvSpPr>
          <p:cNvPr id="11" name="Вертикальный свиток 10"/>
          <p:cNvSpPr/>
          <p:nvPr/>
        </p:nvSpPr>
        <p:spPr>
          <a:xfrm>
            <a:off x="2987824" y="1916832"/>
            <a:ext cx="3312368" cy="3600400"/>
          </a:xfrm>
          <a:prstGeom prst="verticalScroll">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lvl="0" algn="ctr" fontAlgn="base">
              <a:spcBef>
                <a:spcPct val="0"/>
              </a:spcBef>
              <a:spcAft>
                <a:spcPct val="0"/>
              </a:spcAft>
            </a:pPr>
            <a:r>
              <a:rPr lang="kk-KZ" sz="1400" b="1" i="1" dirty="0" smtClean="0">
                <a:ln w="11430"/>
                <a:solidFill>
                  <a:srgbClr val="FF0000"/>
                </a:solidFill>
                <a:latin typeface="Times New Roman" pitchFamily="18" charset="0"/>
                <a:ea typeface="Times New Roman" pitchFamily="18" charset="0"/>
                <a:cs typeface="Times New Roman" pitchFamily="18" charset="0"/>
              </a:rPr>
              <a:t>Ұстаз ізденгіш болуы, ойлай білуі, қандай істі болсын, бар ынтасымен</a:t>
            </a:r>
          </a:p>
          <a:p>
            <a:pPr lvl="0" algn="ctr" fontAlgn="base">
              <a:spcBef>
                <a:spcPct val="0"/>
              </a:spcBef>
              <a:spcAft>
                <a:spcPct val="0"/>
              </a:spcAft>
            </a:pPr>
            <a:r>
              <a:rPr lang="kk-KZ" sz="1400" b="1" i="1" dirty="0" smtClean="0">
                <a:ln w="11430"/>
                <a:solidFill>
                  <a:srgbClr val="FF0000"/>
                </a:solidFill>
                <a:latin typeface="Times New Roman" pitchFamily="18" charset="0"/>
                <a:ea typeface="Times New Roman" pitchFamily="18" charset="0"/>
                <a:cs typeface="Times New Roman" pitchFamily="18" charset="0"/>
              </a:rPr>
              <a:t> атқара білуі керек.     </a:t>
            </a:r>
          </a:p>
          <a:p>
            <a:pPr lvl="0" algn="ctr" fontAlgn="base">
              <a:spcBef>
                <a:spcPct val="0"/>
              </a:spcBef>
              <a:spcAft>
                <a:spcPct val="0"/>
              </a:spcAft>
            </a:pPr>
            <a:r>
              <a:rPr lang="kk-KZ" sz="1400" b="1" i="1" dirty="0" smtClean="0">
                <a:ln w="11430"/>
                <a:solidFill>
                  <a:srgbClr val="FF0000"/>
                </a:soli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r>
              <a:rPr lang="kk-KZ" sz="1400" b="1" i="1" dirty="0" smtClean="0">
                <a:ln w="11430"/>
                <a:solidFill>
                  <a:srgbClr val="0000FF"/>
                </a:soli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a:t>
            </a:r>
          </a:p>
          <a:p>
            <a:pPr lvl="0" algn="ctr" fontAlgn="base">
              <a:spcBef>
                <a:spcPct val="0"/>
              </a:spcBef>
              <a:spcAft>
                <a:spcPct val="0"/>
              </a:spcAft>
            </a:pPr>
            <a:endParaRPr lang="kk-KZ" sz="1400" b="1" i="1" dirty="0" smtClean="0">
              <a:ln w="11430"/>
              <a:solidFill>
                <a:srgbClr val="0000FF"/>
              </a:soli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endParaRPr>
          </a:p>
          <a:p>
            <a:pPr lvl="0" algn="ctr" fontAlgn="base">
              <a:spcBef>
                <a:spcPct val="0"/>
              </a:spcBef>
              <a:spcAft>
                <a:spcPct val="0"/>
              </a:spcAft>
            </a:pPr>
            <a:r>
              <a:rPr lang="kk-KZ" sz="1400" b="1" i="1" dirty="0" smtClean="0">
                <a:ln w="11430"/>
                <a:solidFill>
                  <a:schemeClr val="tx1"/>
                </a:solidFill>
                <a:effectLst>
                  <a:outerShdw blurRad="50800" dist="39000" dir="5460000" algn="tl">
                    <a:srgbClr val="000000">
                      <a:alpha val="38000"/>
                    </a:srgbClr>
                  </a:outerShdw>
                </a:effectLst>
                <a:latin typeface="Times New Roman" pitchFamily="18" charset="0"/>
                <a:ea typeface="Times New Roman" pitchFamily="18" charset="0"/>
                <a:cs typeface="Times New Roman" pitchFamily="18" charset="0"/>
              </a:rPr>
              <a:t>                       В. Маяковский</a:t>
            </a:r>
            <a:endParaRPr lang="kk-KZ" sz="1400" b="1" i="1" dirty="0">
              <a:ln w="11430"/>
              <a:solidFill>
                <a:schemeClr val="tx1"/>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12" name="Вертикальный свиток 11"/>
          <p:cNvSpPr/>
          <p:nvPr/>
        </p:nvSpPr>
        <p:spPr>
          <a:xfrm>
            <a:off x="6084168" y="1916832"/>
            <a:ext cx="2952328" cy="3600400"/>
          </a:xfrm>
          <a:prstGeom prst="verticalScroll">
            <a:avLst/>
          </a:prstGeom>
          <a:ln>
            <a:solidFill>
              <a:schemeClr val="tx1"/>
            </a:solidFill>
          </a:ln>
        </p:spPr>
        <p:style>
          <a:lnRef idx="2">
            <a:schemeClr val="accent5"/>
          </a:lnRef>
          <a:fillRef idx="1">
            <a:schemeClr val="lt1"/>
          </a:fillRef>
          <a:effectRef idx="0">
            <a:schemeClr val="accent5"/>
          </a:effectRef>
          <a:fontRef idx="minor">
            <a:schemeClr val="dk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a:r>
              <a:rPr lang="ru-RU" sz="1400" b="1" i="1" dirty="0" smtClean="0">
                <a:solidFill>
                  <a:srgbClr val="FF0000"/>
                </a:solidFill>
                <a:latin typeface="Times New Roman" pitchFamily="18" charset="0"/>
                <a:cs typeface="Times New Roman" pitchFamily="18" charset="0"/>
              </a:rPr>
              <a:t>«</a:t>
            </a:r>
            <a:r>
              <a:rPr lang="ru-RU" sz="1400" b="1" i="1" dirty="0" err="1" smtClean="0">
                <a:solidFill>
                  <a:srgbClr val="FF0000"/>
                </a:solidFill>
                <a:latin typeface="Times New Roman" pitchFamily="18" charset="0"/>
                <a:cs typeface="Times New Roman" pitchFamily="18" charset="0"/>
              </a:rPr>
              <a:t>Егер</a:t>
            </a:r>
            <a:r>
              <a:rPr lang="ru-RU" sz="1400" b="1" i="1" dirty="0" smtClean="0">
                <a:solidFill>
                  <a:srgbClr val="FF0000"/>
                </a:solidFill>
                <a:latin typeface="Times New Roman" pitchFamily="18" charset="0"/>
                <a:cs typeface="Times New Roman" pitchFamily="18" charset="0"/>
              </a:rPr>
              <a:t>  сен </a:t>
            </a:r>
            <a:r>
              <a:rPr lang="ru-RU" sz="1400" b="1" i="1" dirty="0" err="1" smtClean="0">
                <a:solidFill>
                  <a:srgbClr val="FF0000"/>
                </a:solidFill>
                <a:latin typeface="Times New Roman" pitchFamily="18" charset="0"/>
                <a:cs typeface="Times New Roman" pitchFamily="18" charset="0"/>
              </a:rPr>
              <a:t>болашақтағы өзгерісті  байқағың келсе</a:t>
            </a:r>
            <a:r>
              <a:rPr lang="ru-RU" sz="1400" b="1" i="1" dirty="0" smtClean="0">
                <a:solidFill>
                  <a:srgbClr val="FF0000"/>
                </a:solidFill>
                <a:latin typeface="Times New Roman" pitchFamily="18" charset="0"/>
                <a:cs typeface="Times New Roman" pitchFamily="18" charset="0"/>
              </a:rPr>
              <a:t>, </a:t>
            </a:r>
          </a:p>
          <a:p>
            <a:pPr algn="ctr"/>
            <a:r>
              <a:rPr lang="ru-RU" sz="1400" b="1" i="1" dirty="0" err="1" smtClean="0">
                <a:solidFill>
                  <a:srgbClr val="FF0000"/>
                </a:solidFill>
                <a:latin typeface="Times New Roman" pitchFamily="18" charset="0"/>
                <a:cs typeface="Times New Roman" pitchFamily="18" charset="0"/>
              </a:rPr>
              <a:t>сол</a:t>
            </a:r>
            <a:r>
              <a:rPr lang="ru-RU" sz="1400" b="1" i="1" dirty="0" smtClean="0">
                <a:solidFill>
                  <a:srgbClr val="FF0000"/>
                </a:solidFill>
                <a:latin typeface="Times New Roman" pitchFamily="18" charset="0"/>
                <a:cs typeface="Times New Roman" pitchFamily="18" charset="0"/>
              </a:rPr>
              <a:t>  </a:t>
            </a:r>
            <a:r>
              <a:rPr lang="ru-RU" sz="1400" b="1" i="1" dirty="0" err="1" smtClean="0">
                <a:solidFill>
                  <a:srgbClr val="FF0000"/>
                </a:solidFill>
                <a:latin typeface="Times New Roman" pitchFamily="18" charset="0"/>
                <a:cs typeface="Times New Roman" pitchFamily="18" charset="0"/>
              </a:rPr>
              <a:t>өзгерісті  уақытында  жаса</a:t>
            </a:r>
            <a:r>
              <a:rPr lang="ru-RU" sz="1400" b="1" i="1" dirty="0" smtClean="0">
                <a:solidFill>
                  <a:srgbClr val="FF0000"/>
                </a:solidFill>
                <a:latin typeface="Times New Roman" pitchFamily="18" charset="0"/>
                <a:cs typeface="Times New Roman" pitchFamily="18" charset="0"/>
              </a:rPr>
              <a:t>»  </a:t>
            </a:r>
            <a:r>
              <a:rPr lang="ru-RU" sz="1400" b="1" i="1" dirty="0" err="1" smtClean="0">
                <a:solidFill>
                  <a:srgbClr val="FF0000"/>
                </a:solidFill>
                <a:latin typeface="Times New Roman" pitchFamily="18" charset="0"/>
                <a:cs typeface="Times New Roman" pitchFamily="18" charset="0"/>
              </a:rPr>
              <a:t>деген</a:t>
            </a:r>
            <a:r>
              <a:rPr lang="ru-RU" sz="1400" b="1" i="1" dirty="0" smtClean="0">
                <a:solidFill>
                  <a:srgbClr val="FF0000"/>
                </a:solidFill>
                <a:latin typeface="Times New Roman" pitchFamily="18" charset="0"/>
                <a:cs typeface="Times New Roman" pitchFamily="18" charset="0"/>
              </a:rPr>
              <a:t> </a:t>
            </a:r>
            <a:r>
              <a:rPr lang="ru-RU" sz="1400" b="1" i="1" dirty="0" err="1" smtClean="0">
                <a:solidFill>
                  <a:srgbClr val="FF0000"/>
                </a:solidFill>
                <a:latin typeface="Times New Roman" pitchFamily="18" charset="0"/>
                <a:cs typeface="Times New Roman" pitchFamily="18" charset="0"/>
              </a:rPr>
              <a:t>ілім</a:t>
            </a:r>
            <a:r>
              <a:rPr lang="kk-KZ" sz="1400" b="1" i="1" dirty="0" smtClean="0">
                <a:solidFill>
                  <a:srgbClr val="FF0000"/>
                </a:solidFill>
                <a:latin typeface="Times New Roman" pitchFamily="18" charset="0"/>
                <a:cs typeface="Times New Roman" pitchFamily="18" charset="0"/>
              </a:rPr>
              <a:t>де  терең  ой  жатыр.  Бұл ілім</a:t>
            </a:r>
            <a:endParaRPr lang="ru-RU" sz="1400" b="1" i="1" dirty="0" smtClean="0">
              <a:solidFill>
                <a:srgbClr val="FF0000"/>
              </a:solidFill>
              <a:latin typeface="Times New Roman" pitchFamily="18" charset="0"/>
              <a:cs typeface="Times New Roman" pitchFamily="18" charset="0"/>
            </a:endParaRPr>
          </a:p>
          <a:p>
            <a:pPr algn="ctr"/>
            <a:r>
              <a:rPr lang="ru-RU" sz="1400" b="1" i="1" dirty="0" err="1" smtClean="0">
                <a:solidFill>
                  <a:srgbClr val="FF0000"/>
                </a:solidFill>
                <a:latin typeface="Times New Roman" pitchFamily="18" charset="0"/>
                <a:cs typeface="Times New Roman" pitchFamily="18" charset="0"/>
              </a:rPr>
              <a:t>жаңартылған  білім</a:t>
            </a:r>
            <a:r>
              <a:rPr lang="ru-RU" sz="1400" b="1" i="1" dirty="0" smtClean="0">
                <a:solidFill>
                  <a:srgbClr val="FF0000"/>
                </a:solidFill>
                <a:latin typeface="Times New Roman" pitchFamily="18" charset="0"/>
                <a:cs typeface="Times New Roman" pitchFamily="18" charset="0"/>
              </a:rPr>
              <a:t> – </a:t>
            </a:r>
            <a:r>
              <a:rPr lang="ru-RU" sz="1400" b="1" i="1" dirty="0" err="1" smtClean="0">
                <a:solidFill>
                  <a:srgbClr val="FF0000"/>
                </a:solidFill>
                <a:latin typeface="Times New Roman" pitchFamily="18" charset="0"/>
                <a:cs typeface="Times New Roman" pitchFamily="18" charset="0"/>
              </a:rPr>
              <a:t>болашақтың  кепілі</a:t>
            </a:r>
            <a:r>
              <a:rPr lang="ru-RU" sz="1400" b="1" i="1" dirty="0" smtClean="0">
                <a:solidFill>
                  <a:srgbClr val="FF0000"/>
                </a:solidFill>
                <a:latin typeface="Times New Roman" pitchFamily="18" charset="0"/>
                <a:cs typeface="Times New Roman" pitchFamily="18" charset="0"/>
              </a:rPr>
              <a:t> </a:t>
            </a:r>
            <a:r>
              <a:rPr lang="ru-RU" sz="1400" b="1" i="1" dirty="0" err="1" smtClean="0">
                <a:solidFill>
                  <a:srgbClr val="FF0000"/>
                </a:solidFill>
                <a:latin typeface="Times New Roman" pitchFamily="18" charset="0"/>
                <a:cs typeface="Times New Roman" pitchFamily="18" charset="0"/>
              </a:rPr>
              <a:t>екенін</a:t>
            </a:r>
            <a:r>
              <a:rPr lang="ru-RU" sz="1400" b="1" i="1" dirty="0" smtClean="0">
                <a:solidFill>
                  <a:srgbClr val="FF0000"/>
                </a:solidFill>
                <a:latin typeface="Times New Roman" pitchFamily="18" charset="0"/>
                <a:cs typeface="Times New Roman" pitchFamily="18" charset="0"/>
              </a:rPr>
              <a:t>  </a:t>
            </a:r>
            <a:r>
              <a:rPr lang="ru-RU" sz="1400" b="1" i="1" dirty="0" err="1" smtClean="0">
                <a:solidFill>
                  <a:srgbClr val="FF0000"/>
                </a:solidFill>
                <a:latin typeface="Times New Roman" pitchFamily="18" charset="0"/>
                <a:cs typeface="Times New Roman" pitchFamily="18" charset="0"/>
              </a:rPr>
              <a:t>аңғартады.</a:t>
            </a:r>
            <a:endParaRPr lang="ru-RU" sz="1400" b="1" i="1" dirty="0" smtClean="0">
              <a:solidFill>
                <a:srgbClr val="FF0000"/>
              </a:solidFill>
              <a:latin typeface="Times New Roman" pitchFamily="18" charset="0"/>
              <a:cs typeface="Times New Roman" pitchFamily="18" charset="0"/>
            </a:endParaRPr>
          </a:p>
          <a:p>
            <a:pPr algn="ctr"/>
            <a:endParaRPr lang="kk-KZ" sz="1400" b="1" i="1" dirty="0" smtClean="0">
              <a:latin typeface="Times New Roman" pitchFamily="18" charset="0"/>
              <a:cs typeface="Times New Roman" pitchFamily="18" charset="0"/>
            </a:endParaRPr>
          </a:p>
          <a:p>
            <a:pPr algn="ctr"/>
            <a:r>
              <a:rPr lang="kk-KZ" sz="1400" b="1" i="1" dirty="0" smtClean="0">
                <a:latin typeface="Times New Roman" pitchFamily="18" charset="0"/>
                <a:cs typeface="Times New Roman" pitchFamily="18" charset="0"/>
              </a:rPr>
              <a:t>               Махатма  Ганди</a:t>
            </a:r>
            <a:endParaRPr lang="ru-RU" sz="1400" b="1" i="1" dirty="0" smtClean="0">
              <a:latin typeface="Times New Roman" pitchFamily="18" charset="0"/>
              <a:cs typeface="Times New Roman" pitchFamily="18" charset="0"/>
            </a:endParaRPr>
          </a:p>
          <a:p>
            <a:pPr algn="ctr"/>
            <a:endParaRPr lang="ru-RU" sz="1400" b="1" i="1" dirty="0" smtClean="0">
              <a:latin typeface="Times New Roman" pitchFamily="18" charset="0"/>
              <a:cs typeface="Times New Roman" pitchFamily="18" charset="0"/>
            </a:endParaRPr>
          </a:p>
        </p:txBody>
      </p:sp>
      <p:sp>
        <p:nvSpPr>
          <p:cNvPr id="13" name="Заголовок 1"/>
          <p:cNvSpPr>
            <a:spLocks noGrp="1"/>
          </p:cNvSpPr>
          <p:nvPr>
            <p:ph type="title"/>
          </p:nvPr>
        </p:nvSpPr>
        <p:spPr>
          <a:xfrm>
            <a:off x="1500166" y="1000108"/>
            <a:ext cx="6429420" cy="571504"/>
          </a:xfrm>
        </p:spPr>
        <p:txBody>
          <a:bodyPr>
            <a:noAutofit/>
          </a:bodyPr>
          <a:lstStyle/>
          <a:p>
            <a:r>
              <a:rPr lang="kk-KZ" sz="3200" b="1" i="1" dirty="0" smtClean="0">
                <a:solidFill>
                  <a:srgbClr val="FF0000"/>
                </a:solidFill>
                <a:latin typeface="Times New Roman KZ" pitchFamily="18" charset="0"/>
                <a:ea typeface="Times New Roman KZ" pitchFamily="18" charset="0"/>
              </a:rPr>
              <a:t>Тоқсан  ауыз  сөздің  түйіні</a:t>
            </a:r>
            <a:endParaRPr lang="ru-RU" sz="3200" b="1" i="1" dirty="0">
              <a:solidFill>
                <a:srgbClr val="FF0000"/>
              </a:solidFill>
              <a:latin typeface="Times New Roman KZ" pitchFamily="18" charset="0"/>
              <a:ea typeface="Times New Roman KZ" pitchFamily="18" charset="0"/>
            </a:endParaRPr>
          </a:p>
        </p:txBody>
      </p:sp>
      <p:pic>
        <p:nvPicPr>
          <p:cNvPr id="10" name="Рисунок 9" descr="hronika_banners_1271794980464.jpg"/>
          <p:cNvPicPr>
            <a:picLocks noChangeAspect="1"/>
          </p:cNvPicPr>
          <p:nvPr/>
        </p:nvPicPr>
        <p:blipFill>
          <a:blip r:embed="rId4" cstate="print"/>
          <a:srcRect r="2940" b="37735"/>
          <a:stretch>
            <a:fillRect/>
          </a:stretch>
        </p:blipFill>
        <p:spPr bwMode="auto">
          <a:xfrm>
            <a:off x="642910" y="2285992"/>
            <a:ext cx="1922134" cy="2035200"/>
          </a:xfrm>
          <a:prstGeom prst="rect">
            <a:avLst/>
          </a:prstGeom>
          <a:ln w="38100" cap="sq">
            <a:solidFill>
              <a:schemeClr val="accent2">
                <a:lumMod val="75000"/>
              </a:schemeClr>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from="(-#ppt_w/2)" to="(#ppt_x)" calcmode="lin" valueType="num">
                                      <p:cBhvr>
                                        <p:cTn id="7" dur="1200" fill="hold">
                                          <p:stCondLst>
                                            <p:cond delay="0"/>
                                          </p:stCondLst>
                                        </p:cTn>
                                        <p:tgtEl>
                                          <p:spTgt spid="13"/>
                                        </p:tgtEl>
                                        <p:attrNameLst>
                                          <p:attrName>ppt_x</p:attrName>
                                        </p:attrNameLst>
                                      </p:cBhvr>
                                    </p:anim>
                                    <p:anim from="0" to="-1.0" calcmode="lin" valueType="num">
                                      <p:cBhvr>
                                        <p:cTn id="8" dur="400" decel="50000" autoRev="1" fill="hold">
                                          <p:stCondLst>
                                            <p:cond delay="1200"/>
                                          </p:stCondLst>
                                        </p:cTn>
                                        <p:tgtEl>
                                          <p:spTgt spid="13"/>
                                        </p:tgtEl>
                                        <p:attrNameLst>
                                          <p:attrName>xshear</p:attrName>
                                        </p:attrNameLst>
                                      </p:cBhvr>
                                    </p:anim>
                                    <p:animScale>
                                      <p:cBhvr>
                                        <p:cTn id="9" dur="400" decel="100000" autoRev="1" fill="hold">
                                          <p:stCondLst>
                                            <p:cond delay="1200"/>
                                          </p:stCondLst>
                                        </p:cTn>
                                        <p:tgtEl>
                                          <p:spTgt spid="13"/>
                                        </p:tgtEl>
                                      </p:cBhvr>
                                      <p:from x="100000" y="100000"/>
                                      <p:to x="80000" y="100000"/>
                                    </p:animScale>
                                    <p:anim by="(#ppt_h/3+#ppt_w*0.1)" calcmode="lin" valueType="num">
                                      <p:cBhvr additive="sum">
                                        <p:cTn id="10" dur="400" decel="100000" autoRev="1" fill="hold">
                                          <p:stCondLst>
                                            <p:cond delay="1200"/>
                                          </p:stCondLst>
                                        </p:cTn>
                                        <p:tgtEl>
                                          <p:spTgt spid="13"/>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 from="(-#ppt_w/2)" to="(#ppt_x)" calcmode="lin" valueType="num">
                                      <p:cBhvr>
                                        <p:cTn id="15" dur="1200" fill="hold">
                                          <p:stCondLst>
                                            <p:cond delay="0"/>
                                          </p:stCondLst>
                                        </p:cTn>
                                        <p:tgtEl>
                                          <p:spTgt spid="10"/>
                                        </p:tgtEl>
                                        <p:attrNameLst>
                                          <p:attrName>ppt_x</p:attrName>
                                        </p:attrNameLst>
                                      </p:cBhvr>
                                    </p:anim>
                                    <p:anim from="0" to="-1.0" calcmode="lin" valueType="num">
                                      <p:cBhvr>
                                        <p:cTn id="16" dur="400" decel="50000" autoRev="1" fill="hold">
                                          <p:stCondLst>
                                            <p:cond delay="1200"/>
                                          </p:stCondLst>
                                        </p:cTn>
                                        <p:tgtEl>
                                          <p:spTgt spid="10"/>
                                        </p:tgtEl>
                                        <p:attrNameLst>
                                          <p:attrName>xshear</p:attrName>
                                        </p:attrNameLst>
                                      </p:cBhvr>
                                    </p:anim>
                                    <p:animScale>
                                      <p:cBhvr>
                                        <p:cTn id="17" dur="400" decel="100000" autoRev="1" fill="hold">
                                          <p:stCondLst>
                                            <p:cond delay="1200"/>
                                          </p:stCondLst>
                                        </p:cTn>
                                        <p:tgtEl>
                                          <p:spTgt spid="10"/>
                                        </p:tgtEl>
                                      </p:cBhvr>
                                      <p:from x="100000" y="100000"/>
                                      <p:to x="80000" y="100000"/>
                                    </p:animScale>
                                    <p:anim by="(#ppt_h/3+#ppt_w*0.1)" calcmode="lin" valueType="num">
                                      <p:cBhvr additive="sum">
                                        <p:cTn id="18" dur="400" decel="100000" autoRev="1" fill="hold">
                                          <p:stCondLst>
                                            <p:cond delay="1200"/>
                                          </p:stCondLst>
                                        </p:cTn>
                                        <p:tgtEl>
                                          <p:spTgt spid="10"/>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9">
                                            <p:txEl>
                                              <p:pRg st="14" end="14"/>
                                            </p:txEl>
                                          </p:spTgt>
                                        </p:tgtEl>
                                        <p:attrNameLst>
                                          <p:attrName>style.visibility</p:attrName>
                                        </p:attrNameLst>
                                      </p:cBhvr>
                                      <p:to>
                                        <p:strVal val="visible"/>
                                      </p:to>
                                    </p:set>
                                    <p:anim from="(-#ppt_w/2)" to="(#ppt_x)" calcmode="lin" valueType="num">
                                      <p:cBhvr>
                                        <p:cTn id="23" dur="1200" fill="hold">
                                          <p:stCondLst>
                                            <p:cond delay="0"/>
                                          </p:stCondLst>
                                        </p:cTn>
                                        <p:tgtEl>
                                          <p:spTgt spid="9">
                                            <p:txEl>
                                              <p:pRg st="14" end="14"/>
                                            </p:txEl>
                                          </p:spTgt>
                                        </p:tgtEl>
                                        <p:attrNameLst>
                                          <p:attrName>ppt_x</p:attrName>
                                        </p:attrNameLst>
                                      </p:cBhvr>
                                    </p:anim>
                                    <p:anim from="0" to="-1.0" calcmode="lin" valueType="num">
                                      <p:cBhvr>
                                        <p:cTn id="24" dur="400" decel="50000" autoRev="1" fill="hold">
                                          <p:stCondLst>
                                            <p:cond delay="1200"/>
                                          </p:stCondLst>
                                        </p:cTn>
                                        <p:tgtEl>
                                          <p:spTgt spid="9">
                                            <p:txEl>
                                              <p:pRg st="14" end="14"/>
                                            </p:txEl>
                                          </p:spTgt>
                                        </p:tgtEl>
                                        <p:attrNameLst>
                                          <p:attrName>xshear</p:attrName>
                                        </p:attrNameLst>
                                      </p:cBhvr>
                                    </p:anim>
                                    <p:animScale>
                                      <p:cBhvr>
                                        <p:cTn id="25" dur="400" decel="100000" autoRev="1" fill="hold">
                                          <p:stCondLst>
                                            <p:cond delay="1200"/>
                                          </p:stCondLst>
                                        </p:cTn>
                                        <p:tgtEl>
                                          <p:spTgt spid="9">
                                            <p:txEl>
                                              <p:pRg st="14" end="14"/>
                                            </p:txEl>
                                          </p:spTgt>
                                        </p:tgtEl>
                                      </p:cBhvr>
                                      <p:from x="100000" y="100000"/>
                                      <p:to x="80000" y="100000"/>
                                    </p:animScale>
                                    <p:anim by="(#ppt_h/3+#ppt_w*0.1)" calcmode="lin" valueType="num">
                                      <p:cBhvr additive="sum">
                                        <p:cTn id="26" dur="400" decel="100000" autoRev="1" fill="hold">
                                          <p:stCondLst>
                                            <p:cond delay="1200"/>
                                          </p:stCondLst>
                                        </p:cTn>
                                        <p:tgtEl>
                                          <p:spTgt spid="9">
                                            <p:txEl>
                                              <p:pRg st="14" end="14"/>
                                            </p:txEl>
                                          </p:spTgt>
                                        </p:tgtEl>
                                        <p:attrNameLst>
                                          <p:attrName>ppt_x</p:attrName>
                                        </p:attrNameLst>
                                      </p:cBhvr>
                                    </p:anim>
                                  </p:childTnLst>
                                </p:cTn>
                              </p:par>
                              <p:par>
                                <p:cTn id="27" presetID="34" presetClass="entr" presetSubtype="0" fill="hold" nodeType="withEffect">
                                  <p:stCondLst>
                                    <p:cond delay="0"/>
                                  </p:stCondLst>
                                  <p:childTnLst>
                                    <p:set>
                                      <p:cBhvr>
                                        <p:cTn id="28" dur="1" fill="hold">
                                          <p:stCondLst>
                                            <p:cond delay="0"/>
                                          </p:stCondLst>
                                        </p:cTn>
                                        <p:tgtEl>
                                          <p:spTgt spid="9">
                                            <p:txEl>
                                              <p:pRg st="15" end="15"/>
                                            </p:txEl>
                                          </p:spTgt>
                                        </p:tgtEl>
                                        <p:attrNameLst>
                                          <p:attrName>style.visibility</p:attrName>
                                        </p:attrNameLst>
                                      </p:cBhvr>
                                      <p:to>
                                        <p:strVal val="visible"/>
                                      </p:to>
                                    </p:set>
                                    <p:anim from="(-#ppt_w/2)" to="(#ppt_x)" calcmode="lin" valueType="num">
                                      <p:cBhvr>
                                        <p:cTn id="29" dur="1200" fill="hold">
                                          <p:stCondLst>
                                            <p:cond delay="0"/>
                                          </p:stCondLst>
                                        </p:cTn>
                                        <p:tgtEl>
                                          <p:spTgt spid="9">
                                            <p:txEl>
                                              <p:pRg st="15" end="15"/>
                                            </p:txEl>
                                          </p:spTgt>
                                        </p:tgtEl>
                                        <p:attrNameLst>
                                          <p:attrName>ppt_x</p:attrName>
                                        </p:attrNameLst>
                                      </p:cBhvr>
                                    </p:anim>
                                    <p:anim from="0" to="-1.0" calcmode="lin" valueType="num">
                                      <p:cBhvr>
                                        <p:cTn id="30" dur="400" decel="50000" autoRev="1" fill="hold">
                                          <p:stCondLst>
                                            <p:cond delay="1200"/>
                                          </p:stCondLst>
                                        </p:cTn>
                                        <p:tgtEl>
                                          <p:spTgt spid="9">
                                            <p:txEl>
                                              <p:pRg st="15" end="15"/>
                                            </p:txEl>
                                          </p:spTgt>
                                        </p:tgtEl>
                                        <p:attrNameLst>
                                          <p:attrName>xshear</p:attrName>
                                        </p:attrNameLst>
                                      </p:cBhvr>
                                    </p:anim>
                                    <p:animScale>
                                      <p:cBhvr>
                                        <p:cTn id="31" dur="400" decel="100000" autoRev="1" fill="hold">
                                          <p:stCondLst>
                                            <p:cond delay="1200"/>
                                          </p:stCondLst>
                                        </p:cTn>
                                        <p:tgtEl>
                                          <p:spTgt spid="9">
                                            <p:txEl>
                                              <p:pRg st="15" end="15"/>
                                            </p:txEl>
                                          </p:spTgt>
                                        </p:tgtEl>
                                      </p:cBhvr>
                                      <p:from x="100000" y="100000"/>
                                      <p:to x="80000" y="100000"/>
                                    </p:animScale>
                                    <p:anim by="(#ppt_h/3+#ppt_w*0.1)" calcmode="lin" valueType="num">
                                      <p:cBhvr additive="sum">
                                        <p:cTn id="32" dur="400" decel="100000" autoRev="1" fill="hold">
                                          <p:stCondLst>
                                            <p:cond delay="1200"/>
                                          </p:stCondLst>
                                        </p:cTn>
                                        <p:tgtEl>
                                          <p:spTgt spid="9">
                                            <p:txEl>
                                              <p:pRg st="15" end="15"/>
                                            </p:txEl>
                                          </p:spTgt>
                                        </p:tgtEl>
                                        <p:attrNameLst>
                                          <p:attrName>ppt_x</p:attrName>
                                        </p:attrNameLst>
                                      </p:cBhvr>
                                    </p:anim>
                                  </p:childTnLst>
                                </p:cTn>
                              </p:par>
                              <p:par>
                                <p:cTn id="33" presetID="34" presetClass="entr" presetSubtype="0" fill="hold" nodeType="withEffect">
                                  <p:stCondLst>
                                    <p:cond delay="0"/>
                                  </p:stCondLst>
                                  <p:childTnLst>
                                    <p:set>
                                      <p:cBhvr>
                                        <p:cTn id="34" dur="1" fill="hold">
                                          <p:stCondLst>
                                            <p:cond delay="0"/>
                                          </p:stCondLst>
                                        </p:cTn>
                                        <p:tgtEl>
                                          <p:spTgt spid="9">
                                            <p:txEl>
                                              <p:pRg st="16" end="16"/>
                                            </p:txEl>
                                          </p:spTgt>
                                        </p:tgtEl>
                                        <p:attrNameLst>
                                          <p:attrName>style.visibility</p:attrName>
                                        </p:attrNameLst>
                                      </p:cBhvr>
                                      <p:to>
                                        <p:strVal val="visible"/>
                                      </p:to>
                                    </p:set>
                                    <p:anim from="(-#ppt_w/2)" to="(#ppt_x)" calcmode="lin" valueType="num">
                                      <p:cBhvr>
                                        <p:cTn id="35" dur="1200" fill="hold">
                                          <p:stCondLst>
                                            <p:cond delay="0"/>
                                          </p:stCondLst>
                                        </p:cTn>
                                        <p:tgtEl>
                                          <p:spTgt spid="9">
                                            <p:txEl>
                                              <p:pRg st="16" end="16"/>
                                            </p:txEl>
                                          </p:spTgt>
                                        </p:tgtEl>
                                        <p:attrNameLst>
                                          <p:attrName>ppt_x</p:attrName>
                                        </p:attrNameLst>
                                      </p:cBhvr>
                                    </p:anim>
                                    <p:anim from="0" to="-1.0" calcmode="lin" valueType="num">
                                      <p:cBhvr>
                                        <p:cTn id="36" dur="400" decel="50000" autoRev="1" fill="hold">
                                          <p:stCondLst>
                                            <p:cond delay="1200"/>
                                          </p:stCondLst>
                                        </p:cTn>
                                        <p:tgtEl>
                                          <p:spTgt spid="9">
                                            <p:txEl>
                                              <p:pRg st="16" end="16"/>
                                            </p:txEl>
                                          </p:spTgt>
                                        </p:tgtEl>
                                        <p:attrNameLst>
                                          <p:attrName>xshear</p:attrName>
                                        </p:attrNameLst>
                                      </p:cBhvr>
                                    </p:anim>
                                    <p:animScale>
                                      <p:cBhvr>
                                        <p:cTn id="37" dur="400" decel="100000" autoRev="1" fill="hold">
                                          <p:stCondLst>
                                            <p:cond delay="1200"/>
                                          </p:stCondLst>
                                        </p:cTn>
                                        <p:tgtEl>
                                          <p:spTgt spid="9">
                                            <p:txEl>
                                              <p:pRg st="16" end="16"/>
                                            </p:txEl>
                                          </p:spTgt>
                                        </p:tgtEl>
                                      </p:cBhvr>
                                      <p:from x="100000" y="100000"/>
                                      <p:to x="80000" y="100000"/>
                                    </p:animScale>
                                    <p:anim by="(#ppt_h/3+#ppt_w*0.1)" calcmode="lin" valueType="num">
                                      <p:cBhvr additive="sum">
                                        <p:cTn id="38" dur="400" decel="100000" autoRev="1" fill="hold">
                                          <p:stCondLst>
                                            <p:cond delay="1200"/>
                                          </p:stCondLst>
                                        </p:cTn>
                                        <p:tgtEl>
                                          <p:spTgt spid="9">
                                            <p:txEl>
                                              <p:pRg st="16" end="16"/>
                                            </p:txEl>
                                          </p:spTgt>
                                        </p:tgtEl>
                                        <p:attrNameLst>
                                          <p:attrName>ppt_x</p:attrName>
                                        </p:attrNameLst>
                                      </p:cBhvr>
                                    </p:anim>
                                  </p:childTnLst>
                                </p:cTn>
                              </p:par>
                            </p:childTnLst>
                          </p:cTn>
                        </p:par>
                      </p:childTnLst>
                    </p:cTn>
                  </p:par>
                  <p:par>
                    <p:cTn id="39" fill="hold">
                      <p:stCondLst>
                        <p:cond delay="indefinite"/>
                      </p:stCondLst>
                      <p:childTnLst>
                        <p:par>
                          <p:cTn id="40" fill="hold">
                            <p:stCondLst>
                              <p:cond delay="0"/>
                            </p:stCondLst>
                            <p:childTnLst>
                              <p:par>
                                <p:cTn id="41" presetID="34" presetClass="entr" presetSubtype="0" fill="hold" nodeType="click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 from="(-#ppt_w/2)" to="(#ppt_x)" calcmode="lin" valueType="num">
                                      <p:cBhvr>
                                        <p:cTn id="43" dur="1200" fill="hold">
                                          <p:stCondLst>
                                            <p:cond delay="0"/>
                                          </p:stCondLst>
                                        </p:cTn>
                                        <p:tgtEl>
                                          <p:spTgt spid="11">
                                            <p:txEl>
                                              <p:pRg st="0" end="0"/>
                                            </p:txEl>
                                          </p:spTgt>
                                        </p:tgtEl>
                                        <p:attrNameLst>
                                          <p:attrName>ppt_x</p:attrName>
                                        </p:attrNameLst>
                                      </p:cBhvr>
                                    </p:anim>
                                    <p:anim from="0" to="-1.0" calcmode="lin" valueType="num">
                                      <p:cBhvr>
                                        <p:cTn id="44" dur="400" decel="50000" autoRev="1" fill="hold">
                                          <p:stCondLst>
                                            <p:cond delay="1200"/>
                                          </p:stCondLst>
                                        </p:cTn>
                                        <p:tgtEl>
                                          <p:spTgt spid="11">
                                            <p:txEl>
                                              <p:pRg st="0" end="0"/>
                                            </p:txEl>
                                          </p:spTgt>
                                        </p:tgtEl>
                                        <p:attrNameLst>
                                          <p:attrName>xshear</p:attrName>
                                        </p:attrNameLst>
                                      </p:cBhvr>
                                    </p:anim>
                                    <p:animScale>
                                      <p:cBhvr>
                                        <p:cTn id="45" dur="400" decel="100000" autoRev="1" fill="hold">
                                          <p:stCondLst>
                                            <p:cond delay="1200"/>
                                          </p:stCondLst>
                                        </p:cTn>
                                        <p:tgtEl>
                                          <p:spTgt spid="11">
                                            <p:txEl>
                                              <p:pRg st="0" end="0"/>
                                            </p:txEl>
                                          </p:spTgt>
                                        </p:tgtEl>
                                      </p:cBhvr>
                                      <p:from x="100000" y="100000"/>
                                      <p:to x="80000" y="100000"/>
                                    </p:animScale>
                                    <p:anim by="(#ppt_h/3+#ppt_w*0.1)" calcmode="lin" valueType="num">
                                      <p:cBhvr additive="sum">
                                        <p:cTn id="46" dur="400" decel="100000" autoRev="1" fill="hold">
                                          <p:stCondLst>
                                            <p:cond delay="1200"/>
                                          </p:stCondLst>
                                        </p:cTn>
                                        <p:tgtEl>
                                          <p:spTgt spid="11">
                                            <p:txEl>
                                              <p:pRg st="0" end="0"/>
                                            </p:txEl>
                                          </p:spTgt>
                                        </p:tgtEl>
                                        <p:attrNameLst>
                                          <p:attrName>ppt_x</p:attrName>
                                        </p:attrNameLst>
                                      </p:cBhvr>
                                    </p:anim>
                                  </p:childTnLst>
                                </p:cTn>
                              </p:par>
                              <p:par>
                                <p:cTn id="47" presetID="34" presetClass="entr" presetSubtype="0" fill="hold" nodeType="withEffect">
                                  <p:stCondLst>
                                    <p:cond delay="0"/>
                                  </p:stCondLst>
                                  <p:childTnLst>
                                    <p:set>
                                      <p:cBhvr>
                                        <p:cTn id="48" dur="1" fill="hold">
                                          <p:stCondLst>
                                            <p:cond delay="0"/>
                                          </p:stCondLst>
                                        </p:cTn>
                                        <p:tgtEl>
                                          <p:spTgt spid="11">
                                            <p:txEl>
                                              <p:pRg st="1" end="1"/>
                                            </p:txEl>
                                          </p:spTgt>
                                        </p:tgtEl>
                                        <p:attrNameLst>
                                          <p:attrName>style.visibility</p:attrName>
                                        </p:attrNameLst>
                                      </p:cBhvr>
                                      <p:to>
                                        <p:strVal val="visible"/>
                                      </p:to>
                                    </p:set>
                                    <p:anim from="(-#ppt_w/2)" to="(#ppt_x)" calcmode="lin" valueType="num">
                                      <p:cBhvr>
                                        <p:cTn id="49" dur="1200" fill="hold">
                                          <p:stCondLst>
                                            <p:cond delay="0"/>
                                          </p:stCondLst>
                                        </p:cTn>
                                        <p:tgtEl>
                                          <p:spTgt spid="11">
                                            <p:txEl>
                                              <p:pRg st="1" end="1"/>
                                            </p:txEl>
                                          </p:spTgt>
                                        </p:tgtEl>
                                        <p:attrNameLst>
                                          <p:attrName>ppt_x</p:attrName>
                                        </p:attrNameLst>
                                      </p:cBhvr>
                                    </p:anim>
                                    <p:anim from="0" to="-1.0" calcmode="lin" valueType="num">
                                      <p:cBhvr>
                                        <p:cTn id="50" dur="400" decel="50000" autoRev="1" fill="hold">
                                          <p:stCondLst>
                                            <p:cond delay="1200"/>
                                          </p:stCondLst>
                                        </p:cTn>
                                        <p:tgtEl>
                                          <p:spTgt spid="11">
                                            <p:txEl>
                                              <p:pRg st="1" end="1"/>
                                            </p:txEl>
                                          </p:spTgt>
                                        </p:tgtEl>
                                        <p:attrNameLst>
                                          <p:attrName>xshear</p:attrName>
                                        </p:attrNameLst>
                                      </p:cBhvr>
                                    </p:anim>
                                    <p:animScale>
                                      <p:cBhvr>
                                        <p:cTn id="51" dur="400" decel="100000" autoRev="1" fill="hold">
                                          <p:stCondLst>
                                            <p:cond delay="1200"/>
                                          </p:stCondLst>
                                        </p:cTn>
                                        <p:tgtEl>
                                          <p:spTgt spid="11">
                                            <p:txEl>
                                              <p:pRg st="1" end="1"/>
                                            </p:txEl>
                                          </p:spTgt>
                                        </p:tgtEl>
                                      </p:cBhvr>
                                      <p:from x="100000" y="100000"/>
                                      <p:to x="80000" y="100000"/>
                                    </p:animScale>
                                    <p:anim by="(#ppt_h/3+#ppt_w*0.1)" calcmode="lin" valueType="num">
                                      <p:cBhvr additive="sum">
                                        <p:cTn id="52" dur="400" decel="100000" autoRev="1" fill="hold">
                                          <p:stCondLst>
                                            <p:cond delay="1200"/>
                                          </p:stCondLst>
                                        </p:cTn>
                                        <p:tgtEl>
                                          <p:spTgt spid="11">
                                            <p:txEl>
                                              <p:pRg st="1" end="1"/>
                                            </p:txEl>
                                          </p:spTgt>
                                        </p:tgtEl>
                                        <p:attrNameLst>
                                          <p:attrName>ppt_x</p:attrName>
                                        </p:attrNameLst>
                                      </p:cBhvr>
                                    </p:anim>
                                  </p:childTnLst>
                                </p:cTn>
                              </p:par>
                              <p:par>
                                <p:cTn id="53" presetID="34" presetClass="entr" presetSubtype="0" fill="hold" nodeType="withEffect">
                                  <p:stCondLst>
                                    <p:cond delay="0"/>
                                  </p:stCondLst>
                                  <p:childTnLst>
                                    <p:set>
                                      <p:cBhvr>
                                        <p:cTn id="54" dur="1" fill="hold">
                                          <p:stCondLst>
                                            <p:cond delay="0"/>
                                          </p:stCondLst>
                                        </p:cTn>
                                        <p:tgtEl>
                                          <p:spTgt spid="11">
                                            <p:txEl>
                                              <p:pRg st="2" end="2"/>
                                            </p:txEl>
                                          </p:spTgt>
                                        </p:tgtEl>
                                        <p:attrNameLst>
                                          <p:attrName>style.visibility</p:attrName>
                                        </p:attrNameLst>
                                      </p:cBhvr>
                                      <p:to>
                                        <p:strVal val="visible"/>
                                      </p:to>
                                    </p:set>
                                    <p:anim from="(-#ppt_w/2)" to="(#ppt_x)" calcmode="lin" valueType="num">
                                      <p:cBhvr>
                                        <p:cTn id="55" dur="1200" fill="hold">
                                          <p:stCondLst>
                                            <p:cond delay="0"/>
                                          </p:stCondLst>
                                        </p:cTn>
                                        <p:tgtEl>
                                          <p:spTgt spid="11">
                                            <p:txEl>
                                              <p:pRg st="2" end="2"/>
                                            </p:txEl>
                                          </p:spTgt>
                                        </p:tgtEl>
                                        <p:attrNameLst>
                                          <p:attrName>ppt_x</p:attrName>
                                        </p:attrNameLst>
                                      </p:cBhvr>
                                    </p:anim>
                                    <p:anim from="0" to="-1.0" calcmode="lin" valueType="num">
                                      <p:cBhvr>
                                        <p:cTn id="56" dur="400" decel="50000" autoRev="1" fill="hold">
                                          <p:stCondLst>
                                            <p:cond delay="1200"/>
                                          </p:stCondLst>
                                        </p:cTn>
                                        <p:tgtEl>
                                          <p:spTgt spid="11">
                                            <p:txEl>
                                              <p:pRg st="2" end="2"/>
                                            </p:txEl>
                                          </p:spTgt>
                                        </p:tgtEl>
                                        <p:attrNameLst>
                                          <p:attrName>xshear</p:attrName>
                                        </p:attrNameLst>
                                      </p:cBhvr>
                                    </p:anim>
                                    <p:animScale>
                                      <p:cBhvr>
                                        <p:cTn id="57" dur="400" decel="100000" autoRev="1" fill="hold">
                                          <p:stCondLst>
                                            <p:cond delay="1200"/>
                                          </p:stCondLst>
                                        </p:cTn>
                                        <p:tgtEl>
                                          <p:spTgt spid="11">
                                            <p:txEl>
                                              <p:pRg st="2" end="2"/>
                                            </p:txEl>
                                          </p:spTgt>
                                        </p:tgtEl>
                                      </p:cBhvr>
                                      <p:from x="100000" y="100000"/>
                                      <p:to x="80000" y="100000"/>
                                    </p:animScale>
                                    <p:anim by="(#ppt_h/3+#ppt_w*0.1)" calcmode="lin" valueType="num">
                                      <p:cBhvr additive="sum">
                                        <p:cTn id="58" dur="400" decel="100000" autoRev="1" fill="hold">
                                          <p:stCondLst>
                                            <p:cond delay="1200"/>
                                          </p:stCondLst>
                                        </p:cTn>
                                        <p:tgtEl>
                                          <p:spTgt spid="11">
                                            <p:txEl>
                                              <p:pRg st="2" end="2"/>
                                            </p:txEl>
                                          </p:spTgt>
                                        </p:tgtEl>
                                        <p:attrNameLst>
                                          <p:attrName>ppt_x</p:attrName>
                                        </p:attrNameLst>
                                      </p:cBhvr>
                                    </p:anim>
                                  </p:childTnLst>
                                </p:cTn>
                              </p:par>
                              <p:par>
                                <p:cTn id="59" presetID="34" presetClass="entr" presetSubtype="0" fill="hold" nodeType="withEffect">
                                  <p:stCondLst>
                                    <p:cond delay="0"/>
                                  </p:stCondLst>
                                  <p:childTnLst>
                                    <p:set>
                                      <p:cBhvr>
                                        <p:cTn id="60" dur="1" fill="hold">
                                          <p:stCondLst>
                                            <p:cond delay="0"/>
                                          </p:stCondLst>
                                        </p:cTn>
                                        <p:tgtEl>
                                          <p:spTgt spid="11">
                                            <p:txEl>
                                              <p:pRg st="4" end="4"/>
                                            </p:txEl>
                                          </p:spTgt>
                                        </p:tgtEl>
                                        <p:attrNameLst>
                                          <p:attrName>style.visibility</p:attrName>
                                        </p:attrNameLst>
                                      </p:cBhvr>
                                      <p:to>
                                        <p:strVal val="visible"/>
                                      </p:to>
                                    </p:set>
                                    <p:anim from="(-#ppt_w/2)" to="(#ppt_x)" calcmode="lin" valueType="num">
                                      <p:cBhvr>
                                        <p:cTn id="61" dur="1200" fill="hold">
                                          <p:stCondLst>
                                            <p:cond delay="0"/>
                                          </p:stCondLst>
                                        </p:cTn>
                                        <p:tgtEl>
                                          <p:spTgt spid="11">
                                            <p:txEl>
                                              <p:pRg st="4" end="4"/>
                                            </p:txEl>
                                          </p:spTgt>
                                        </p:tgtEl>
                                        <p:attrNameLst>
                                          <p:attrName>ppt_x</p:attrName>
                                        </p:attrNameLst>
                                      </p:cBhvr>
                                    </p:anim>
                                    <p:anim from="0" to="-1.0" calcmode="lin" valueType="num">
                                      <p:cBhvr>
                                        <p:cTn id="62" dur="400" decel="50000" autoRev="1" fill="hold">
                                          <p:stCondLst>
                                            <p:cond delay="1200"/>
                                          </p:stCondLst>
                                        </p:cTn>
                                        <p:tgtEl>
                                          <p:spTgt spid="11">
                                            <p:txEl>
                                              <p:pRg st="4" end="4"/>
                                            </p:txEl>
                                          </p:spTgt>
                                        </p:tgtEl>
                                        <p:attrNameLst>
                                          <p:attrName>xshear</p:attrName>
                                        </p:attrNameLst>
                                      </p:cBhvr>
                                    </p:anim>
                                    <p:animScale>
                                      <p:cBhvr>
                                        <p:cTn id="63" dur="400" decel="100000" autoRev="1" fill="hold">
                                          <p:stCondLst>
                                            <p:cond delay="1200"/>
                                          </p:stCondLst>
                                        </p:cTn>
                                        <p:tgtEl>
                                          <p:spTgt spid="11">
                                            <p:txEl>
                                              <p:pRg st="4" end="4"/>
                                            </p:txEl>
                                          </p:spTgt>
                                        </p:tgtEl>
                                      </p:cBhvr>
                                      <p:from x="100000" y="100000"/>
                                      <p:to x="80000" y="100000"/>
                                    </p:animScale>
                                    <p:anim by="(#ppt_h/3+#ppt_w*0.1)" calcmode="lin" valueType="num">
                                      <p:cBhvr additive="sum">
                                        <p:cTn id="64" dur="400" decel="100000" autoRev="1" fill="hold">
                                          <p:stCondLst>
                                            <p:cond delay="1200"/>
                                          </p:stCondLst>
                                        </p:cTn>
                                        <p:tgtEl>
                                          <p:spTgt spid="11">
                                            <p:txEl>
                                              <p:pRg st="4" end="4"/>
                                            </p:txEl>
                                          </p:spTgt>
                                        </p:tgtEl>
                                        <p:attrNameLst>
                                          <p:attrName>ppt_x</p:attrName>
                                        </p:attrNameLst>
                                      </p:cBhvr>
                                    </p:anim>
                                  </p:childTnLst>
                                </p:cTn>
                              </p:par>
                            </p:childTnLst>
                          </p:cTn>
                        </p:par>
                      </p:childTnLst>
                    </p:cTn>
                  </p:par>
                  <p:par>
                    <p:cTn id="65" fill="hold">
                      <p:stCondLst>
                        <p:cond delay="indefinite"/>
                      </p:stCondLst>
                      <p:childTnLst>
                        <p:par>
                          <p:cTn id="66" fill="hold">
                            <p:stCondLst>
                              <p:cond delay="0"/>
                            </p:stCondLst>
                            <p:childTnLst>
                              <p:par>
                                <p:cTn id="67" presetID="34" presetClass="entr" presetSubtype="0" fill="hold" nodeType="clickEffect">
                                  <p:stCondLst>
                                    <p:cond delay="0"/>
                                  </p:stCondLst>
                                  <p:childTnLst>
                                    <p:set>
                                      <p:cBhvr>
                                        <p:cTn id="68" dur="1" fill="hold">
                                          <p:stCondLst>
                                            <p:cond delay="0"/>
                                          </p:stCondLst>
                                        </p:cTn>
                                        <p:tgtEl>
                                          <p:spTgt spid="12">
                                            <p:txEl>
                                              <p:pRg st="0" end="0"/>
                                            </p:txEl>
                                          </p:spTgt>
                                        </p:tgtEl>
                                        <p:attrNameLst>
                                          <p:attrName>style.visibility</p:attrName>
                                        </p:attrNameLst>
                                      </p:cBhvr>
                                      <p:to>
                                        <p:strVal val="visible"/>
                                      </p:to>
                                    </p:set>
                                    <p:anim from="(-#ppt_w/2)" to="(#ppt_x)" calcmode="lin" valueType="num">
                                      <p:cBhvr>
                                        <p:cTn id="69" dur="1200" fill="hold">
                                          <p:stCondLst>
                                            <p:cond delay="0"/>
                                          </p:stCondLst>
                                        </p:cTn>
                                        <p:tgtEl>
                                          <p:spTgt spid="12">
                                            <p:txEl>
                                              <p:pRg st="0" end="0"/>
                                            </p:txEl>
                                          </p:spTgt>
                                        </p:tgtEl>
                                        <p:attrNameLst>
                                          <p:attrName>ppt_x</p:attrName>
                                        </p:attrNameLst>
                                      </p:cBhvr>
                                    </p:anim>
                                    <p:anim from="0" to="-1.0" calcmode="lin" valueType="num">
                                      <p:cBhvr>
                                        <p:cTn id="70" dur="400" decel="50000" autoRev="1" fill="hold">
                                          <p:stCondLst>
                                            <p:cond delay="1200"/>
                                          </p:stCondLst>
                                        </p:cTn>
                                        <p:tgtEl>
                                          <p:spTgt spid="12">
                                            <p:txEl>
                                              <p:pRg st="0" end="0"/>
                                            </p:txEl>
                                          </p:spTgt>
                                        </p:tgtEl>
                                        <p:attrNameLst>
                                          <p:attrName>xshear</p:attrName>
                                        </p:attrNameLst>
                                      </p:cBhvr>
                                    </p:anim>
                                    <p:animScale>
                                      <p:cBhvr>
                                        <p:cTn id="71" dur="400" decel="100000" autoRev="1" fill="hold">
                                          <p:stCondLst>
                                            <p:cond delay="1200"/>
                                          </p:stCondLst>
                                        </p:cTn>
                                        <p:tgtEl>
                                          <p:spTgt spid="12">
                                            <p:txEl>
                                              <p:pRg st="0" end="0"/>
                                            </p:txEl>
                                          </p:spTgt>
                                        </p:tgtEl>
                                      </p:cBhvr>
                                      <p:from x="100000" y="100000"/>
                                      <p:to x="80000" y="100000"/>
                                    </p:animScale>
                                    <p:anim by="(#ppt_h/3+#ppt_w*0.1)" calcmode="lin" valueType="num">
                                      <p:cBhvr additive="sum">
                                        <p:cTn id="72" dur="400" decel="100000" autoRev="1" fill="hold">
                                          <p:stCondLst>
                                            <p:cond delay="1200"/>
                                          </p:stCondLst>
                                        </p:cTn>
                                        <p:tgtEl>
                                          <p:spTgt spid="12">
                                            <p:txEl>
                                              <p:pRg st="0" end="0"/>
                                            </p:txEl>
                                          </p:spTgt>
                                        </p:tgtEl>
                                        <p:attrNameLst>
                                          <p:attrName>ppt_x</p:attrName>
                                        </p:attrNameLst>
                                      </p:cBhvr>
                                    </p:anim>
                                  </p:childTnLst>
                                </p:cTn>
                              </p:par>
                              <p:par>
                                <p:cTn id="73" presetID="34" presetClass="entr" presetSubtype="0" fill="hold" nodeType="withEffect">
                                  <p:stCondLst>
                                    <p:cond delay="0"/>
                                  </p:stCondLst>
                                  <p:childTnLst>
                                    <p:set>
                                      <p:cBhvr>
                                        <p:cTn id="74" dur="1" fill="hold">
                                          <p:stCondLst>
                                            <p:cond delay="0"/>
                                          </p:stCondLst>
                                        </p:cTn>
                                        <p:tgtEl>
                                          <p:spTgt spid="12">
                                            <p:txEl>
                                              <p:pRg st="1" end="1"/>
                                            </p:txEl>
                                          </p:spTgt>
                                        </p:tgtEl>
                                        <p:attrNameLst>
                                          <p:attrName>style.visibility</p:attrName>
                                        </p:attrNameLst>
                                      </p:cBhvr>
                                      <p:to>
                                        <p:strVal val="visible"/>
                                      </p:to>
                                    </p:set>
                                    <p:anim from="(-#ppt_w/2)" to="(#ppt_x)" calcmode="lin" valueType="num">
                                      <p:cBhvr>
                                        <p:cTn id="75" dur="1200" fill="hold">
                                          <p:stCondLst>
                                            <p:cond delay="0"/>
                                          </p:stCondLst>
                                        </p:cTn>
                                        <p:tgtEl>
                                          <p:spTgt spid="12">
                                            <p:txEl>
                                              <p:pRg st="1" end="1"/>
                                            </p:txEl>
                                          </p:spTgt>
                                        </p:tgtEl>
                                        <p:attrNameLst>
                                          <p:attrName>ppt_x</p:attrName>
                                        </p:attrNameLst>
                                      </p:cBhvr>
                                    </p:anim>
                                    <p:anim from="0" to="-1.0" calcmode="lin" valueType="num">
                                      <p:cBhvr>
                                        <p:cTn id="76" dur="400" decel="50000" autoRev="1" fill="hold">
                                          <p:stCondLst>
                                            <p:cond delay="1200"/>
                                          </p:stCondLst>
                                        </p:cTn>
                                        <p:tgtEl>
                                          <p:spTgt spid="12">
                                            <p:txEl>
                                              <p:pRg st="1" end="1"/>
                                            </p:txEl>
                                          </p:spTgt>
                                        </p:tgtEl>
                                        <p:attrNameLst>
                                          <p:attrName>xshear</p:attrName>
                                        </p:attrNameLst>
                                      </p:cBhvr>
                                    </p:anim>
                                    <p:animScale>
                                      <p:cBhvr>
                                        <p:cTn id="77" dur="400" decel="100000" autoRev="1" fill="hold">
                                          <p:stCondLst>
                                            <p:cond delay="1200"/>
                                          </p:stCondLst>
                                        </p:cTn>
                                        <p:tgtEl>
                                          <p:spTgt spid="12">
                                            <p:txEl>
                                              <p:pRg st="1" end="1"/>
                                            </p:txEl>
                                          </p:spTgt>
                                        </p:tgtEl>
                                      </p:cBhvr>
                                      <p:from x="100000" y="100000"/>
                                      <p:to x="80000" y="100000"/>
                                    </p:animScale>
                                    <p:anim by="(#ppt_h/3+#ppt_w*0.1)" calcmode="lin" valueType="num">
                                      <p:cBhvr additive="sum">
                                        <p:cTn id="78" dur="400" decel="100000" autoRev="1" fill="hold">
                                          <p:stCondLst>
                                            <p:cond delay="1200"/>
                                          </p:stCondLst>
                                        </p:cTn>
                                        <p:tgtEl>
                                          <p:spTgt spid="12">
                                            <p:txEl>
                                              <p:pRg st="1" end="1"/>
                                            </p:txEl>
                                          </p:spTgt>
                                        </p:tgtEl>
                                        <p:attrNameLst>
                                          <p:attrName>ppt_x</p:attrName>
                                        </p:attrNameLst>
                                      </p:cBhvr>
                                    </p:anim>
                                  </p:childTnLst>
                                </p:cTn>
                              </p:par>
                              <p:par>
                                <p:cTn id="79" presetID="34" presetClass="entr" presetSubtype="0" fill="hold" nodeType="withEffect">
                                  <p:stCondLst>
                                    <p:cond delay="0"/>
                                  </p:stCondLst>
                                  <p:childTnLst>
                                    <p:set>
                                      <p:cBhvr>
                                        <p:cTn id="80" dur="1" fill="hold">
                                          <p:stCondLst>
                                            <p:cond delay="0"/>
                                          </p:stCondLst>
                                        </p:cTn>
                                        <p:tgtEl>
                                          <p:spTgt spid="12">
                                            <p:txEl>
                                              <p:pRg st="2" end="2"/>
                                            </p:txEl>
                                          </p:spTgt>
                                        </p:tgtEl>
                                        <p:attrNameLst>
                                          <p:attrName>style.visibility</p:attrName>
                                        </p:attrNameLst>
                                      </p:cBhvr>
                                      <p:to>
                                        <p:strVal val="visible"/>
                                      </p:to>
                                    </p:set>
                                    <p:anim from="(-#ppt_w/2)" to="(#ppt_x)" calcmode="lin" valueType="num">
                                      <p:cBhvr>
                                        <p:cTn id="81" dur="1200" fill="hold">
                                          <p:stCondLst>
                                            <p:cond delay="0"/>
                                          </p:stCondLst>
                                        </p:cTn>
                                        <p:tgtEl>
                                          <p:spTgt spid="12">
                                            <p:txEl>
                                              <p:pRg st="2" end="2"/>
                                            </p:txEl>
                                          </p:spTgt>
                                        </p:tgtEl>
                                        <p:attrNameLst>
                                          <p:attrName>ppt_x</p:attrName>
                                        </p:attrNameLst>
                                      </p:cBhvr>
                                    </p:anim>
                                    <p:anim from="0" to="-1.0" calcmode="lin" valueType="num">
                                      <p:cBhvr>
                                        <p:cTn id="82" dur="400" decel="50000" autoRev="1" fill="hold">
                                          <p:stCondLst>
                                            <p:cond delay="1200"/>
                                          </p:stCondLst>
                                        </p:cTn>
                                        <p:tgtEl>
                                          <p:spTgt spid="12">
                                            <p:txEl>
                                              <p:pRg st="2" end="2"/>
                                            </p:txEl>
                                          </p:spTgt>
                                        </p:tgtEl>
                                        <p:attrNameLst>
                                          <p:attrName>xshear</p:attrName>
                                        </p:attrNameLst>
                                      </p:cBhvr>
                                    </p:anim>
                                    <p:animScale>
                                      <p:cBhvr>
                                        <p:cTn id="83" dur="400" decel="100000" autoRev="1" fill="hold">
                                          <p:stCondLst>
                                            <p:cond delay="1200"/>
                                          </p:stCondLst>
                                        </p:cTn>
                                        <p:tgtEl>
                                          <p:spTgt spid="12">
                                            <p:txEl>
                                              <p:pRg st="2" end="2"/>
                                            </p:txEl>
                                          </p:spTgt>
                                        </p:tgtEl>
                                      </p:cBhvr>
                                      <p:from x="100000" y="100000"/>
                                      <p:to x="80000" y="100000"/>
                                    </p:animScale>
                                    <p:anim by="(#ppt_h/3+#ppt_w*0.1)" calcmode="lin" valueType="num">
                                      <p:cBhvr additive="sum">
                                        <p:cTn id="84" dur="400" decel="100000" autoRev="1" fill="hold">
                                          <p:stCondLst>
                                            <p:cond delay="1200"/>
                                          </p:stCondLst>
                                        </p:cTn>
                                        <p:tgtEl>
                                          <p:spTgt spid="12">
                                            <p:txEl>
                                              <p:pRg st="2" end="2"/>
                                            </p:txEl>
                                          </p:spTgt>
                                        </p:tgtEl>
                                        <p:attrNameLst>
                                          <p:attrName>ppt_x</p:attrName>
                                        </p:attrNameLst>
                                      </p:cBhvr>
                                    </p:anim>
                                  </p:childTnLst>
                                </p:cTn>
                              </p:par>
                              <p:par>
                                <p:cTn id="85" presetID="34" presetClass="entr" presetSubtype="0" fill="hold" nodeType="withEffect">
                                  <p:stCondLst>
                                    <p:cond delay="0"/>
                                  </p:stCondLst>
                                  <p:childTnLst>
                                    <p:set>
                                      <p:cBhvr>
                                        <p:cTn id="86" dur="1" fill="hold">
                                          <p:stCondLst>
                                            <p:cond delay="0"/>
                                          </p:stCondLst>
                                        </p:cTn>
                                        <p:tgtEl>
                                          <p:spTgt spid="12">
                                            <p:txEl>
                                              <p:pRg st="4" end="4"/>
                                            </p:txEl>
                                          </p:spTgt>
                                        </p:tgtEl>
                                        <p:attrNameLst>
                                          <p:attrName>style.visibility</p:attrName>
                                        </p:attrNameLst>
                                      </p:cBhvr>
                                      <p:to>
                                        <p:strVal val="visible"/>
                                      </p:to>
                                    </p:set>
                                    <p:anim from="(-#ppt_w/2)" to="(#ppt_x)" calcmode="lin" valueType="num">
                                      <p:cBhvr>
                                        <p:cTn id="87" dur="1200" fill="hold">
                                          <p:stCondLst>
                                            <p:cond delay="0"/>
                                          </p:stCondLst>
                                        </p:cTn>
                                        <p:tgtEl>
                                          <p:spTgt spid="12">
                                            <p:txEl>
                                              <p:pRg st="4" end="4"/>
                                            </p:txEl>
                                          </p:spTgt>
                                        </p:tgtEl>
                                        <p:attrNameLst>
                                          <p:attrName>ppt_x</p:attrName>
                                        </p:attrNameLst>
                                      </p:cBhvr>
                                    </p:anim>
                                    <p:anim from="0" to="-1.0" calcmode="lin" valueType="num">
                                      <p:cBhvr>
                                        <p:cTn id="88" dur="400" decel="50000" autoRev="1" fill="hold">
                                          <p:stCondLst>
                                            <p:cond delay="1200"/>
                                          </p:stCondLst>
                                        </p:cTn>
                                        <p:tgtEl>
                                          <p:spTgt spid="12">
                                            <p:txEl>
                                              <p:pRg st="4" end="4"/>
                                            </p:txEl>
                                          </p:spTgt>
                                        </p:tgtEl>
                                        <p:attrNameLst>
                                          <p:attrName>xshear</p:attrName>
                                        </p:attrNameLst>
                                      </p:cBhvr>
                                    </p:anim>
                                    <p:animScale>
                                      <p:cBhvr>
                                        <p:cTn id="89" dur="400" decel="100000" autoRev="1" fill="hold">
                                          <p:stCondLst>
                                            <p:cond delay="1200"/>
                                          </p:stCondLst>
                                        </p:cTn>
                                        <p:tgtEl>
                                          <p:spTgt spid="12">
                                            <p:txEl>
                                              <p:pRg st="4" end="4"/>
                                            </p:txEl>
                                          </p:spTgt>
                                        </p:tgtEl>
                                      </p:cBhvr>
                                      <p:from x="100000" y="100000"/>
                                      <p:to x="80000" y="100000"/>
                                    </p:animScale>
                                    <p:anim by="(#ppt_h/3+#ppt_w*0.1)" calcmode="lin" valueType="num">
                                      <p:cBhvr additive="sum">
                                        <p:cTn id="90" dur="400" decel="100000" autoRev="1" fill="hold">
                                          <p:stCondLst>
                                            <p:cond delay="1200"/>
                                          </p:stCondLst>
                                        </p:cTn>
                                        <p:tgtEl>
                                          <p:spTgt spid="12">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C:\Users\Айко\Desktop\Рисунок1.jpg">
            <a:hlinkClick r:id="" action="ppaction://noaction"/>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7" name="TextBox 6"/>
          <p:cNvSpPr txBox="1"/>
          <p:nvPr/>
        </p:nvSpPr>
        <p:spPr>
          <a:xfrm>
            <a:off x="642910" y="3717032"/>
            <a:ext cx="8286808" cy="707886"/>
          </a:xfrm>
          <a:prstGeom prst="rect">
            <a:avLst/>
          </a:prstGeom>
          <a:noFill/>
        </p:spPr>
        <p:txBody>
          <a:bodyPr wrap="square" rtlCol="0">
            <a:spAutoFit/>
          </a:bodyPr>
          <a:lstStyle/>
          <a:p>
            <a:pPr algn="ctr"/>
            <a:endParaRPr lang="kk-KZ" sz="2000" b="1" i="1" dirty="0" smtClean="0">
              <a:solidFill>
                <a:srgbClr val="FF0000"/>
              </a:solidFill>
              <a:latin typeface="Times New Roman KZ" pitchFamily="18" charset="0"/>
              <a:ea typeface="Times New Roman KZ" pitchFamily="18" charset="0"/>
            </a:endParaRPr>
          </a:p>
          <a:p>
            <a:pPr algn="ctr"/>
            <a:r>
              <a:rPr lang="kk-KZ" sz="2000" b="1" i="1" dirty="0" smtClean="0">
                <a:solidFill>
                  <a:srgbClr val="FF0000"/>
                </a:solidFill>
                <a:latin typeface="Times New Roman KZ" pitchFamily="18" charset="0"/>
                <a:ea typeface="Times New Roman KZ" pitchFamily="18" charset="0"/>
              </a:rPr>
              <a:t>                                                                                           </a:t>
            </a:r>
            <a:endParaRPr lang="ru-RU" sz="2000" b="1" i="1" dirty="0">
              <a:latin typeface="Times New Roman KZ" pitchFamily="18" charset="0"/>
              <a:ea typeface="Times New Roman KZ" pitchFamily="18" charset="0"/>
            </a:endParaRPr>
          </a:p>
        </p:txBody>
      </p:sp>
      <p:pic>
        <p:nvPicPr>
          <p:cNvPr id="17411" name="Picture 3" descr="C:\Users\as\Desktop\картинки\images (21).jpg"/>
          <p:cNvPicPr>
            <a:picLocks noGrp="1" noChangeAspect="1" noChangeArrowheads="1"/>
          </p:cNvPicPr>
          <p:nvPr>
            <p:ph idx="1"/>
          </p:nvPr>
        </p:nvPicPr>
        <p:blipFill>
          <a:blip r:embed="rId4" cstate="print"/>
          <a:srcRect/>
          <a:stretch>
            <a:fillRect/>
          </a:stretch>
        </p:blipFill>
        <p:spPr bwMode="auto">
          <a:xfrm>
            <a:off x="2699792" y="1484784"/>
            <a:ext cx="3658158" cy="2232248"/>
          </a:xfrm>
          <a:prstGeom prst="rect">
            <a:avLst/>
          </a:prstGeom>
          <a:noFill/>
        </p:spPr>
      </p:pic>
      <p:sp>
        <p:nvSpPr>
          <p:cNvPr id="6" name="Прямоугольник 5"/>
          <p:cNvSpPr/>
          <p:nvPr/>
        </p:nvSpPr>
        <p:spPr>
          <a:xfrm>
            <a:off x="1643042" y="3643314"/>
            <a:ext cx="6929486" cy="2185214"/>
          </a:xfrm>
          <a:prstGeom prst="rect">
            <a:avLst/>
          </a:prstGeom>
        </p:spPr>
        <p:txBody>
          <a:bodyPr wrap="square">
            <a:spAutoFit/>
          </a:bodyPr>
          <a:lstStyle/>
          <a:p>
            <a:pPr algn="ctr"/>
            <a:r>
              <a:rPr lang="kk-KZ" sz="2400" b="1" i="1" dirty="0" smtClean="0">
                <a:solidFill>
                  <a:srgbClr val="FF0000"/>
                </a:solidFill>
                <a:latin typeface="Times New Roman" pitchFamily="18" charset="0"/>
                <a:cs typeface="Times New Roman" pitchFamily="18" charset="0"/>
              </a:rPr>
              <a:t>Өміріме  өзімнің таң қаламын,</a:t>
            </a:r>
          </a:p>
          <a:p>
            <a:pPr algn="ctr"/>
            <a:r>
              <a:rPr lang="kk-KZ" sz="2400" b="1" i="1" dirty="0" smtClean="0">
                <a:solidFill>
                  <a:srgbClr val="FF0000"/>
                </a:solidFill>
                <a:latin typeface="Times New Roman" pitchFamily="18" charset="0"/>
                <a:cs typeface="Times New Roman" pitchFamily="18" charset="0"/>
              </a:rPr>
              <a:t>Қалмаймын  деп  қатардан  қамданамын.</a:t>
            </a:r>
          </a:p>
          <a:p>
            <a:pPr algn="ctr"/>
            <a:r>
              <a:rPr lang="kk-KZ" sz="2400" b="1" i="1" dirty="0" smtClean="0">
                <a:solidFill>
                  <a:srgbClr val="FF0000"/>
                </a:solidFill>
                <a:latin typeface="Times New Roman" pitchFamily="18" charset="0"/>
                <a:cs typeface="Times New Roman" pitchFamily="18" charset="0"/>
              </a:rPr>
              <a:t>Бүгінімді  өткізсем  қиындықпен</a:t>
            </a:r>
          </a:p>
          <a:p>
            <a:pPr algn="ctr"/>
            <a:r>
              <a:rPr lang="kk-KZ" sz="2400" b="1" i="1" dirty="0" smtClean="0">
                <a:solidFill>
                  <a:srgbClr val="FF0000"/>
                </a:solidFill>
                <a:latin typeface="Times New Roman" pitchFamily="18" charset="0"/>
                <a:cs typeface="Times New Roman" pitchFamily="18" charset="0"/>
              </a:rPr>
              <a:t>Ертеңіме  үмітпен  аттанамын...</a:t>
            </a:r>
          </a:p>
          <a:p>
            <a:endParaRPr lang="kk-KZ" sz="2000" b="1" i="1" dirty="0" smtClean="0">
              <a:solidFill>
                <a:srgbClr val="7030A0"/>
              </a:solidFill>
            </a:endParaRPr>
          </a:p>
          <a:p>
            <a:pPr algn="r"/>
            <a:r>
              <a:rPr lang="kk-KZ" sz="2000" b="1" i="1" dirty="0" smtClean="0">
                <a:solidFill>
                  <a:srgbClr val="7030A0"/>
                </a:solidFill>
              </a:rPr>
              <a:t>                                                      </a:t>
            </a:r>
            <a:r>
              <a:rPr lang="kk-KZ" sz="2000" b="1" i="1" dirty="0" smtClean="0">
                <a:latin typeface="Times New Roman" pitchFamily="18" charset="0"/>
                <a:cs typeface="Times New Roman" pitchFamily="18" charset="0"/>
              </a:rPr>
              <a:t>М.Мақатаев</a:t>
            </a:r>
            <a:endParaRPr lang="ru-RU" sz="2000" b="1"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6">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6">
                                            <p:txEl>
                                              <p:pRg st="0" end="0"/>
                                            </p:txEl>
                                          </p:spTgt>
                                        </p:tgtEl>
                                        <p:attrNameLst>
                                          <p:attrName>ppt_w</p:attrName>
                                        </p:attrNameLst>
                                      </p:cBhvr>
                                    </p:anim>
                                    <p:anim by="(#ppt_w*0.50)" calcmode="lin" valueType="num">
                                      <p:cBhvr>
                                        <p:cTn id="8" dur="500" decel="50000" autoRev="1" fill="hold">
                                          <p:stCondLst>
                                            <p:cond delay="0"/>
                                          </p:stCondLst>
                                        </p:cTn>
                                        <p:tgtEl>
                                          <p:spTgt spid="6">
                                            <p:txEl>
                                              <p:pRg st="0" end="0"/>
                                            </p:txEl>
                                          </p:spTgt>
                                        </p:tgtEl>
                                        <p:attrNameLst>
                                          <p:attrName>ppt_x</p:attrName>
                                        </p:attrNameLst>
                                      </p:cBhvr>
                                    </p:anim>
                                    <p:anim from="(-#ppt_h/2)" to="(#ppt_y)" calcmode="lin" valueType="num">
                                      <p:cBhvr>
                                        <p:cTn id="9" dur="1000" fill="hold">
                                          <p:stCondLst>
                                            <p:cond delay="0"/>
                                          </p:stCondLst>
                                        </p:cTn>
                                        <p:tgtEl>
                                          <p:spTgt spid="6">
                                            <p:txEl>
                                              <p:pRg st="0" end="0"/>
                                            </p:txEl>
                                          </p:spTgt>
                                        </p:tgtEl>
                                        <p:attrNameLst>
                                          <p:attrName>ppt_y</p:attrName>
                                        </p:attrNameLst>
                                      </p:cBhvr>
                                    </p:anim>
                                    <p:animRot by="21600000">
                                      <p:cBhvr>
                                        <p:cTn id="10" dur="1000" fill="hold">
                                          <p:stCondLst>
                                            <p:cond delay="0"/>
                                          </p:stCondLst>
                                        </p:cTn>
                                        <p:tgtEl>
                                          <p:spTgt spid="6">
                                            <p:txEl>
                                              <p:pRg st="0" end="0"/>
                                            </p:txEl>
                                          </p:spTgt>
                                        </p:tgtEl>
                                        <p:attrNameLst>
                                          <p:attrName>r</p:attrName>
                                        </p:attrNameLst>
                                      </p:cBhvr>
                                    </p:animRot>
                                  </p:childTnLst>
                                </p:cTn>
                              </p:par>
                              <p:par>
                                <p:cTn id="11" presetID="56" presetClass="entr" presetSubtype="0" fill="hold" nodeType="withEffect">
                                  <p:stCondLst>
                                    <p:cond delay="0"/>
                                  </p:stCondLst>
                                  <p:iterate type="lt">
                                    <p:tmPct val="10000"/>
                                  </p:iterate>
                                  <p:childTnLst>
                                    <p:set>
                                      <p:cBhvr>
                                        <p:cTn id="12" dur="1" fill="hold">
                                          <p:stCondLst>
                                            <p:cond delay="0"/>
                                          </p:stCondLst>
                                        </p:cTn>
                                        <p:tgtEl>
                                          <p:spTgt spid="6">
                                            <p:txEl>
                                              <p:pRg st="1" end="1"/>
                                            </p:txEl>
                                          </p:spTgt>
                                        </p:tgtEl>
                                        <p:attrNameLst>
                                          <p:attrName>style.visibility</p:attrName>
                                        </p:attrNameLst>
                                      </p:cBhvr>
                                      <p:to>
                                        <p:strVal val="visible"/>
                                      </p:to>
                                    </p:set>
                                    <p:anim by="(-#ppt_w*2)" calcmode="lin" valueType="num">
                                      <p:cBhvr rctx="PPT">
                                        <p:cTn id="13" dur="500" autoRev="1" fill="hold">
                                          <p:stCondLst>
                                            <p:cond delay="0"/>
                                          </p:stCondLst>
                                        </p:cTn>
                                        <p:tgtEl>
                                          <p:spTgt spid="6">
                                            <p:txEl>
                                              <p:pRg st="1" end="1"/>
                                            </p:txEl>
                                          </p:spTgt>
                                        </p:tgtEl>
                                        <p:attrNameLst>
                                          <p:attrName>ppt_w</p:attrName>
                                        </p:attrNameLst>
                                      </p:cBhvr>
                                    </p:anim>
                                    <p:anim by="(#ppt_w*0.50)" calcmode="lin" valueType="num">
                                      <p:cBhvr>
                                        <p:cTn id="14" dur="500" decel="50000" autoRev="1" fill="hold">
                                          <p:stCondLst>
                                            <p:cond delay="0"/>
                                          </p:stCondLst>
                                        </p:cTn>
                                        <p:tgtEl>
                                          <p:spTgt spid="6">
                                            <p:txEl>
                                              <p:pRg st="1" end="1"/>
                                            </p:txEl>
                                          </p:spTgt>
                                        </p:tgtEl>
                                        <p:attrNameLst>
                                          <p:attrName>ppt_x</p:attrName>
                                        </p:attrNameLst>
                                      </p:cBhvr>
                                    </p:anim>
                                    <p:anim from="(-#ppt_h/2)" to="(#ppt_y)" calcmode="lin" valueType="num">
                                      <p:cBhvr>
                                        <p:cTn id="15" dur="1000" fill="hold">
                                          <p:stCondLst>
                                            <p:cond delay="0"/>
                                          </p:stCondLst>
                                        </p:cTn>
                                        <p:tgtEl>
                                          <p:spTgt spid="6">
                                            <p:txEl>
                                              <p:pRg st="1" end="1"/>
                                            </p:txEl>
                                          </p:spTgt>
                                        </p:tgtEl>
                                        <p:attrNameLst>
                                          <p:attrName>ppt_y</p:attrName>
                                        </p:attrNameLst>
                                      </p:cBhvr>
                                    </p:anim>
                                    <p:animRot by="21600000">
                                      <p:cBhvr>
                                        <p:cTn id="16" dur="1000" fill="hold">
                                          <p:stCondLst>
                                            <p:cond delay="0"/>
                                          </p:stCondLst>
                                        </p:cTn>
                                        <p:tgtEl>
                                          <p:spTgt spid="6">
                                            <p:txEl>
                                              <p:pRg st="1" end="1"/>
                                            </p:txEl>
                                          </p:spTgt>
                                        </p:tgtEl>
                                        <p:attrNameLst>
                                          <p:attrName>r</p:attrName>
                                        </p:attrNameLst>
                                      </p:cBhvr>
                                    </p:animRot>
                                  </p:childTnLst>
                                </p:cTn>
                              </p:par>
                              <p:par>
                                <p:cTn id="17" presetID="56" presetClass="entr" presetSubtype="0" fill="hold" nodeType="withEffect">
                                  <p:stCondLst>
                                    <p:cond delay="0"/>
                                  </p:stCondLst>
                                  <p:iterate type="lt">
                                    <p:tmPct val="10000"/>
                                  </p:iterate>
                                  <p:childTnLst>
                                    <p:set>
                                      <p:cBhvr>
                                        <p:cTn id="18" dur="1" fill="hold">
                                          <p:stCondLst>
                                            <p:cond delay="0"/>
                                          </p:stCondLst>
                                        </p:cTn>
                                        <p:tgtEl>
                                          <p:spTgt spid="6">
                                            <p:txEl>
                                              <p:pRg st="2" end="2"/>
                                            </p:txEl>
                                          </p:spTgt>
                                        </p:tgtEl>
                                        <p:attrNameLst>
                                          <p:attrName>style.visibility</p:attrName>
                                        </p:attrNameLst>
                                      </p:cBhvr>
                                      <p:to>
                                        <p:strVal val="visible"/>
                                      </p:to>
                                    </p:set>
                                    <p:anim by="(-#ppt_w*2)" calcmode="lin" valueType="num">
                                      <p:cBhvr rctx="PPT">
                                        <p:cTn id="19" dur="500" autoRev="1" fill="hold">
                                          <p:stCondLst>
                                            <p:cond delay="0"/>
                                          </p:stCondLst>
                                        </p:cTn>
                                        <p:tgtEl>
                                          <p:spTgt spid="6">
                                            <p:txEl>
                                              <p:pRg st="2" end="2"/>
                                            </p:txEl>
                                          </p:spTgt>
                                        </p:tgtEl>
                                        <p:attrNameLst>
                                          <p:attrName>ppt_w</p:attrName>
                                        </p:attrNameLst>
                                      </p:cBhvr>
                                    </p:anim>
                                    <p:anim by="(#ppt_w*0.50)" calcmode="lin" valueType="num">
                                      <p:cBhvr>
                                        <p:cTn id="20" dur="500" decel="50000" autoRev="1" fill="hold">
                                          <p:stCondLst>
                                            <p:cond delay="0"/>
                                          </p:stCondLst>
                                        </p:cTn>
                                        <p:tgtEl>
                                          <p:spTgt spid="6">
                                            <p:txEl>
                                              <p:pRg st="2" end="2"/>
                                            </p:txEl>
                                          </p:spTgt>
                                        </p:tgtEl>
                                        <p:attrNameLst>
                                          <p:attrName>ppt_x</p:attrName>
                                        </p:attrNameLst>
                                      </p:cBhvr>
                                    </p:anim>
                                    <p:anim from="(-#ppt_h/2)" to="(#ppt_y)" calcmode="lin" valueType="num">
                                      <p:cBhvr>
                                        <p:cTn id="21" dur="1000" fill="hold">
                                          <p:stCondLst>
                                            <p:cond delay="0"/>
                                          </p:stCondLst>
                                        </p:cTn>
                                        <p:tgtEl>
                                          <p:spTgt spid="6">
                                            <p:txEl>
                                              <p:pRg st="2" end="2"/>
                                            </p:txEl>
                                          </p:spTgt>
                                        </p:tgtEl>
                                        <p:attrNameLst>
                                          <p:attrName>ppt_y</p:attrName>
                                        </p:attrNameLst>
                                      </p:cBhvr>
                                    </p:anim>
                                    <p:animRot by="21600000">
                                      <p:cBhvr>
                                        <p:cTn id="22" dur="1000" fill="hold">
                                          <p:stCondLst>
                                            <p:cond delay="0"/>
                                          </p:stCondLst>
                                        </p:cTn>
                                        <p:tgtEl>
                                          <p:spTgt spid="6">
                                            <p:txEl>
                                              <p:pRg st="2" end="2"/>
                                            </p:txEl>
                                          </p:spTgt>
                                        </p:tgtEl>
                                        <p:attrNameLst>
                                          <p:attrName>r</p:attrName>
                                        </p:attrNameLst>
                                      </p:cBhvr>
                                    </p:animRot>
                                  </p:childTnLst>
                                </p:cTn>
                              </p:par>
                              <p:par>
                                <p:cTn id="23" presetID="56" presetClass="entr" presetSubtype="0" fill="hold" nodeType="withEffect">
                                  <p:stCondLst>
                                    <p:cond delay="0"/>
                                  </p:stCondLst>
                                  <p:iterate type="lt">
                                    <p:tmPct val="10000"/>
                                  </p:iterate>
                                  <p:childTnLst>
                                    <p:set>
                                      <p:cBhvr>
                                        <p:cTn id="24" dur="1" fill="hold">
                                          <p:stCondLst>
                                            <p:cond delay="0"/>
                                          </p:stCondLst>
                                        </p:cTn>
                                        <p:tgtEl>
                                          <p:spTgt spid="6">
                                            <p:txEl>
                                              <p:pRg st="3" end="3"/>
                                            </p:txEl>
                                          </p:spTgt>
                                        </p:tgtEl>
                                        <p:attrNameLst>
                                          <p:attrName>style.visibility</p:attrName>
                                        </p:attrNameLst>
                                      </p:cBhvr>
                                      <p:to>
                                        <p:strVal val="visible"/>
                                      </p:to>
                                    </p:set>
                                    <p:anim by="(-#ppt_w*2)" calcmode="lin" valueType="num">
                                      <p:cBhvr rctx="PPT">
                                        <p:cTn id="25" dur="500" autoRev="1" fill="hold">
                                          <p:stCondLst>
                                            <p:cond delay="0"/>
                                          </p:stCondLst>
                                        </p:cTn>
                                        <p:tgtEl>
                                          <p:spTgt spid="6">
                                            <p:txEl>
                                              <p:pRg st="3" end="3"/>
                                            </p:txEl>
                                          </p:spTgt>
                                        </p:tgtEl>
                                        <p:attrNameLst>
                                          <p:attrName>ppt_w</p:attrName>
                                        </p:attrNameLst>
                                      </p:cBhvr>
                                    </p:anim>
                                    <p:anim by="(#ppt_w*0.50)" calcmode="lin" valueType="num">
                                      <p:cBhvr>
                                        <p:cTn id="26" dur="500" decel="50000" autoRev="1" fill="hold">
                                          <p:stCondLst>
                                            <p:cond delay="0"/>
                                          </p:stCondLst>
                                        </p:cTn>
                                        <p:tgtEl>
                                          <p:spTgt spid="6">
                                            <p:txEl>
                                              <p:pRg st="3" end="3"/>
                                            </p:txEl>
                                          </p:spTgt>
                                        </p:tgtEl>
                                        <p:attrNameLst>
                                          <p:attrName>ppt_x</p:attrName>
                                        </p:attrNameLst>
                                      </p:cBhvr>
                                    </p:anim>
                                    <p:anim from="(-#ppt_h/2)" to="(#ppt_y)" calcmode="lin" valueType="num">
                                      <p:cBhvr>
                                        <p:cTn id="27" dur="1000" fill="hold">
                                          <p:stCondLst>
                                            <p:cond delay="0"/>
                                          </p:stCondLst>
                                        </p:cTn>
                                        <p:tgtEl>
                                          <p:spTgt spid="6">
                                            <p:txEl>
                                              <p:pRg st="3" end="3"/>
                                            </p:txEl>
                                          </p:spTgt>
                                        </p:tgtEl>
                                        <p:attrNameLst>
                                          <p:attrName>ppt_y</p:attrName>
                                        </p:attrNameLst>
                                      </p:cBhvr>
                                    </p:anim>
                                    <p:animRot by="21600000">
                                      <p:cBhvr>
                                        <p:cTn id="28" dur="1000" fill="hold">
                                          <p:stCondLst>
                                            <p:cond delay="0"/>
                                          </p:stCondLst>
                                        </p:cTn>
                                        <p:tgtEl>
                                          <p:spTgt spid="6">
                                            <p:txEl>
                                              <p:pRg st="3" end="3"/>
                                            </p:txEl>
                                          </p:spTgt>
                                        </p:tgtEl>
                                        <p:attrNameLst>
                                          <p:attrName>r</p:attrName>
                                        </p:attrNameLst>
                                      </p:cBhvr>
                                    </p:animRot>
                                  </p:childTnLst>
                                </p:cTn>
                              </p:par>
                              <p:par>
                                <p:cTn id="29" presetID="56" presetClass="entr" presetSubtype="0" fill="hold" nodeType="withEffect">
                                  <p:stCondLst>
                                    <p:cond delay="0"/>
                                  </p:stCondLst>
                                  <p:iterate type="lt">
                                    <p:tmPct val="10000"/>
                                  </p:iterate>
                                  <p:childTnLst>
                                    <p:set>
                                      <p:cBhvr>
                                        <p:cTn id="30" dur="1" fill="hold">
                                          <p:stCondLst>
                                            <p:cond delay="0"/>
                                          </p:stCondLst>
                                        </p:cTn>
                                        <p:tgtEl>
                                          <p:spTgt spid="6">
                                            <p:txEl>
                                              <p:pRg st="5" end="5"/>
                                            </p:txEl>
                                          </p:spTgt>
                                        </p:tgtEl>
                                        <p:attrNameLst>
                                          <p:attrName>style.visibility</p:attrName>
                                        </p:attrNameLst>
                                      </p:cBhvr>
                                      <p:to>
                                        <p:strVal val="visible"/>
                                      </p:to>
                                    </p:set>
                                    <p:anim by="(-#ppt_w*2)" calcmode="lin" valueType="num">
                                      <p:cBhvr rctx="PPT">
                                        <p:cTn id="31" dur="500" autoRev="1" fill="hold">
                                          <p:stCondLst>
                                            <p:cond delay="0"/>
                                          </p:stCondLst>
                                        </p:cTn>
                                        <p:tgtEl>
                                          <p:spTgt spid="6">
                                            <p:txEl>
                                              <p:pRg st="5" end="5"/>
                                            </p:txEl>
                                          </p:spTgt>
                                        </p:tgtEl>
                                        <p:attrNameLst>
                                          <p:attrName>ppt_w</p:attrName>
                                        </p:attrNameLst>
                                      </p:cBhvr>
                                    </p:anim>
                                    <p:anim by="(#ppt_w*0.50)" calcmode="lin" valueType="num">
                                      <p:cBhvr>
                                        <p:cTn id="32" dur="500" decel="50000" autoRev="1" fill="hold">
                                          <p:stCondLst>
                                            <p:cond delay="0"/>
                                          </p:stCondLst>
                                        </p:cTn>
                                        <p:tgtEl>
                                          <p:spTgt spid="6">
                                            <p:txEl>
                                              <p:pRg st="5" end="5"/>
                                            </p:txEl>
                                          </p:spTgt>
                                        </p:tgtEl>
                                        <p:attrNameLst>
                                          <p:attrName>ppt_x</p:attrName>
                                        </p:attrNameLst>
                                      </p:cBhvr>
                                    </p:anim>
                                    <p:anim from="(-#ppt_h/2)" to="(#ppt_y)" calcmode="lin" valueType="num">
                                      <p:cBhvr>
                                        <p:cTn id="33" dur="1000" fill="hold">
                                          <p:stCondLst>
                                            <p:cond delay="0"/>
                                          </p:stCondLst>
                                        </p:cTn>
                                        <p:tgtEl>
                                          <p:spTgt spid="6">
                                            <p:txEl>
                                              <p:pRg st="5" end="5"/>
                                            </p:txEl>
                                          </p:spTgt>
                                        </p:tgtEl>
                                        <p:attrNameLst>
                                          <p:attrName>ppt_y</p:attrName>
                                        </p:attrNameLst>
                                      </p:cBhvr>
                                    </p:anim>
                                    <p:animRot by="21600000">
                                      <p:cBhvr>
                                        <p:cTn id="34" dur="1000" fill="hold">
                                          <p:stCondLst>
                                            <p:cond delay="0"/>
                                          </p:stCondLst>
                                        </p:cTn>
                                        <p:tgtEl>
                                          <p:spTgt spid="6">
                                            <p:txEl>
                                              <p:pRg st="5" end="5"/>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17411"/>
                                        </p:tgtEl>
                                        <p:attrNameLst>
                                          <p:attrName>style.visibility</p:attrName>
                                        </p:attrNameLst>
                                      </p:cBhvr>
                                      <p:to>
                                        <p:strVal val="visible"/>
                                      </p:to>
                                    </p:set>
                                    <p:anim by="(-#ppt_w*2)" calcmode="lin" valueType="num">
                                      <p:cBhvr rctx="PPT">
                                        <p:cTn id="39" dur="1000" autoRev="1" fill="hold">
                                          <p:stCondLst>
                                            <p:cond delay="0"/>
                                          </p:stCondLst>
                                        </p:cTn>
                                        <p:tgtEl>
                                          <p:spTgt spid="17411"/>
                                        </p:tgtEl>
                                        <p:attrNameLst>
                                          <p:attrName>ppt_w</p:attrName>
                                        </p:attrNameLst>
                                      </p:cBhvr>
                                    </p:anim>
                                    <p:anim by="(#ppt_w*0.50)" calcmode="lin" valueType="num">
                                      <p:cBhvr>
                                        <p:cTn id="40" dur="1000" decel="50000" autoRev="1" fill="hold">
                                          <p:stCondLst>
                                            <p:cond delay="0"/>
                                          </p:stCondLst>
                                        </p:cTn>
                                        <p:tgtEl>
                                          <p:spTgt spid="17411"/>
                                        </p:tgtEl>
                                        <p:attrNameLst>
                                          <p:attrName>ppt_x</p:attrName>
                                        </p:attrNameLst>
                                      </p:cBhvr>
                                    </p:anim>
                                    <p:anim from="(-#ppt_h/2)" to="(#ppt_y)" calcmode="lin" valueType="num">
                                      <p:cBhvr>
                                        <p:cTn id="41" dur="2000" fill="hold">
                                          <p:stCondLst>
                                            <p:cond delay="0"/>
                                          </p:stCondLst>
                                        </p:cTn>
                                        <p:tgtEl>
                                          <p:spTgt spid="17411"/>
                                        </p:tgtEl>
                                        <p:attrNameLst>
                                          <p:attrName>ppt_y</p:attrName>
                                        </p:attrNameLst>
                                      </p:cBhvr>
                                    </p:anim>
                                    <p:animRot by="21600000">
                                      <p:cBhvr>
                                        <p:cTn id="42" dur="2000" fill="hold">
                                          <p:stCondLst>
                                            <p:cond delay="0"/>
                                          </p:stCondLst>
                                        </p:cTn>
                                        <p:tgtEl>
                                          <p:spTgt spid="174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Айко\Desktop\Рисунок1.jpg">
            <a:hlinkClick r:id="" action="ppaction://noaction"/>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5" name="Блок-схема: сохраненные данные 4"/>
          <p:cNvSpPr/>
          <p:nvPr/>
        </p:nvSpPr>
        <p:spPr>
          <a:xfrm>
            <a:off x="428596" y="928670"/>
            <a:ext cx="3000396" cy="1226986"/>
          </a:xfrm>
          <a:prstGeom prst="flowChartOnlineStorage">
            <a:avLst/>
          </a:prstGeom>
          <a:ln/>
        </p:spPr>
        <p:style>
          <a:lnRef idx="2">
            <a:schemeClr val="dk1"/>
          </a:lnRef>
          <a:fillRef idx="1">
            <a:schemeClr val="lt1"/>
          </a:fillRef>
          <a:effectRef idx="0">
            <a:schemeClr val="dk1"/>
          </a:effectRef>
          <a:fontRef idx="minor">
            <a:schemeClr val="dk1"/>
          </a:fontRef>
        </p:style>
        <p:txBody>
          <a:bodyPr rtlCol="0" anchor="ctr"/>
          <a:lstStyle/>
          <a:p>
            <a:r>
              <a:rPr lang="kk-KZ" sz="2000" b="1" i="1" dirty="0" smtClean="0">
                <a:solidFill>
                  <a:srgbClr val="FF0000"/>
                </a:solidFill>
                <a:latin typeface="Times New Roman KZ" pitchFamily="18" charset="0"/>
                <a:ea typeface="Times New Roman KZ" pitchFamily="18" charset="0"/>
              </a:rPr>
              <a:t>Осы сабақ арқылы жүзеге асатын оқу мақсаттары</a:t>
            </a:r>
            <a:r>
              <a:rPr lang="kk-KZ" sz="2000" i="1" dirty="0" smtClean="0">
                <a:solidFill>
                  <a:srgbClr val="FF0000"/>
                </a:solidFill>
                <a:latin typeface="Times New Roman KZ" pitchFamily="18" charset="0"/>
                <a:ea typeface="Times New Roman KZ" pitchFamily="18" charset="0"/>
              </a:rPr>
              <a:t> :</a:t>
            </a:r>
            <a:endParaRPr lang="ru-RU" sz="2000" i="1" dirty="0">
              <a:solidFill>
                <a:srgbClr val="FF0000"/>
              </a:solidFill>
              <a:latin typeface="Times New Roman KZ" pitchFamily="18" charset="0"/>
              <a:ea typeface="Times New Roman KZ" pitchFamily="18" charset="0"/>
            </a:endParaRPr>
          </a:p>
        </p:txBody>
      </p:sp>
      <p:sp>
        <p:nvSpPr>
          <p:cNvPr id="6" name="Блок-схема: сохраненные данные 5"/>
          <p:cNvSpPr/>
          <p:nvPr/>
        </p:nvSpPr>
        <p:spPr>
          <a:xfrm>
            <a:off x="755576" y="2204864"/>
            <a:ext cx="2387664" cy="2152830"/>
          </a:xfrm>
          <a:prstGeom prst="flowChartOnlineStorage">
            <a:avLst/>
          </a:prstGeom>
          <a:ln/>
        </p:spPr>
        <p:style>
          <a:lnRef idx="2">
            <a:schemeClr val="dk1"/>
          </a:lnRef>
          <a:fillRef idx="1">
            <a:schemeClr val="lt1"/>
          </a:fillRef>
          <a:effectRef idx="0">
            <a:schemeClr val="dk1"/>
          </a:effectRef>
          <a:fontRef idx="minor">
            <a:schemeClr val="dk1"/>
          </a:fontRef>
        </p:style>
        <p:txBody>
          <a:bodyPr rtlCol="0" anchor="ctr"/>
          <a:lstStyle/>
          <a:p>
            <a:r>
              <a:rPr lang="kk-KZ" sz="2000" b="1" i="1" dirty="0" smtClean="0">
                <a:solidFill>
                  <a:srgbClr val="FF0000"/>
                </a:solidFill>
                <a:latin typeface="Times New Roman KZ" pitchFamily="18" charset="0"/>
                <a:ea typeface="Times New Roman KZ" pitchFamily="18" charset="0"/>
              </a:rPr>
              <a:t>Сабақ</a:t>
            </a:r>
            <a:endParaRPr lang="ru-RU" sz="2000" b="1" i="1" dirty="0" smtClean="0">
              <a:solidFill>
                <a:srgbClr val="FF0000"/>
              </a:solidFill>
              <a:latin typeface="Times New Roman KZ" pitchFamily="18" charset="0"/>
              <a:ea typeface="Times New Roman KZ" pitchFamily="18" charset="0"/>
            </a:endParaRPr>
          </a:p>
          <a:p>
            <a:r>
              <a:rPr lang="kk-KZ" sz="2000" b="1" i="1" dirty="0" smtClean="0">
                <a:solidFill>
                  <a:srgbClr val="FF0000"/>
                </a:solidFill>
                <a:latin typeface="Times New Roman KZ" pitchFamily="18" charset="0"/>
                <a:ea typeface="Times New Roman KZ" pitchFamily="18" charset="0"/>
              </a:rPr>
              <a:t>мақсат-тары</a:t>
            </a:r>
            <a:r>
              <a:rPr lang="kk-KZ" b="1" dirty="0" smtClean="0">
                <a:solidFill>
                  <a:srgbClr val="FF0000"/>
                </a:solidFill>
              </a:rPr>
              <a:t>:</a:t>
            </a:r>
            <a:endParaRPr lang="ru-RU" dirty="0">
              <a:solidFill>
                <a:srgbClr val="FF0000"/>
              </a:solidFill>
              <a:latin typeface="Times New Roman" pitchFamily="18" charset="0"/>
              <a:cs typeface="Times New Roman" pitchFamily="18" charset="0"/>
            </a:endParaRPr>
          </a:p>
        </p:txBody>
      </p:sp>
      <p:sp>
        <p:nvSpPr>
          <p:cNvPr id="7" name="Блок-схема: сохраненные данные 6"/>
          <p:cNvSpPr/>
          <p:nvPr/>
        </p:nvSpPr>
        <p:spPr>
          <a:xfrm>
            <a:off x="642910" y="4429132"/>
            <a:ext cx="2776962" cy="2168220"/>
          </a:xfrm>
          <a:prstGeom prst="flowChartOnlineStorage">
            <a:avLst/>
          </a:prstGeom>
          <a:ln/>
        </p:spPr>
        <p:style>
          <a:lnRef idx="2">
            <a:schemeClr val="dk1"/>
          </a:lnRef>
          <a:fillRef idx="1">
            <a:schemeClr val="lt1"/>
          </a:fillRef>
          <a:effectRef idx="0">
            <a:schemeClr val="dk1"/>
          </a:effectRef>
          <a:fontRef idx="minor">
            <a:schemeClr val="dk1"/>
          </a:fontRef>
        </p:style>
        <p:txBody>
          <a:bodyPr rtlCol="0" anchor="ctr"/>
          <a:lstStyle/>
          <a:p>
            <a:r>
              <a:rPr lang="kk-KZ" sz="2000" b="1" i="1" dirty="0" smtClean="0">
                <a:solidFill>
                  <a:srgbClr val="FF0000"/>
                </a:solidFill>
                <a:latin typeface="Times New Roman KZ" pitchFamily="18" charset="0"/>
                <a:ea typeface="Times New Roman KZ" pitchFamily="18" charset="0"/>
              </a:rPr>
              <a:t>Тілдік  мақсат:</a:t>
            </a:r>
          </a:p>
          <a:p>
            <a:r>
              <a:rPr lang="kk-KZ" sz="2000" b="1" i="1" dirty="0" smtClean="0">
                <a:solidFill>
                  <a:srgbClr val="FF0000"/>
                </a:solidFill>
                <a:latin typeface="Times New Roman KZ" pitchFamily="18" charset="0"/>
                <a:ea typeface="Times New Roman KZ" pitchFamily="18" charset="0"/>
              </a:rPr>
              <a:t>Ойлау  деңгейлерінің  дағдылары:  </a:t>
            </a:r>
            <a:r>
              <a:rPr lang="kk-KZ" sz="2000" b="1" i="1" dirty="0" smtClean="0">
                <a:solidFill>
                  <a:schemeClr val="tx1"/>
                </a:solidFill>
                <a:latin typeface="Times New Roman KZ" pitchFamily="18" charset="0"/>
                <a:ea typeface="Times New Roman KZ" pitchFamily="18" charset="0"/>
              </a:rPr>
              <a:t>білу,  түсіну,  қолдану</a:t>
            </a:r>
            <a:endParaRPr lang="ru-RU" sz="2000" b="1" i="1" dirty="0" smtClean="0">
              <a:solidFill>
                <a:schemeClr val="tx1"/>
              </a:solidFill>
              <a:latin typeface="Times New Roman KZ" pitchFamily="18" charset="0"/>
              <a:ea typeface="Times New Roman KZ" pitchFamily="18" charset="0"/>
            </a:endParaRPr>
          </a:p>
        </p:txBody>
      </p:sp>
      <p:sp>
        <p:nvSpPr>
          <p:cNvPr id="9" name="Блок-схема: сохраненные данные 8"/>
          <p:cNvSpPr/>
          <p:nvPr/>
        </p:nvSpPr>
        <p:spPr>
          <a:xfrm flipH="1">
            <a:off x="3571868" y="908720"/>
            <a:ext cx="5392620" cy="1224136"/>
          </a:xfrm>
          <a:prstGeom prst="flowChartOnlineStorage">
            <a:avLst/>
          </a:prstGeom>
          <a:ln/>
        </p:spPr>
        <p:style>
          <a:lnRef idx="2">
            <a:schemeClr val="dk1"/>
          </a:lnRef>
          <a:fillRef idx="1">
            <a:schemeClr val="lt1"/>
          </a:fillRef>
          <a:effectRef idx="0">
            <a:schemeClr val="dk1"/>
          </a:effectRef>
          <a:fontRef idx="minor">
            <a:schemeClr val="dk1"/>
          </a:fontRef>
        </p:style>
        <p:txBody>
          <a:bodyPr rtlCol="0" anchor="ctr"/>
          <a:lstStyle/>
          <a:p>
            <a:endParaRPr lang="ru-RU" sz="1200" dirty="0">
              <a:solidFill>
                <a:schemeClr val="tx1"/>
              </a:solidFill>
              <a:latin typeface="Times New Roman" pitchFamily="18" charset="0"/>
              <a:cs typeface="Times New Roman" pitchFamily="18" charset="0"/>
            </a:endParaRPr>
          </a:p>
        </p:txBody>
      </p:sp>
      <p:sp>
        <p:nvSpPr>
          <p:cNvPr id="12" name="Блок-схема: сохраненные данные 11"/>
          <p:cNvSpPr/>
          <p:nvPr/>
        </p:nvSpPr>
        <p:spPr>
          <a:xfrm flipH="1">
            <a:off x="3214678" y="2204864"/>
            <a:ext cx="5929322" cy="2152830"/>
          </a:xfrm>
          <a:prstGeom prst="flowChartOnlineStorage">
            <a:avLst/>
          </a:prstGeom>
          <a:ln/>
        </p:spPr>
        <p:style>
          <a:lnRef idx="2">
            <a:schemeClr val="dk1"/>
          </a:lnRef>
          <a:fillRef idx="1">
            <a:schemeClr val="lt1"/>
          </a:fillRef>
          <a:effectRef idx="0">
            <a:schemeClr val="dk1"/>
          </a:effectRef>
          <a:fontRef idx="minor">
            <a:schemeClr val="dk1"/>
          </a:fontRef>
        </p:style>
        <p:txBody>
          <a:bodyPr rtlCol="0" anchor="ctr"/>
          <a:lstStyle/>
          <a:p>
            <a:r>
              <a:rPr lang="kk-KZ" sz="1400" b="1" i="1" dirty="0" smtClean="0">
                <a:solidFill>
                  <a:srgbClr val="FF0000"/>
                </a:solidFill>
                <a:latin typeface="Times New Roman KZ" pitchFamily="18" charset="0"/>
                <a:ea typeface="Times New Roman KZ" pitchFamily="18" charset="0"/>
              </a:rPr>
              <a:t>Барлық  оқушылар:</a:t>
            </a:r>
          </a:p>
          <a:p>
            <a:r>
              <a:rPr lang="kk-KZ" sz="1200" b="1" i="1" dirty="0" smtClean="0">
                <a:solidFill>
                  <a:schemeClr val="tx1"/>
                </a:solidFill>
                <a:latin typeface="Times New Roman KZ" pitchFamily="18" charset="0"/>
                <a:ea typeface="Times New Roman KZ" pitchFamily="18" charset="0"/>
              </a:rPr>
              <a:t>Мәтінді  түсіну  үшін  тыңдайды. </a:t>
            </a:r>
          </a:p>
          <a:p>
            <a:r>
              <a:rPr lang="kk-KZ" sz="1200" b="1" i="1" dirty="0" smtClean="0">
                <a:solidFill>
                  <a:schemeClr val="tx1"/>
                </a:solidFill>
                <a:latin typeface="Times New Roman KZ" pitchFamily="18" charset="0"/>
                <a:ea typeface="Times New Roman KZ" pitchFamily="18" charset="0"/>
              </a:rPr>
              <a:t>Фотосуреттерді тізімдеп жаза алады.</a:t>
            </a:r>
          </a:p>
          <a:p>
            <a:r>
              <a:rPr lang="kk-KZ" sz="1400" b="1" i="1" dirty="0" smtClean="0">
                <a:solidFill>
                  <a:srgbClr val="FF0000"/>
                </a:solidFill>
                <a:latin typeface="Times New Roman KZ" pitchFamily="18" charset="0"/>
                <a:ea typeface="Times New Roman KZ" pitchFamily="18" charset="0"/>
              </a:rPr>
              <a:t>Оқушылардың көпшілігі орындай алады:</a:t>
            </a:r>
          </a:p>
          <a:p>
            <a:pPr lvl="0"/>
            <a:r>
              <a:rPr lang="kk-KZ" sz="1200" b="1" i="1" dirty="0" smtClean="0">
                <a:solidFill>
                  <a:schemeClr val="tx1"/>
                </a:solidFill>
                <a:latin typeface="Times New Roman KZ" pitchFamily="18" charset="0"/>
                <a:ea typeface="Times New Roman KZ" pitchFamily="18" charset="0"/>
              </a:rPr>
              <a:t>Мәтін  мазмұнын  түсінеді,  негізгі  ақпаратты анықтайды.</a:t>
            </a:r>
            <a:r>
              <a:rPr lang="ru-RU" sz="1200" b="1" i="1" dirty="0" smtClean="0">
                <a:solidFill>
                  <a:schemeClr val="tx1"/>
                </a:solidFill>
                <a:latin typeface="Times New Roman KZ" pitchFamily="18" charset="0"/>
                <a:ea typeface="Times New Roman KZ" pitchFamily="18" charset="0"/>
              </a:rPr>
              <a:t> </a:t>
            </a:r>
            <a:r>
              <a:rPr lang="kk-KZ" sz="1200" b="1" i="1" dirty="0" smtClean="0">
                <a:solidFill>
                  <a:schemeClr val="tx1"/>
                </a:solidFill>
                <a:latin typeface="Times New Roman KZ" pitchFamily="18" charset="0"/>
                <a:ea typeface="Times New Roman KZ" pitchFamily="18" charset="0"/>
              </a:rPr>
              <a:t>Фотосуреттер  бойынша  сөйлемдер құрастыра  алады.</a:t>
            </a:r>
          </a:p>
          <a:p>
            <a:r>
              <a:rPr lang="kk-KZ" sz="1400" b="1" i="1" dirty="0" smtClean="0">
                <a:solidFill>
                  <a:srgbClr val="FF0000"/>
                </a:solidFill>
                <a:latin typeface="Times New Roman KZ" pitchFamily="18" charset="0"/>
                <a:ea typeface="Times New Roman KZ" pitchFamily="18" charset="0"/>
              </a:rPr>
              <a:t>Кейбір оқушылар орындай алады</a:t>
            </a:r>
            <a:r>
              <a:rPr lang="kk-KZ" sz="1400" b="1" i="1" dirty="0" smtClean="0">
                <a:solidFill>
                  <a:schemeClr val="tx1"/>
                </a:solidFill>
                <a:latin typeface="Times New Roman KZ" pitchFamily="18" charset="0"/>
                <a:ea typeface="Times New Roman KZ" pitchFamily="18" charset="0"/>
              </a:rPr>
              <a:t>:</a:t>
            </a:r>
          </a:p>
          <a:p>
            <a:pPr lvl="0"/>
            <a:r>
              <a:rPr lang="kk-KZ" sz="1200" b="1" i="1" dirty="0" smtClean="0">
                <a:solidFill>
                  <a:schemeClr val="tx1"/>
                </a:solidFill>
                <a:latin typeface="Times New Roman KZ" pitchFamily="18" charset="0"/>
                <a:ea typeface="Times New Roman KZ" pitchFamily="18" charset="0"/>
              </a:rPr>
              <a:t>Тыңдалған  мәтіннің  мазмұнын түсінеді ,негізгі және қосымша ақпаратты анықтайды.</a:t>
            </a:r>
            <a:endParaRPr lang="ru-RU" sz="1200" b="1" i="1" dirty="0" smtClean="0">
              <a:solidFill>
                <a:schemeClr val="tx1"/>
              </a:solidFill>
              <a:latin typeface="Times New Roman KZ" pitchFamily="18" charset="0"/>
              <a:ea typeface="Times New Roman KZ" pitchFamily="18" charset="0"/>
            </a:endParaRPr>
          </a:p>
          <a:p>
            <a:r>
              <a:rPr lang="kk-KZ" sz="1200" b="1" i="1" dirty="0" smtClean="0">
                <a:solidFill>
                  <a:schemeClr val="tx1"/>
                </a:solidFill>
                <a:latin typeface="Times New Roman KZ" pitchFamily="18" charset="0"/>
                <a:ea typeface="Times New Roman KZ" pitchFamily="18" charset="0"/>
              </a:rPr>
              <a:t>Фотосуреттер  бойынша әңгіме құрастырады.</a:t>
            </a:r>
            <a:endParaRPr lang="ru-RU" sz="1200" b="1" i="1" dirty="0">
              <a:latin typeface="Times New Roman KZ" pitchFamily="18" charset="0"/>
              <a:ea typeface="Times New Roman KZ" pitchFamily="18" charset="0"/>
            </a:endParaRPr>
          </a:p>
        </p:txBody>
      </p:sp>
      <p:sp>
        <p:nvSpPr>
          <p:cNvPr id="13" name="Блок-схема: сохраненные данные 12"/>
          <p:cNvSpPr/>
          <p:nvPr/>
        </p:nvSpPr>
        <p:spPr>
          <a:xfrm flipH="1">
            <a:off x="3428992" y="4429132"/>
            <a:ext cx="5715008" cy="2143140"/>
          </a:xfrm>
          <a:prstGeom prst="flowChartOnlineStorage">
            <a:avLst/>
          </a:prstGeom>
          <a:ln/>
        </p:spPr>
        <p:style>
          <a:lnRef idx="2">
            <a:schemeClr val="dk1"/>
          </a:lnRef>
          <a:fillRef idx="1">
            <a:schemeClr val="lt1"/>
          </a:fillRef>
          <a:effectRef idx="0">
            <a:schemeClr val="dk1"/>
          </a:effectRef>
          <a:fontRef idx="minor">
            <a:schemeClr val="dk1"/>
          </a:fontRef>
        </p:style>
        <p:txBody>
          <a:bodyPr rtlCol="0" anchor="ctr"/>
          <a:lstStyle/>
          <a:p>
            <a:r>
              <a:rPr lang="kk-KZ" sz="1400" b="1" i="1" dirty="0" smtClean="0">
                <a:solidFill>
                  <a:srgbClr val="FF0000"/>
                </a:solidFill>
                <a:latin typeface="Times New Roman KZ" pitchFamily="18" charset="0"/>
                <a:ea typeface="Times New Roman KZ" pitchFamily="18" charset="0"/>
              </a:rPr>
              <a:t>Пәнге  қатысты  сөздік  қор  мен терминдер:</a:t>
            </a:r>
            <a:endParaRPr lang="ru-RU" sz="1400" b="1" i="1" dirty="0" smtClean="0">
              <a:solidFill>
                <a:srgbClr val="FF0000"/>
              </a:solidFill>
              <a:latin typeface="Times New Roman KZ" pitchFamily="18" charset="0"/>
              <a:ea typeface="Times New Roman KZ" pitchFamily="18" charset="0"/>
            </a:endParaRPr>
          </a:p>
          <a:p>
            <a:r>
              <a:rPr lang="kk-KZ" sz="1200" b="1" i="1" dirty="0" smtClean="0">
                <a:solidFill>
                  <a:schemeClr val="tx1"/>
                </a:solidFill>
                <a:latin typeface="Times New Roman KZ" pitchFamily="18" charset="0"/>
                <a:ea typeface="Times New Roman KZ" pitchFamily="18" charset="0"/>
              </a:rPr>
              <a:t>Төрт түлік. Үй жануары. Төрт түлік пірі. </a:t>
            </a:r>
          </a:p>
          <a:p>
            <a:r>
              <a:rPr lang="kk-KZ" sz="1400" b="1" i="1" dirty="0" smtClean="0">
                <a:solidFill>
                  <a:srgbClr val="FF0000"/>
                </a:solidFill>
                <a:latin typeface="Times New Roman KZ" pitchFamily="18" charset="0"/>
                <a:ea typeface="Times New Roman KZ" pitchFamily="18" charset="0"/>
              </a:rPr>
              <a:t>Диалог құруға/ шығарма жазуға арналған пайдалы тіркестер:</a:t>
            </a:r>
            <a:endParaRPr lang="ru-RU" sz="1400" b="1" i="1" dirty="0" smtClean="0">
              <a:solidFill>
                <a:srgbClr val="FF0000"/>
              </a:solidFill>
              <a:latin typeface="Times New Roman KZ" pitchFamily="18" charset="0"/>
              <a:ea typeface="Times New Roman KZ" pitchFamily="18" charset="0"/>
            </a:endParaRPr>
          </a:p>
          <a:p>
            <a:r>
              <a:rPr lang="kk-KZ" sz="1200" b="1" i="1" dirty="0" smtClean="0">
                <a:solidFill>
                  <a:schemeClr val="tx1"/>
                </a:solidFill>
                <a:latin typeface="Times New Roman KZ" pitchFamily="18" charset="0"/>
                <a:ea typeface="Times New Roman KZ" pitchFamily="18" charset="0"/>
              </a:rPr>
              <a:t>Мінсе- көлік.Кисе-киім.Сауса- сүт. Сойса-ет.</a:t>
            </a:r>
            <a:endParaRPr lang="ru-RU" sz="1200" b="1" i="1" dirty="0" smtClean="0">
              <a:solidFill>
                <a:schemeClr val="tx1"/>
              </a:solidFill>
              <a:latin typeface="Times New Roman KZ" pitchFamily="18" charset="0"/>
              <a:ea typeface="Times New Roman KZ" pitchFamily="18" charset="0"/>
            </a:endParaRPr>
          </a:p>
          <a:p>
            <a:r>
              <a:rPr lang="kk-KZ" sz="1400" b="1" i="1" dirty="0" smtClean="0">
                <a:solidFill>
                  <a:srgbClr val="FF0000"/>
                </a:solidFill>
                <a:latin typeface="Times New Roman KZ" pitchFamily="18" charset="0"/>
                <a:ea typeface="Times New Roman KZ" pitchFamily="18" charset="0"/>
              </a:rPr>
              <a:t>Талқылауға арналған сұрақтар:</a:t>
            </a:r>
            <a:endParaRPr lang="ru-RU" sz="1400" b="1" i="1" dirty="0" smtClean="0">
              <a:solidFill>
                <a:srgbClr val="FF0000"/>
              </a:solidFill>
              <a:latin typeface="Times New Roman KZ" pitchFamily="18" charset="0"/>
              <a:ea typeface="Times New Roman KZ" pitchFamily="18" charset="0"/>
            </a:endParaRPr>
          </a:p>
          <a:p>
            <a:r>
              <a:rPr lang="kk-KZ" sz="1200" b="1" i="1" dirty="0" smtClean="0">
                <a:solidFill>
                  <a:schemeClr val="tx1"/>
                </a:solidFill>
                <a:latin typeface="Times New Roman KZ" pitchFamily="18" charset="0"/>
                <a:ea typeface="Times New Roman KZ" pitchFamily="18" charset="0"/>
              </a:rPr>
              <a:t>«Жылқы-мақтан,  сиыр-қанағат, қой-қазына, түйе – салтанат» деген  тіркесті  қалай  түсінесің?</a:t>
            </a:r>
            <a:endParaRPr lang="ru-RU" sz="1200" b="1" i="1" dirty="0" smtClean="0">
              <a:solidFill>
                <a:schemeClr val="tx1"/>
              </a:solidFill>
              <a:latin typeface="Times New Roman KZ" pitchFamily="18" charset="0"/>
              <a:ea typeface="Times New Roman KZ" pitchFamily="18" charset="0"/>
            </a:endParaRPr>
          </a:p>
          <a:p>
            <a:r>
              <a:rPr lang="kk-KZ" sz="1400" b="1" i="1" dirty="0" smtClean="0">
                <a:solidFill>
                  <a:srgbClr val="FF0000"/>
                </a:solidFill>
                <a:latin typeface="Times New Roman KZ" pitchFamily="18" charset="0"/>
                <a:ea typeface="Times New Roman KZ" pitchFamily="18" charset="0"/>
              </a:rPr>
              <a:t>Не себепті ... деп ойлайсыз?</a:t>
            </a:r>
            <a:endParaRPr lang="ru-RU" sz="1400" b="1" i="1" dirty="0" smtClean="0">
              <a:solidFill>
                <a:srgbClr val="FF0000"/>
              </a:solidFill>
              <a:latin typeface="Times New Roman KZ" pitchFamily="18" charset="0"/>
              <a:ea typeface="Times New Roman KZ" pitchFamily="18" charset="0"/>
            </a:endParaRPr>
          </a:p>
          <a:p>
            <a:r>
              <a:rPr lang="kk-KZ" sz="1200" b="1" i="1" dirty="0" smtClean="0">
                <a:solidFill>
                  <a:schemeClr val="tx1"/>
                </a:solidFill>
                <a:latin typeface="Times New Roman KZ" pitchFamily="18" charset="0"/>
                <a:ea typeface="Times New Roman KZ" pitchFamily="18" charset="0"/>
              </a:rPr>
              <a:t>Төрт түлікті киелі, қасиетті деп санаған?</a:t>
            </a:r>
            <a:endParaRPr lang="ru-RU" sz="1200" b="1" i="1" dirty="0">
              <a:solidFill>
                <a:schemeClr val="tx1"/>
              </a:solidFill>
              <a:latin typeface="Times New Roman KZ" pitchFamily="18" charset="0"/>
              <a:ea typeface="Times New Roman KZ" pitchFamily="18" charset="0"/>
              <a:cs typeface="Times New Roman" pitchFamily="18" charset="0"/>
            </a:endParaRPr>
          </a:p>
        </p:txBody>
      </p:sp>
      <p:sp>
        <p:nvSpPr>
          <p:cNvPr id="15" name="Выгнутая влево стрелка 14"/>
          <p:cNvSpPr/>
          <p:nvPr/>
        </p:nvSpPr>
        <p:spPr>
          <a:xfrm rot="21402969">
            <a:off x="4303" y="1588912"/>
            <a:ext cx="499285" cy="174963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Times New Roman" pitchFamily="18" charset="0"/>
              <a:cs typeface="Times New Roman" pitchFamily="18" charset="0"/>
            </a:endParaRPr>
          </a:p>
        </p:txBody>
      </p:sp>
      <p:sp>
        <p:nvSpPr>
          <p:cNvPr id="18" name="Скругленный прямоугольник 17"/>
          <p:cNvSpPr/>
          <p:nvPr/>
        </p:nvSpPr>
        <p:spPr>
          <a:xfrm>
            <a:off x="1928794" y="214290"/>
            <a:ext cx="5929354" cy="64807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b="1" dirty="0" smtClean="0">
              <a:solidFill>
                <a:srgbClr val="C00000"/>
              </a:solidFill>
              <a:latin typeface="Times New Roman" pitchFamily="18" charset="0"/>
              <a:cs typeface="Times New Roman" pitchFamily="18" charset="0"/>
            </a:endParaRPr>
          </a:p>
          <a:p>
            <a:pPr algn="ctr"/>
            <a:endParaRPr lang="kk-KZ" sz="2000" b="1" dirty="0" smtClean="0">
              <a:solidFill>
                <a:srgbClr val="C00000"/>
              </a:solidFill>
              <a:latin typeface="Times New Roman" pitchFamily="18" charset="0"/>
              <a:cs typeface="Times New Roman" pitchFamily="18" charset="0"/>
            </a:endParaRPr>
          </a:p>
          <a:p>
            <a:pPr algn="ctr"/>
            <a:r>
              <a:rPr lang="kk-KZ" sz="2000" b="1" dirty="0" smtClean="0">
                <a:solidFill>
                  <a:srgbClr val="FF0000"/>
                </a:solidFill>
                <a:latin typeface="Times New Roman" pitchFamily="18" charset="0"/>
                <a:cs typeface="Times New Roman" pitchFamily="18" charset="0"/>
              </a:rPr>
              <a:t>Сабақтың тақырыбы:</a:t>
            </a:r>
          </a:p>
          <a:p>
            <a:pPr algn="ctr"/>
            <a:r>
              <a:rPr lang="kk-KZ" sz="2000" b="1" dirty="0" smtClean="0">
                <a:solidFill>
                  <a:srgbClr val="FF0000"/>
                </a:solidFill>
                <a:latin typeface="Times New Roman" pitchFamily="18" charset="0"/>
                <a:cs typeface="Times New Roman" pitchFamily="18" charset="0"/>
              </a:rPr>
              <a:t>Төрт  түлік</a:t>
            </a:r>
            <a:endParaRPr lang="ru-RU" sz="2000" b="1" dirty="0" smtClean="0">
              <a:solidFill>
                <a:srgbClr val="FF0000"/>
              </a:solidFill>
              <a:latin typeface="Times New Roman" pitchFamily="18" charset="0"/>
              <a:cs typeface="Times New Roman" pitchFamily="18" charset="0"/>
            </a:endParaRPr>
          </a:p>
          <a:p>
            <a:pPr algn="ctr"/>
            <a:endParaRPr lang="ru-RU" sz="3200" dirty="0">
              <a:solidFill>
                <a:srgbClr val="C00000"/>
              </a:solidFill>
              <a:latin typeface="Times New Roman" pitchFamily="18" charset="0"/>
              <a:cs typeface="Times New Roman" pitchFamily="18" charset="0"/>
            </a:endParaRPr>
          </a:p>
        </p:txBody>
      </p:sp>
      <p:sp>
        <p:nvSpPr>
          <p:cNvPr id="23" name="Выгнутая влево стрелка 22"/>
          <p:cNvSpPr/>
          <p:nvPr/>
        </p:nvSpPr>
        <p:spPr>
          <a:xfrm>
            <a:off x="0" y="3286124"/>
            <a:ext cx="571472" cy="171451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latin typeface="Times New Roman" pitchFamily="18" charset="0"/>
              <a:cs typeface="Times New Roman" pitchFamily="18" charset="0"/>
            </a:endParaRPr>
          </a:p>
        </p:txBody>
      </p:sp>
      <p:sp>
        <p:nvSpPr>
          <p:cNvPr id="4098" name="Rectangle 2"/>
          <p:cNvSpPr>
            <a:spLocks noChangeArrowheads="1"/>
          </p:cNvSpPr>
          <p:nvPr/>
        </p:nvSpPr>
        <p:spPr bwMode="auto">
          <a:xfrm>
            <a:off x="4429124" y="857232"/>
            <a:ext cx="435771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1" u="none" strike="noStrike" cap="none" normalizeH="0" baseline="0" dirty="0" smtClean="0">
                <a:ln>
                  <a:noFill/>
                </a:ln>
                <a:solidFill>
                  <a:schemeClr val="tx1"/>
                </a:solidFill>
                <a:effectLst/>
                <a:latin typeface="Times New Roman KZ" pitchFamily="18" charset="0"/>
                <a:ea typeface="Times New Roman KZ" pitchFamily="18" charset="0"/>
                <a:cs typeface="Times New Roman" pitchFamily="18" charset="0"/>
              </a:rPr>
              <a:t>5. Т/А3. Тыңдалған  мәтіннің  мазмұнын түсіну,  негізгі  және  қосымша   ақпаратты анықтау;</a:t>
            </a:r>
            <a:endParaRPr kumimoji="0" lang="kk-KZ" sz="1600" b="1" i="1" u="none" strike="noStrike" cap="none" normalizeH="0" baseline="0" dirty="0" smtClean="0">
              <a:ln>
                <a:noFill/>
              </a:ln>
              <a:solidFill>
                <a:schemeClr val="tx1"/>
              </a:solidFill>
              <a:effectLst/>
              <a:latin typeface="Times New Roman KZ" pitchFamily="18" charset="0"/>
              <a:ea typeface="Times New Roman KZ"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1" u="none" strike="noStrike" cap="none" normalizeH="0" baseline="0" dirty="0" smtClean="0">
                <a:ln>
                  <a:noFill/>
                </a:ln>
                <a:solidFill>
                  <a:schemeClr val="tx1"/>
                </a:solidFill>
                <a:effectLst/>
                <a:latin typeface="Times New Roman KZ" pitchFamily="18" charset="0"/>
                <a:ea typeface="Times New Roman KZ" pitchFamily="18" charset="0"/>
                <a:cs typeface="Arial" pitchFamily="34" charset="0"/>
              </a:rPr>
              <a:t>5. Ж 3</a:t>
            </a:r>
            <a:r>
              <a:rPr kumimoji="0" lang="kk-KZ" sz="1600" b="1" i="1" u="none" strike="noStrike" cap="none" normalizeH="0" dirty="0" smtClean="0">
                <a:ln>
                  <a:noFill/>
                </a:ln>
                <a:solidFill>
                  <a:schemeClr val="tx1"/>
                </a:solidFill>
                <a:effectLst/>
                <a:latin typeface="Times New Roman KZ" pitchFamily="18" charset="0"/>
                <a:ea typeface="Times New Roman KZ" pitchFamily="18" charset="0"/>
                <a:cs typeface="Arial" pitchFamily="34" charset="0"/>
              </a:rPr>
              <a:t> Фото</a:t>
            </a:r>
            <a:r>
              <a:rPr kumimoji="0" lang="kk-KZ" sz="1600" b="1" i="1" u="none" strike="noStrike" cap="none" normalizeH="0" baseline="0" dirty="0" smtClean="0">
                <a:ln>
                  <a:noFill/>
                </a:ln>
                <a:solidFill>
                  <a:schemeClr val="tx1"/>
                </a:solidFill>
                <a:effectLst/>
                <a:latin typeface="Times New Roman KZ" pitchFamily="18" charset="0"/>
                <a:ea typeface="Times New Roman KZ" pitchFamily="18" charset="0"/>
                <a:cs typeface="Arial" pitchFamily="34" charset="0"/>
              </a:rPr>
              <a:t>суреттердің желісі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1" u="none" strike="noStrike" cap="none" normalizeH="0" baseline="0" dirty="0" smtClean="0">
                <a:ln>
                  <a:noFill/>
                </a:ln>
                <a:solidFill>
                  <a:schemeClr val="tx1"/>
                </a:solidFill>
                <a:effectLst/>
                <a:latin typeface="Times New Roman KZ" pitchFamily="18" charset="0"/>
                <a:ea typeface="Times New Roman KZ" pitchFamily="18" charset="0"/>
                <a:cs typeface="Arial" pitchFamily="34" charset="0"/>
              </a:rPr>
              <a:t>бойынша әңгіме құрастыру;</a:t>
            </a:r>
            <a:r>
              <a:rPr kumimoji="0" lang="ru-RU" sz="1600" b="1" i="1" u="none" strike="noStrike" cap="none" normalizeH="0" baseline="0" dirty="0" smtClean="0">
                <a:ln>
                  <a:noFill/>
                </a:ln>
                <a:solidFill>
                  <a:schemeClr val="tx1"/>
                </a:solidFill>
                <a:effectLst/>
                <a:latin typeface="Times New Roman KZ" pitchFamily="18" charset="0"/>
                <a:ea typeface="Times New Roman KZ"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600" b="1" i="1" u="none" strike="noStrike" cap="none" normalizeH="0" baseline="0" dirty="0" smtClean="0">
              <a:ln>
                <a:noFill/>
              </a:ln>
              <a:solidFill>
                <a:schemeClr val="tx1"/>
              </a:solidFill>
              <a:effectLst/>
              <a:latin typeface="Times New Roman KZ" pitchFamily="18" charset="0"/>
              <a:ea typeface="Times New Roman KZ" pitchFamily="18"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8">
                                            <p:txEl>
                                              <p:pRg st="2" end="2"/>
                                            </p:txEl>
                                          </p:spTgt>
                                        </p:tgtEl>
                                        <p:attrNameLst>
                                          <p:attrName>style.visibility</p:attrName>
                                        </p:attrNameLst>
                                      </p:cBhvr>
                                      <p:to>
                                        <p:strVal val="visible"/>
                                      </p:to>
                                    </p:set>
                                    <p:animEffect transition="in" filter="diamond(in)">
                                      <p:cBhvr>
                                        <p:cTn id="7" dur="1000"/>
                                        <p:tgtEl>
                                          <p:spTgt spid="18">
                                            <p:txEl>
                                              <p:pRg st="2" end="2"/>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8">
                                            <p:txEl>
                                              <p:pRg st="3" end="3"/>
                                            </p:txEl>
                                          </p:spTgt>
                                        </p:tgtEl>
                                        <p:attrNameLst>
                                          <p:attrName>style.visibility</p:attrName>
                                        </p:attrNameLst>
                                      </p:cBhvr>
                                      <p:to>
                                        <p:strVal val="visible"/>
                                      </p:to>
                                    </p:set>
                                    <p:animEffect transition="in" filter="diamond(in)">
                                      <p:cBhvr>
                                        <p:cTn id="10" dur="1000"/>
                                        <p:tgtEl>
                                          <p:spTgt spid="18">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diamond(in)">
                                      <p:cBhvr>
                                        <p:cTn id="15" dur="10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4098">
                                            <p:txEl>
                                              <p:pRg st="0" end="0"/>
                                            </p:txEl>
                                          </p:spTgt>
                                        </p:tgtEl>
                                        <p:attrNameLst>
                                          <p:attrName>style.visibility</p:attrName>
                                        </p:attrNameLst>
                                      </p:cBhvr>
                                      <p:to>
                                        <p:strVal val="visible"/>
                                      </p:to>
                                    </p:set>
                                    <p:animEffect transition="in" filter="diamond(in)">
                                      <p:cBhvr>
                                        <p:cTn id="20" dur="1000"/>
                                        <p:tgtEl>
                                          <p:spTgt spid="4098">
                                            <p:txEl>
                                              <p:pRg st="0" end="0"/>
                                            </p:txEl>
                                          </p:spTgt>
                                        </p:tgtEl>
                                      </p:cBhvr>
                                    </p:animEffect>
                                  </p:childTnLst>
                                </p:cTn>
                              </p:par>
                              <p:par>
                                <p:cTn id="21" presetID="8" presetClass="entr" presetSubtype="16" fill="hold" nodeType="withEffect">
                                  <p:stCondLst>
                                    <p:cond delay="0"/>
                                  </p:stCondLst>
                                  <p:childTnLst>
                                    <p:set>
                                      <p:cBhvr>
                                        <p:cTn id="22" dur="1" fill="hold">
                                          <p:stCondLst>
                                            <p:cond delay="0"/>
                                          </p:stCondLst>
                                        </p:cTn>
                                        <p:tgtEl>
                                          <p:spTgt spid="4098">
                                            <p:txEl>
                                              <p:pRg st="1" end="1"/>
                                            </p:txEl>
                                          </p:spTgt>
                                        </p:tgtEl>
                                        <p:attrNameLst>
                                          <p:attrName>style.visibility</p:attrName>
                                        </p:attrNameLst>
                                      </p:cBhvr>
                                      <p:to>
                                        <p:strVal val="visible"/>
                                      </p:to>
                                    </p:set>
                                    <p:animEffect transition="in" filter="diamond(in)">
                                      <p:cBhvr>
                                        <p:cTn id="23" dur="1000"/>
                                        <p:tgtEl>
                                          <p:spTgt spid="4098">
                                            <p:txEl>
                                              <p:pRg st="1" end="1"/>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4098">
                                            <p:txEl>
                                              <p:pRg st="2" end="2"/>
                                            </p:txEl>
                                          </p:spTgt>
                                        </p:tgtEl>
                                        <p:attrNameLst>
                                          <p:attrName>style.visibility</p:attrName>
                                        </p:attrNameLst>
                                      </p:cBhvr>
                                      <p:to>
                                        <p:strVal val="visible"/>
                                      </p:to>
                                    </p:set>
                                    <p:animEffect transition="in" filter="diamond(in)">
                                      <p:cBhvr>
                                        <p:cTn id="26" dur="1000"/>
                                        <p:tgtEl>
                                          <p:spTgt spid="409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Effect transition="in" filter="diamond(in)">
                                      <p:cBhvr>
                                        <p:cTn id="31" dur="2000"/>
                                        <p:tgtEl>
                                          <p:spTgt spid="6">
                                            <p:txEl>
                                              <p:pRg st="0" end="0"/>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6">
                                            <p:txEl>
                                              <p:pRg st="1" end="1"/>
                                            </p:txEl>
                                          </p:spTgt>
                                        </p:tgtEl>
                                        <p:attrNameLst>
                                          <p:attrName>style.visibility</p:attrName>
                                        </p:attrNameLst>
                                      </p:cBhvr>
                                      <p:to>
                                        <p:strVal val="visible"/>
                                      </p:to>
                                    </p:set>
                                    <p:animEffect transition="in" filter="diamond(in)">
                                      <p:cBhvr>
                                        <p:cTn id="34" dur="2000"/>
                                        <p:tgtEl>
                                          <p:spTgt spid="6">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ntr" presetSubtype="16" fill="hold" nodeType="clickEffect">
                                  <p:stCondLst>
                                    <p:cond delay="0"/>
                                  </p:stCondLst>
                                  <p:childTnLst>
                                    <p:set>
                                      <p:cBhvr>
                                        <p:cTn id="38" dur="1" fill="hold">
                                          <p:stCondLst>
                                            <p:cond delay="0"/>
                                          </p:stCondLst>
                                        </p:cTn>
                                        <p:tgtEl>
                                          <p:spTgt spid="12">
                                            <p:txEl>
                                              <p:pRg st="0" end="0"/>
                                            </p:txEl>
                                          </p:spTgt>
                                        </p:tgtEl>
                                        <p:attrNameLst>
                                          <p:attrName>style.visibility</p:attrName>
                                        </p:attrNameLst>
                                      </p:cBhvr>
                                      <p:to>
                                        <p:strVal val="visible"/>
                                      </p:to>
                                    </p:set>
                                    <p:animEffect transition="in" filter="diamond(in)">
                                      <p:cBhvr>
                                        <p:cTn id="39" dur="1000"/>
                                        <p:tgtEl>
                                          <p:spTgt spid="12">
                                            <p:txEl>
                                              <p:pRg st="0" end="0"/>
                                            </p:txEl>
                                          </p:spTgt>
                                        </p:tgtEl>
                                      </p:cBhvr>
                                    </p:animEffect>
                                  </p:childTnLst>
                                </p:cTn>
                              </p:par>
                              <p:par>
                                <p:cTn id="40" presetID="8" presetClass="entr" presetSubtype="16" fill="hold" nodeType="withEffect">
                                  <p:stCondLst>
                                    <p:cond delay="0"/>
                                  </p:stCondLst>
                                  <p:childTnLst>
                                    <p:set>
                                      <p:cBhvr>
                                        <p:cTn id="41" dur="1" fill="hold">
                                          <p:stCondLst>
                                            <p:cond delay="0"/>
                                          </p:stCondLst>
                                        </p:cTn>
                                        <p:tgtEl>
                                          <p:spTgt spid="12">
                                            <p:txEl>
                                              <p:pRg st="1" end="1"/>
                                            </p:txEl>
                                          </p:spTgt>
                                        </p:tgtEl>
                                        <p:attrNameLst>
                                          <p:attrName>style.visibility</p:attrName>
                                        </p:attrNameLst>
                                      </p:cBhvr>
                                      <p:to>
                                        <p:strVal val="visible"/>
                                      </p:to>
                                    </p:set>
                                    <p:animEffect transition="in" filter="diamond(in)">
                                      <p:cBhvr>
                                        <p:cTn id="42" dur="1000"/>
                                        <p:tgtEl>
                                          <p:spTgt spid="12">
                                            <p:txEl>
                                              <p:pRg st="1" end="1"/>
                                            </p:txEl>
                                          </p:spTgt>
                                        </p:tgtEl>
                                      </p:cBhvr>
                                    </p:animEffect>
                                  </p:childTnLst>
                                </p:cTn>
                              </p:par>
                              <p:par>
                                <p:cTn id="43" presetID="8" presetClass="entr" presetSubtype="16" fill="hold" nodeType="withEffect">
                                  <p:stCondLst>
                                    <p:cond delay="0"/>
                                  </p:stCondLst>
                                  <p:childTnLst>
                                    <p:set>
                                      <p:cBhvr>
                                        <p:cTn id="44" dur="1" fill="hold">
                                          <p:stCondLst>
                                            <p:cond delay="0"/>
                                          </p:stCondLst>
                                        </p:cTn>
                                        <p:tgtEl>
                                          <p:spTgt spid="12">
                                            <p:txEl>
                                              <p:pRg st="2" end="2"/>
                                            </p:txEl>
                                          </p:spTgt>
                                        </p:tgtEl>
                                        <p:attrNameLst>
                                          <p:attrName>style.visibility</p:attrName>
                                        </p:attrNameLst>
                                      </p:cBhvr>
                                      <p:to>
                                        <p:strVal val="visible"/>
                                      </p:to>
                                    </p:set>
                                    <p:animEffect transition="in" filter="diamond(in)">
                                      <p:cBhvr>
                                        <p:cTn id="45" dur="1000"/>
                                        <p:tgtEl>
                                          <p:spTgt spid="12">
                                            <p:txEl>
                                              <p:pRg st="2" end="2"/>
                                            </p:txEl>
                                          </p:spTgt>
                                        </p:tgtEl>
                                      </p:cBhvr>
                                    </p:animEffect>
                                  </p:childTnLst>
                                </p:cTn>
                              </p:par>
                              <p:par>
                                <p:cTn id="46" presetID="8" presetClass="entr" presetSubtype="16" fill="hold" nodeType="withEffect">
                                  <p:stCondLst>
                                    <p:cond delay="0"/>
                                  </p:stCondLst>
                                  <p:childTnLst>
                                    <p:set>
                                      <p:cBhvr>
                                        <p:cTn id="47" dur="1" fill="hold">
                                          <p:stCondLst>
                                            <p:cond delay="0"/>
                                          </p:stCondLst>
                                        </p:cTn>
                                        <p:tgtEl>
                                          <p:spTgt spid="12">
                                            <p:txEl>
                                              <p:pRg st="3" end="3"/>
                                            </p:txEl>
                                          </p:spTgt>
                                        </p:tgtEl>
                                        <p:attrNameLst>
                                          <p:attrName>style.visibility</p:attrName>
                                        </p:attrNameLst>
                                      </p:cBhvr>
                                      <p:to>
                                        <p:strVal val="visible"/>
                                      </p:to>
                                    </p:set>
                                    <p:animEffect transition="in" filter="diamond(in)">
                                      <p:cBhvr>
                                        <p:cTn id="48" dur="1000"/>
                                        <p:tgtEl>
                                          <p:spTgt spid="12">
                                            <p:txEl>
                                              <p:pRg st="3" end="3"/>
                                            </p:txEl>
                                          </p:spTgt>
                                        </p:tgtEl>
                                      </p:cBhvr>
                                    </p:animEffect>
                                  </p:childTnLst>
                                </p:cTn>
                              </p:par>
                              <p:par>
                                <p:cTn id="49" presetID="8" presetClass="entr" presetSubtype="16" fill="hold" nodeType="withEffect">
                                  <p:stCondLst>
                                    <p:cond delay="0"/>
                                  </p:stCondLst>
                                  <p:childTnLst>
                                    <p:set>
                                      <p:cBhvr>
                                        <p:cTn id="50" dur="1" fill="hold">
                                          <p:stCondLst>
                                            <p:cond delay="0"/>
                                          </p:stCondLst>
                                        </p:cTn>
                                        <p:tgtEl>
                                          <p:spTgt spid="12">
                                            <p:txEl>
                                              <p:pRg st="4" end="4"/>
                                            </p:txEl>
                                          </p:spTgt>
                                        </p:tgtEl>
                                        <p:attrNameLst>
                                          <p:attrName>style.visibility</p:attrName>
                                        </p:attrNameLst>
                                      </p:cBhvr>
                                      <p:to>
                                        <p:strVal val="visible"/>
                                      </p:to>
                                    </p:set>
                                    <p:animEffect transition="in" filter="diamond(in)">
                                      <p:cBhvr>
                                        <p:cTn id="51" dur="1000"/>
                                        <p:tgtEl>
                                          <p:spTgt spid="12">
                                            <p:txEl>
                                              <p:pRg st="4" end="4"/>
                                            </p:txEl>
                                          </p:spTgt>
                                        </p:tgtEl>
                                      </p:cBhvr>
                                    </p:animEffect>
                                  </p:childTnLst>
                                </p:cTn>
                              </p:par>
                              <p:par>
                                <p:cTn id="52" presetID="8" presetClass="entr" presetSubtype="16" fill="hold" nodeType="withEffect">
                                  <p:stCondLst>
                                    <p:cond delay="0"/>
                                  </p:stCondLst>
                                  <p:childTnLst>
                                    <p:set>
                                      <p:cBhvr>
                                        <p:cTn id="53" dur="1" fill="hold">
                                          <p:stCondLst>
                                            <p:cond delay="0"/>
                                          </p:stCondLst>
                                        </p:cTn>
                                        <p:tgtEl>
                                          <p:spTgt spid="12">
                                            <p:txEl>
                                              <p:pRg st="5" end="5"/>
                                            </p:txEl>
                                          </p:spTgt>
                                        </p:tgtEl>
                                        <p:attrNameLst>
                                          <p:attrName>style.visibility</p:attrName>
                                        </p:attrNameLst>
                                      </p:cBhvr>
                                      <p:to>
                                        <p:strVal val="visible"/>
                                      </p:to>
                                    </p:set>
                                    <p:animEffect transition="in" filter="diamond(in)">
                                      <p:cBhvr>
                                        <p:cTn id="54" dur="1000"/>
                                        <p:tgtEl>
                                          <p:spTgt spid="12">
                                            <p:txEl>
                                              <p:pRg st="5" end="5"/>
                                            </p:txEl>
                                          </p:spTgt>
                                        </p:tgtEl>
                                      </p:cBhvr>
                                    </p:animEffect>
                                  </p:childTnLst>
                                </p:cTn>
                              </p:par>
                              <p:par>
                                <p:cTn id="55" presetID="8" presetClass="entr" presetSubtype="16" fill="hold" nodeType="withEffect">
                                  <p:stCondLst>
                                    <p:cond delay="0"/>
                                  </p:stCondLst>
                                  <p:childTnLst>
                                    <p:set>
                                      <p:cBhvr>
                                        <p:cTn id="56" dur="1" fill="hold">
                                          <p:stCondLst>
                                            <p:cond delay="0"/>
                                          </p:stCondLst>
                                        </p:cTn>
                                        <p:tgtEl>
                                          <p:spTgt spid="12">
                                            <p:txEl>
                                              <p:pRg st="6" end="6"/>
                                            </p:txEl>
                                          </p:spTgt>
                                        </p:tgtEl>
                                        <p:attrNameLst>
                                          <p:attrName>style.visibility</p:attrName>
                                        </p:attrNameLst>
                                      </p:cBhvr>
                                      <p:to>
                                        <p:strVal val="visible"/>
                                      </p:to>
                                    </p:set>
                                    <p:animEffect transition="in" filter="diamond(in)">
                                      <p:cBhvr>
                                        <p:cTn id="57" dur="1000"/>
                                        <p:tgtEl>
                                          <p:spTgt spid="12">
                                            <p:txEl>
                                              <p:pRg st="6" end="6"/>
                                            </p:txEl>
                                          </p:spTgt>
                                        </p:tgtEl>
                                      </p:cBhvr>
                                    </p:animEffect>
                                  </p:childTnLst>
                                </p:cTn>
                              </p:par>
                              <p:par>
                                <p:cTn id="58" presetID="8" presetClass="entr" presetSubtype="16" fill="hold" nodeType="withEffect">
                                  <p:stCondLst>
                                    <p:cond delay="0"/>
                                  </p:stCondLst>
                                  <p:childTnLst>
                                    <p:set>
                                      <p:cBhvr>
                                        <p:cTn id="59" dur="1" fill="hold">
                                          <p:stCondLst>
                                            <p:cond delay="0"/>
                                          </p:stCondLst>
                                        </p:cTn>
                                        <p:tgtEl>
                                          <p:spTgt spid="12">
                                            <p:txEl>
                                              <p:pRg st="7" end="7"/>
                                            </p:txEl>
                                          </p:spTgt>
                                        </p:tgtEl>
                                        <p:attrNameLst>
                                          <p:attrName>style.visibility</p:attrName>
                                        </p:attrNameLst>
                                      </p:cBhvr>
                                      <p:to>
                                        <p:strVal val="visible"/>
                                      </p:to>
                                    </p:set>
                                    <p:animEffect transition="in" filter="diamond(in)">
                                      <p:cBhvr>
                                        <p:cTn id="60" dur="1000"/>
                                        <p:tgtEl>
                                          <p:spTgt spid="12">
                                            <p:txEl>
                                              <p:pRg st="7" end="7"/>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8" presetClass="entr" presetSubtype="16" fill="hold" nodeType="clickEffect">
                                  <p:stCondLst>
                                    <p:cond delay="0"/>
                                  </p:stCondLst>
                                  <p:childTnLst>
                                    <p:set>
                                      <p:cBhvr>
                                        <p:cTn id="64" dur="1" fill="hold">
                                          <p:stCondLst>
                                            <p:cond delay="0"/>
                                          </p:stCondLst>
                                        </p:cTn>
                                        <p:tgtEl>
                                          <p:spTgt spid="7">
                                            <p:txEl>
                                              <p:pRg st="0" end="0"/>
                                            </p:txEl>
                                          </p:spTgt>
                                        </p:tgtEl>
                                        <p:attrNameLst>
                                          <p:attrName>style.visibility</p:attrName>
                                        </p:attrNameLst>
                                      </p:cBhvr>
                                      <p:to>
                                        <p:strVal val="visible"/>
                                      </p:to>
                                    </p:set>
                                    <p:animEffect transition="in" filter="diamond(in)">
                                      <p:cBhvr>
                                        <p:cTn id="65" dur="1000"/>
                                        <p:tgtEl>
                                          <p:spTgt spid="7">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8" presetClass="entr" presetSubtype="16" fill="hold" nodeType="clickEffect">
                                  <p:stCondLst>
                                    <p:cond delay="0"/>
                                  </p:stCondLst>
                                  <p:childTnLst>
                                    <p:set>
                                      <p:cBhvr>
                                        <p:cTn id="69" dur="1" fill="hold">
                                          <p:stCondLst>
                                            <p:cond delay="0"/>
                                          </p:stCondLst>
                                        </p:cTn>
                                        <p:tgtEl>
                                          <p:spTgt spid="7">
                                            <p:txEl>
                                              <p:pRg st="1" end="1"/>
                                            </p:txEl>
                                          </p:spTgt>
                                        </p:tgtEl>
                                        <p:attrNameLst>
                                          <p:attrName>style.visibility</p:attrName>
                                        </p:attrNameLst>
                                      </p:cBhvr>
                                      <p:to>
                                        <p:strVal val="visible"/>
                                      </p:to>
                                    </p:set>
                                    <p:animEffect transition="in" filter="diamond(in)">
                                      <p:cBhvr>
                                        <p:cTn id="70" dur="1000"/>
                                        <p:tgtEl>
                                          <p:spTgt spid="7">
                                            <p:txEl>
                                              <p:pRg st="1" end="1"/>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8" presetClass="entr" presetSubtype="16" fill="hold" nodeType="clickEffect">
                                  <p:stCondLst>
                                    <p:cond delay="0"/>
                                  </p:stCondLst>
                                  <p:childTnLst>
                                    <p:set>
                                      <p:cBhvr>
                                        <p:cTn id="74" dur="1" fill="hold">
                                          <p:stCondLst>
                                            <p:cond delay="0"/>
                                          </p:stCondLst>
                                        </p:cTn>
                                        <p:tgtEl>
                                          <p:spTgt spid="13">
                                            <p:txEl>
                                              <p:pRg st="0" end="0"/>
                                            </p:txEl>
                                          </p:spTgt>
                                        </p:tgtEl>
                                        <p:attrNameLst>
                                          <p:attrName>style.visibility</p:attrName>
                                        </p:attrNameLst>
                                      </p:cBhvr>
                                      <p:to>
                                        <p:strVal val="visible"/>
                                      </p:to>
                                    </p:set>
                                    <p:animEffect transition="in" filter="diamond(in)">
                                      <p:cBhvr>
                                        <p:cTn id="75" dur="1000"/>
                                        <p:tgtEl>
                                          <p:spTgt spid="13">
                                            <p:txEl>
                                              <p:pRg st="0" end="0"/>
                                            </p:txEl>
                                          </p:spTgt>
                                        </p:tgtEl>
                                      </p:cBhvr>
                                    </p:animEffect>
                                  </p:childTnLst>
                                </p:cTn>
                              </p:par>
                              <p:par>
                                <p:cTn id="76" presetID="8" presetClass="entr" presetSubtype="16" fill="hold" nodeType="withEffect">
                                  <p:stCondLst>
                                    <p:cond delay="0"/>
                                  </p:stCondLst>
                                  <p:childTnLst>
                                    <p:set>
                                      <p:cBhvr>
                                        <p:cTn id="77" dur="1" fill="hold">
                                          <p:stCondLst>
                                            <p:cond delay="0"/>
                                          </p:stCondLst>
                                        </p:cTn>
                                        <p:tgtEl>
                                          <p:spTgt spid="13">
                                            <p:txEl>
                                              <p:pRg st="1" end="1"/>
                                            </p:txEl>
                                          </p:spTgt>
                                        </p:tgtEl>
                                        <p:attrNameLst>
                                          <p:attrName>style.visibility</p:attrName>
                                        </p:attrNameLst>
                                      </p:cBhvr>
                                      <p:to>
                                        <p:strVal val="visible"/>
                                      </p:to>
                                    </p:set>
                                    <p:animEffect transition="in" filter="diamond(in)">
                                      <p:cBhvr>
                                        <p:cTn id="78" dur="1000"/>
                                        <p:tgtEl>
                                          <p:spTgt spid="13">
                                            <p:txEl>
                                              <p:pRg st="1" end="1"/>
                                            </p:txEl>
                                          </p:spTgt>
                                        </p:tgtEl>
                                      </p:cBhvr>
                                    </p:animEffect>
                                  </p:childTnLst>
                                </p:cTn>
                              </p:par>
                              <p:par>
                                <p:cTn id="79" presetID="8" presetClass="entr" presetSubtype="16" fill="hold" nodeType="withEffect">
                                  <p:stCondLst>
                                    <p:cond delay="0"/>
                                  </p:stCondLst>
                                  <p:childTnLst>
                                    <p:set>
                                      <p:cBhvr>
                                        <p:cTn id="80" dur="1" fill="hold">
                                          <p:stCondLst>
                                            <p:cond delay="0"/>
                                          </p:stCondLst>
                                        </p:cTn>
                                        <p:tgtEl>
                                          <p:spTgt spid="13">
                                            <p:txEl>
                                              <p:pRg st="2" end="2"/>
                                            </p:txEl>
                                          </p:spTgt>
                                        </p:tgtEl>
                                        <p:attrNameLst>
                                          <p:attrName>style.visibility</p:attrName>
                                        </p:attrNameLst>
                                      </p:cBhvr>
                                      <p:to>
                                        <p:strVal val="visible"/>
                                      </p:to>
                                    </p:set>
                                    <p:animEffect transition="in" filter="diamond(in)">
                                      <p:cBhvr>
                                        <p:cTn id="81" dur="1000"/>
                                        <p:tgtEl>
                                          <p:spTgt spid="13">
                                            <p:txEl>
                                              <p:pRg st="2" end="2"/>
                                            </p:txEl>
                                          </p:spTgt>
                                        </p:tgtEl>
                                      </p:cBhvr>
                                    </p:animEffect>
                                  </p:childTnLst>
                                </p:cTn>
                              </p:par>
                              <p:par>
                                <p:cTn id="82" presetID="8" presetClass="entr" presetSubtype="16" fill="hold" nodeType="withEffect">
                                  <p:stCondLst>
                                    <p:cond delay="0"/>
                                  </p:stCondLst>
                                  <p:childTnLst>
                                    <p:set>
                                      <p:cBhvr>
                                        <p:cTn id="83" dur="1" fill="hold">
                                          <p:stCondLst>
                                            <p:cond delay="0"/>
                                          </p:stCondLst>
                                        </p:cTn>
                                        <p:tgtEl>
                                          <p:spTgt spid="13">
                                            <p:txEl>
                                              <p:pRg st="3" end="3"/>
                                            </p:txEl>
                                          </p:spTgt>
                                        </p:tgtEl>
                                        <p:attrNameLst>
                                          <p:attrName>style.visibility</p:attrName>
                                        </p:attrNameLst>
                                      </p:cBhvr>
                                      <p:to>
                                        <p:strVal val="visible"/>
                                      </p:to>
                                    </p:set>
                                    <p:animEffect transition="in" filter="diamond(in)">
                                      <p:cBhvr>
                                        <p:cTn id="84" dur="1000"/>
                                        <p:tgtEl>
                                          <p:spTgt spid="13">
                                            <p:txEl>
                                              <p:pRg st="3" end="3"/>
                                            </p:txEl>
                                          </p:spTgt>
                                        </p:tgtEl>
                                      </p:cBhvr>
                                    </p:animEffect>
                                  </p:childTnLst>
                                </p:cTn>
                              </p:par>
                              <p:par>
                                <p:cTn id="85" presetID="8" presetClass="entr" presetSubtype="16" fill="hold" nodeType="withEffect">
                                  <p:stCondLst>
                                    <p:cond delay="0"/>
                                  </p:stCondLst>
                                  <p:childTnLst>
                                    <p:set>
                                      <p:cBhvr>
                                        <p:cTn id="86" dur="1" fill="hold">
                                          <p:stCondLst>
                                            <p:cond delay="0"/>
                                          </p:stCondLst>
                                        </p:cTn>
                                        <p:tgtEl>
                                          <p:spTgt spid="13">
                                            <p:txEl>
                                              <p:pRg st="4" end="4"/>
                                            </p:txEl>
                                          </p:spTgt>
                                        </p:tgtEl>
                                        <p:attrNameLst>
                                          <p:attrName>style.visibility</p:attrName>
                                        </p:attrNameLst>
                                      </p:cBhvr>
                                      <p:to>
                                        <p:strVal val="visible"/>
                                      </p:to>
                                    </p:set>
                                    <p:animEffect transition="in" filter="diamond(in)">
                                      <p:cBhvr>
                                        <p:cTn id="87" dur="1000"/>
                                        <p:tgtEl>
                                          <p:spTgt spid="13">
                                            <p:txEl>
                                              <p:pRg st="4" end="4"/>
                                            </p:txEl>
                                          </p:spTgt>
                                        </p:tgtEl>
                                      </p:cBhvr>
                                    </p:animEffect>
                                  </p:childTnLst>
                                </p:cTn>
                              </p:par>
                              <p:par>
                                <p:cTn id="88" presetID="8" presetClass="entr" presetSubtype="16" fill="hold" nodeType="withEffect">
                                  <p:stCondLst>
                                    <p:cond delay="0"/>
                                  </p:stCondLst>
                                  <p:childTnLst>
                                    <p:set>
                                      <p:cBhvr>
                                        <p:cTn id="89" dur="1" fill="hold">
                                          <p:stCondLst>
                                            <p:cond delay="0"/>
                                          </p:stCondLst>
                                        </p:cTn>
                                        <p:tgtEl>
                                          <p:spTgt spid="13">
                                            <p:txEl>
                                              <p:pRg st="5" end="5"/>
                                            </p:txEl>
                                          </p:spTgt>
                                        </p:tgtEl>
                                        <p:attrNameLst>
                                          <p:attrName>style.visibility</p:attrName>
                                        </p:attrNameLst>
                                      </p:cBhvr>
                                      <p:to>
                                        <p:strVal val="visible"/>
                                      </p:to>
                                    </p:set>
                                    <p:animEffect transition="in" filter="diamond(in)">
                                      <p:cBhvr>
                                        <p:cTn id="90" dur="1000"/>
                                        <p:tgtEl>
                                          <p:spTgt spid="13">
                                            <p:txEl>
                                              <p:pRg st="5" end="5"/>
                                            </p:txEl>
                                          </p:spTgt>
                                        </p:tgtEl>
                                      </p:cBhvr>
                                    </p:animEffect>
                                  </p:childTnLst>
                                </p:cTn>
                              </p:par>
                              <p:par>
                                <p:cTn id="91" presetID="8" presetClass="entr" presetSubtype="16" fill="hold" nodeType="withEffect">
                                  <p:stCondLst>
                                    <p:cond delay="0"/>
                                  </p:stCondLst>
                                  <p:childTnLst>
                                    <p:set>
                                      <p:cBhvr>
                                        <p:cTn id="92" dur="1" fill="hold">
                                          <p:stCondLst>
                                            <p:cond delay="0"/>
                                          </p:stCondLst>
                                        </p:cTn>
                                        <p:tgtEl>
                                          <p:spTgt spid="13">
                                            <p:txEl>
                                              <p:pRg st="6" end="6"/>
                                            </p:txEl>
                                          </p:spTgt>
                                        </p:tgtEl>
                                        <p:attrNameLst>
                                          <p:attrName>style.visibility</p:attrName>
                                        </p:attrNameLst>
                                      </p:cBhvr>
                                      <p:to>
                                        <p:strVal val="visible"/>
                                      </p:to>
                                    </p:set>
                                    <p:animEffect transition="in" filter="diamond(in)">
                                      <p:cBhvr>
                                        <p:cTn id="93" dur="1000"/>
                                        <p:tgtEl>
                                          <p:spTgt spid="13">
                                            <p:txEl>
                                              <p:pRg st="6" end="6"/>
                                            </p:txEl>
                                          </p:spTgt>
                                        </p:tgtEl>
                                      </p:cBhvr>
                                    </p:animEffect>
                                  </p:childTnLst>
                                </p:cTn>
                              </p:par>
                              <p:par>
                                <p:cTn id="94" presetID="8" presetClass="entr" presetSubtype="16" fill="hold" nodeType="withEffect">
                                  <p:stCondLst>
                                    <p:cond delay="0"/>
                                  </p:stCondLst>
                                  <p:childTnLst>
                                    <p:set>
                                      <p:cBhvr>
                                        <p:cTn id="95" dur="1" fill="hold">
                                          <p:stCondLst>
                                            <p:cond delay="0"/>
                                          </p:stCondLst>
                                        </p:cTn>
                                        <p:tgtEl>
                                          <p:spTgt spid="13">
                                            <p:txEl>
                                              <p:pRg st="7" end="7"/>
                                            </p:txEl>
                                          </p:spTgt>
                                        </p:tgtEl>
                                        <p:attrNameLst>
                                          <p:attrName>style.visibility</p:attrName>
                                        </p:attrNameLst>
                                      </p:cBhvr>
                                      <p:to>
                                        <p:strVal val="visible"/>
                                      </p:to>
                                    </p:set>
                                    <p:animEffect transition="in" filter="diamond(in)">
                                      <p:cBhvr>
                                        <p:cTn id="96" dur="1000"/>
                                        <p:tgtEl>
                                          <p:spTgt spid="1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187624" y="764704"/>
            <a:ext cx="6688434" cy="461665"/>
          </a:xfrm>
          <a:prstGeom prst="rect">
            <a:avLst/>
          </a:prstGeom>
          <a:noFill/>
        </p:spPr>
        <p:txBody>
          <a:bodyPr wrap="none" rtlCol="0">
            <a:spAutoFit/>
          </a:bodyPr>
          <a:lstStyle/>
          <a:p>
            <a:pPr algn="ctr"/>
            <a:r>
              <a:rPr lang="kk-KZ" sz="2400" b="1" i="1" dirty="0" smtClean="0">
                <a:solidFill>
                  <a:srgbClr val="FF0000"/>
                </a:solidFill>
                <a:latin typeface="Times New Roman KZ" pitchFamily="18" charset="0"/>
                <a:ea typeface="Times New Roman KZ" pitchFamily="18" charset="0"/>
              </a:rPr>
              <a:t>Сабақ  құрылымындағы  белсенді  оқу  әдістері:</a:t>
            </a:r>
            <a:endParaRPr lang="ru-RU" sz="2400" b="1" i="1" dirty="0">
              <a:solidFill>
                <a:srgbClr val="FF0000"/>
              </a:solidFill>
              <a:latin typeface="Times New Roman KZ" pitchFamily="18" charset="0"/>
              <a:ea typeface="Times New Roman KZ" pitchFamily="18" charset="0"/>
            </a:endParaRPr>
          </a:p>
        </p:txBody>
      </p:sp>
      <p:grpSp>
        <p:nvGrpSpPr>
          <p:cNvPr id="6" name="Group 40"/>
          <p:cNvGrpSpPr>
            <a:grpSpLocks/>
          </p:cNvGrpSpPr>
          <p:nvPr/>
        </p:nvGrpSpPr>
        <p:grpSpPr bwMode="auto">
          <a:xfrm>
            <a:off x="0" y="2996952"/>
            <a:ext cx="1944216" cy="1692845"/>
            <a:chOff x="941" y="1053"/>
            <a:chExt cx="1036" cy="1021"/>
          </a:xfrm>
        </p:grpSpPr>
        <p:sp>
          <p:nvSpPr>
            <p:cNvPr id="7" name="Oval 41"/>
            <p:cNvSpPr>
              <a:spLocks noChangeArrowheads="1"/>
            </p:cNvSpPr>
            <p:nvPr/>
          </p:nvSpPr>
          <p:spPr bwMode="gray">
            <a:xfrm>
              <a:off x="941" y="1053"/>
              <a:ext cx="1032" cy="1021"/>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ru-RU"/>
            </a:p>
          </p:txBody>
        </p:sp>
        <p:sp>
          <p:nvSpPr>
            <p:cNvPr id="8" name="Oval 42"/>
            <p:cNvSpPr>
              <a:spLocks noChangeArrowheads="1"/>
            </p:cNvSpPr>
            <p:nvPr/>
          </p:nvSpPr>
          <p:spPr bwMode="gray">
            <a:xfrm>
              <a:off x="945" y="1053"/>
              <a:ext cx="1032" cy="1021"/>
            </a:xfrm>
            <a:prstGeom prst="ellipse">
              <a:avLst/>
            </a:prstGeom>
            <a:gradFill rotWithShape="1">
              <a:gsLst>
                <a:gs pos="0">
                  <a:schemeClr val="accent1">
                    <a:alpha val="32001"/>
                  </a:schemeClr>
                </a:gs>
                <a:gs pos="100000">
                  <a:schemeClr val="accent1">
                    <a:gamma/>
                    <a:shade val="0"/>
                    <a:invGamma/>
                    <a:alpha val="89999"/>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9" name="Oval 43"/>
            <p:cNvSpPr>
              <a:spLocks noChangeArrowheads="1"/>
            </p:cNvSpPr>
            <p:nvPr/>
          </p:nvSpPr>
          <p:spPr bwMode="gray">
            <a:xfrm>
              <a:off x="1008" y="1119"/>
              <a:ext cx="898" cy="889"/>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dirty="0"/>
            </a:p>
          </p:txBody>
        </p:sp>
        <p:sp>
          <p:nvSpPr>
            <p:cNvPr id="10" name="Oval 44"/>
            <p:cNvSpPr>
              <a:spLocks noChangeArrowheads="1"/>
            </p:cNvSpPr>
            <p:nvPr/>
          </p:nvSpPr>
          <p:spPr bwMode="gray">
            <a:xfrm>
              <a:off x="1008" y="1119"/>
              <a:ext cx="897" cy="889"/>
            </a:xfrm>
            <a:prstGeom prst="ellipse">
              <a:avLst/>
            </a:prstGeom>
            <a:gradFill rotWithShape="1">
              <a:gsLst>
                <a:gs pos="0">
                  <a:schemeClr val="accent1">
                    <a:gamma/>
                    <a:shade val="63529"/>
                    <a:invGamma/>
                  </a:schemeClr>
                </a:gs>
                <a:gs pos="100000">
                  <a:schemeClr val="accent1">
                    <a:alpha val="0"/>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11" name="Oval 45"/>
            <p:cNvSpPr>
              <a:spLocks noChangeArrowheads="1"/>
            </p:cNvSpPr>
            <p:nvPr/>
          </p:nvSpPr>
          <p:spPr bwMode="gray">
            <a:xfrm>
              <a:off x="1057" y="1164"/>
              <a:ext cx="807" cy="799"/>
            </a:xfrm>
            <a:prstGeom prst="ellipse">
              <a:avLst/>
            </a:prstGeom>
            <a:solidFill>
              <a:srgbClr val="333333"/>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12" name="Oval 46"/>
            <p:cNvSpPr>
              <a:spLocks noChangeArrowheads="1"/>
            </p:cNvSpPr>
            <p:nvPr/>
          </p:nvSpPr>
          <p:spPr bwMode="gray">
            <a:xfrm>
              <a:off x="1070" y="1177"/>
              <a:ext cx="782" cy="774"/>
            </a:xfrm>
            <a:prstGeom prst="ellipse">
              <a:avLst/>
            </a:prstGeom>
            <a:gradFill rotWithShape="1">
              <a:gsLst>
                <a:gs pos="0">
                  <a:srgbClr val="C0C0C0">
                    <a:gamma/>
                    <a:shade val="46275"/>
                    <a:invGamma/>
                  </a:srgbClr>
                </a:gs>
                <a:gs pos="100000">
                  <a:srgbClr val="C0C0C0"/>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13" name="Oval 47"/>
            <p:cNvSpPr>
              <a:spLocks noChangeArrowheads="1"/>
            </p:cNvSpPr>
            <p:nvPr/>
          </p:nvSpPr>
          <p:spPr bwMode="gray">
            <a:xfrm>
              <a:off x="1080" y="1182"/>
              <a:ext cx="763" cy="753"/>
            </a:xfrm>
            <a:prstGeom prst="ellipse">
              <a:avLst/>
            </a:prstGeom>
            <a:gradFill rotWithShape="1">
              <a:gsLst>
                <a:gs pos="0">
                  <a:srgbClr val="C0C0C0">
                    <a:alpha val="0"/>
                  </a:srgbClr>
                </a:gs>
                <a:gs pos="100000">
                  <a:srgbClr val="C0C0C0">
                    <a:gamma/>
                    <a:tint val="34902"/>
                    <a:invGamma/>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dirty="0"/>
            </a:p>
          </p:txBody>
        </p:sp>
        <p:sp>
          <p:nvSpPr>
            <p:cNvPr id="14" name="Oval 48"/>
            <p:cNvSpPr>
              <a:spLocks noChangeArrowheads="1"/>
            </p:cNvSpPr>
            <p:nvPr/>
          </p:nvSpPr>
          <p:spPr bwMode="gray">
            <a:xfrm>
              <a:off x="1088" y="1189"/>
              <a:ext cx="726" cy="705"/>
            </a:xfrm>
            <a:prstGeom prst="ellipse">
              <a:avLst/>
            </a:prstGeom>
            <a:gradFill rotWithShape="1">
              <a:gsLst>
                <a:gs pos="0">
                  <a:srgbClr val="C0C0C0">
                    <a:gamma/>
                    <a:shade val="79216"/>
                    <a:invGamma/>
                  </a:srgbClr>
                </a:gs>
                <a:gs pos="100000">
                  <a:srgbClr val="C0C0C0">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dirty="0"/>
            </a:p>
          </p:txBody>
        </p:sp>
        <p:sp>
          <p:nvSpPr>
            <p:cNvPr id="15" name="Oval 49"/>
            <p:cNvSpPr>
              <a:spLocks noChangeArrowheads="1"/>
            </p:cNvSpPr>
            <p:nvPr/>
          </p:nvSpPr>
          <p:spPr bwMode="gray">
            <a:xfrm rot="16200000">
              <a:off x="1124" y="1220"/>
              <a:ext cx="648" cy="666"/>
            </a:xfrm>
            <a:prstGeom prst="ellipse">
              <a:avLst/>
            </a:prstGeom>
            <a:gradFill rotWithShape="1">
              <a:gsLst>
                <a:gs pos="0">
                  <a:srgbClr val="C0C0C0">
                    <a:gamma/>
                    <a:tint val="0"/>
                    <a:invGamma/>
                  </a:srgbClr>
                </a:gs>
                <a:gs pos="100000">
                  <a:srgbClr val="C0C0C0">
                    <a:alpha val="3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kk-KZ" sz="1600" b="1" i="1" dirty="0" smtClean="0">
                  <a:solidFill>
                    <a:srgbClr val="FF0000"/>
                  </a:solidFill>
                  <a:latin typeface="Times New Roman KZ" pitchFamily="18" charset="0"/>
                  <a:ea typeface="Times New Roman KZ" pitchFamily="18" charset="0"/>
                </a:rPr>
                <a:t>“Жылы  </a:t>
              </a:r>
            </a:p>
            <a:p>
              <a:pPr algn="ctr"/>
              <a:r>
                <a:rPr lang="kk-KZ" sz="1600" b="1" i="1" dirty="0" smtClean="0">
                  <a:solidFill>
                    <a:srgbClr val="FF0000"/>
                  </a:solidFill>
                  <a:latin typeface="Times New Roman KZ" pitchFamily="18" charset="0"/>
                  <a:ea typeface="Times New Roman KZ" pitchFamily="18" charset="0"/>
                </a:rPr>
                <a:t>лебіздер  </a:t>
              </a:r>
            </a:p>
            <a:p>
              <a:pPr algn="ctr"/>
              <a:r>
                <a:rPr lang="kk-KZ" sz="1600" b="1" i="1" dirty="0" smtClean="0">
                  <a:solidFill>
                    <a:srgbClr val="FF0000"/>
                  </a:solidFill>
                  <a:latin typeface="Times New Roman KZ" pitchFamily="18" charset="0"/>
                  <a:ea typeface="Times New Roman KZ" pitchFamily="18" charset="0"/>
                </a:rPr>
                <a:t>жаңбыры”</a:t>
              </a:r>
            </a:p>
          </p:txBody>
        </p:sp>
      </p:grpSp>
      <p:grpSp>
        <p:nvGrpSpPr>
          <p:cNvPr id="16" name="Group 7"/>
          <p:cNvGrpSpPr>
            <a:grpSpLocks/>
          </p:cNvGrpSpPr>
          <p:nvPr/>
        </p:nvGrpSpPr>
        <p:grpSpPr bwMode="auto">
          <a:xfrm>
            <a:off x="1285852" y="4357694"/>
            <a:ext cx="2088232" cy="1606550"/>
            <a:chOff x="2021" y="1628"/>
            <a:chExt cx="1014" cy="1012"/>
          </a:xfrm>
        </p:grpSpPr>
        <p:sp>
          <p:nvSpPr>
            <p:cNvPr id="17" name="Oval 8"/>
            <p:cNvSpPr>
              <a:spLocks noChangeArrowheads="1"/>
            </p:cNvSpPr>
            <p:nvPr/>
          </p:nvSpPr>
          <p:spPr bwMode="gray">
            <a:xfrm>
              <a:off x="2021" y="1628"/>
              <a:ext cx="1014" cy="1012"/>
            </a:xfrm>
            <a:prstGeom prst="ellipse">
              <a:avLst/>
            </a:prstGeom>
            <a:gradFill rotWithShape="1">
              <a:gsLst>
                <a:gs pos="0">
                  <a:schemeClr val="accent2">
                    <a:gamma/>
                    <a:tint val="0"/>
                    <a:invGamma/>
                  </a:schemeClr>
                </a:gs>
                <a:gs pos="50000">
                  <a:schemeClr val="accent2"/>
                </a:gs>
                <a:gs pos="100000">
                  <a:schemeClr val="accent2">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ru-RU"/>
            </a:p>
          </p:txBody>
        </p:sp>
        <p:sp>
          <p:nvSpPr>
            <p:cNvPr id="18" name="Oval 9"/>
            <p:cNvSpPr>
              <a:spLocks noChangeArrowheads="1"/>
            </p:cNvSpPr>
            <p:nvPr/>
          </p:nvSpPr>
          <p:spPr bwMode="gray">
            <a:xfrm>
              <a:off x="2021" y="1628"/>
              <a:ext cx="1014" cy="1012"/>
            </a:xfrm>
            <a:prstGeom prst="ellipse">
              <a:avLst/>
            </a:prstGeom>
            <a:gradFill rotWithShape="1">
              <a:gsLst>
                <a:gs pos="0">
                  <a:schemeClr val="accent2">
                    <a:alpha val="32001"/>
                  </a:schemeClr>
                </a:gs>
                <a:gs pos="100000">
                  <a:schemeClr val="accent2">
                    <a:gamma/>
                    <a:shade val="0"/>
                    <a:invGamma/>
                    <a:alpha val="89999"/>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19" name="Oval 10"/>
            <p:cNvSpPr>
              <a:spLocks noChangeArrowheads="1"/>
            </p:cNvSpPr>
            <p:nvPr/>
          </p:nvSpPr>
          <p:spPr bwMode="gray">
            <a:xfrm>
              <a:off x="2076" y="1683"/>
              <a:ext cx="881" cy="879"/>
            </a:xfrm>
            <a:prstGeom prst="ellipse">
              <a:avLst/>
            </a:prstGeom>
            <a:gradFill rotWithShape="1">
              <a:gsLst>
                <a:gs pos="0">
                  <a:schemeClr val="accent2">
                    <a:gamma/>
                    <a:shade val="54118"/>
                    <a:invGamma/>
                  </a:schemeClr>
                </a:gs>
                <a:gs pos="50000">
                  <a:schemeClr val="accent2"/>
                </a:gs>
                <a:gs pos="100000">
                  <a:schemeClr val="accent2">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20" name="Oval 11"/>
            <p:cNvSpPr>
              <a:spLocks noChangeArrowheads="1"/>
            </p:cNvSpPr>
            <p:nvPr/>
          </p:nvSpPr>
          <p:spPr bwMode="gray">
            <a:xfrm>
              <a:off x="2079" y="1684"/>
              <a:ext cx="881" cy="879"/>
            </a:xfrm>
            <a:prstGeom prst="ellipse">
              <a:avLst/>
            </a:prstGeom>
            <a:gradFill rotWithShape="1">
              <a:gsLst>
                <a:gs pos="0">
                  <a:schemeClr val="accent2">
                    <a:gamma/>
                    <a:shade val="63529"/>
                    <a:invGamma/>
                  </a:schemeClr>
                </a:gs>
                <a:gs pos="100000">
                  <a:schemeClr val="accent2">
                    <a:alpha val="0"/>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21" name="Oval 12"/>
            <p:cNvSpPr>
              <a:spLocks noChangeArrowheads="1"/>
            </p:cNvSpPr>
            <p:nvPr/>
          </p:nvSpPr>
          <p:spPr bwMode="gray">
            <a:xfrm>
              <a:off x="2122" y="1735"/>
              <a:ext cx="795" cy="793"/>
            </a:xfrm>
            <a:prstGeom prst="ellipse">
              <a:avLst/>
            </a:prstGeom>
            <a:solidFill>
              <a:srgbClr val="333333"/>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grpSp>
          <p:nvGrpSpPr>
            <p:cNvPr id="22" name="Group 13"/>
            <p:cNvGrpSpPr>
              <a:grpSpLocks/>
            </p:cNvGrpSpPr>
            <p:nvPr/>
          </p:nvGrpSpPr>
          <p:grpSpPr bwMode="auto">
            <a:xfrm>
              <a:off x="2137" y="1739"/>
              <a:ext cx="803" cy="767"/>
              <a:chOff x="4166" y="1706"/>
              <a:chExt cx="1308" cy="1252"/>
            </a:xfrm>
          </p:grpSpPr>
          <p:sp>
            <p:nvSpPr>
              <p:cNvPr id="23" name="Oval 14"/>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24" name="Oval 15"/>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25" name="Oval 16"/>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26" name="Oval 17"/>
              <p:cNvSpPr>
                <a:spLocks noChangeArrowheads="1"/>
              </p:cNvSpPr>
              <p:nvPr/>
            </p:nvSpPr>
            <p:spPr bwMode="gray">
              <a:xfrm rot="16200000">
                <a:off x="4230" y="1688"/>
                <a:ext cx="1185" cy="1302"/>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kk-KZ" sz="1600" b="1" i="1" dirty="0" smtClean="0">
                    <a:solidFill>
                      <a:srgbClr val="FF0000"/>
                    </a:solidFill>
                    <a:latin typeface="Times New Roman KZ" pitchFamily="18" charset="0"/>
                    <a:ea typeface="Times New Roman KZ" pitchFamily="18" charset="0"/>
                  </a:rPr>
                  <a:t>“Есіңде ме”</a:t>
                </a:r>
                <a:endParaRPr lang="ru-RU" sz="1600" b="1" i="1" dirty="0">
                  <a:solidFill>
                    <a:srgbClr val="FF0000"/>
                  </a:solidFill>
                  <a:latin typeface="Times New Roman KZ" pitchFamily="18" charset="0"/>
                  <a:ea typeface="Times New Roman KZ" pitchFamily="18" charset="0"/>
                </a:endParaRPr>
              </a:p>
            </p:txBody>
          </p:sp>
        </p:grpSp>
      </p:grpSp>
      <p:grpSp>
        <p:nvGrpSpPr>
          <p:cNvPr id="27" name="Group 18"/>
          <p:cNvGrpSpPr>
            <a:grpSpLocks/>
          </p:cNvGrpSpPr>
          <p:nvPr/>
        </p:nvGrpSpPr>
        <p:grpSpPr bwMode="auto">
          <a:xfrm>
            <a:off x="2771800" y="2924944"/>
            <a:ext cx="1960804" cy="1675383"/>
            <a:chOff x="3076" y="1050"/>
            <a:chExt cx="1048" cy="1010"/>
          </a:xfrm>
        </p:grpSpPr>
        <p:sp>
          <p:nvSpPr>
            <p:cNvPr id="28" name="Oval 19"/>
            <p:cNvSpPr>
              <a:spLocks noChangeArrowheads="1"/>
            </p:cNvSpPr>
            <p:nvPr/>
          </p:nvSpPr>
          <p:spPr bwMode="gray">
            <a:xfrm>
              <a:off x="3076" y="1050"/>
              <a:ext cx="1010" cy="1010"/>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ru-RU"/>
            </a:p>
          </p:txBody>
        </p:sp>
        <p:sp>
          <p:nvSpPr>
            <p:cNvPr id="29" name="Oval 20"/>
            <p:cNvSpPr>
              <a:spLocks noChangeArrowheads="1"/>
            </p:cNvSpPr>
            <p:nvPr/>
          </p:nvSpPr>
          <p:spPr bwMode="gray">
            <a:xfrm>
              <a:off x="3114" y="1050"/>
              <a:ext cx="1010" cy="1010"/>
            </a:xfrm>
            <a:prstGeom prst="ellipse">
              <a:avLst/>
            </a:prstGeom>
            <a:gradFill rotWithShape="1">
              <a:gsLst>
                <a:gs pos="0">
                  <a:schemeClr val="hlink">
                    <a:alpha val="32001"/>
                  </a:schemeClr>
                </a:gs>
                <a:gs pos="100000">
                  <a:schemeClr val="hlink">
                    <a:gamma/>
                    <a:shade val="0"/>
                    <a:invGamma/>
                    <a:alpha val="89999"/>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30" name="Oval 21"/>
            <p:cNvSpPr>
              <a:spLocks noChangeArrowheads="1"/>
            </p:cNvSpPr>
            <p:nvPr/>
          </p:nvSpPr>
          <p:spPr bwMode="gray">
            <a:xfrm>
              <a:off x="3140" y="1105"/>
              <a:ext cx="876" cy="87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31" name="Oval 22"/>
            <p:cNvSpPr>
              <a:spLocks noChangeArrowheads="1"/>
            </p:cNvSpPr>
            <p:nvPr/>
          </p:nvSpPr>
          <p:spPr bwMode="gray">
            <a:xfrm>
              <a:off x="3145" y="1106"/>
              <a:ext cx="876" cy="877"/>
            </a:xfrm>
            <a:prstGeom prst="ellipse">
              <a:avLst/>
            </a:prstGeom>
            <a:gradFill rotWithShape="1">
              <a:gsLst>
                <a:gs pos="0">
                  <a:schemeClr val="hlink">
                    <a:gamma/>
                    <a:shade val="63529"/>
                    <a:invGamma/>
                  </a:schemeClr>
                </a:gs>
                <a:gs pos="100000">
                  <a:schemeClr val="hlink">
                    <a:alpha val="0"/>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32" name="Oval 23"/>
            <p:cNvSpPr>
              <a:spLocks noChangeArrowheads="1"/>
            </p:cNvSpPr>
            <p:nvPr/>
          </p:nvSpPr>
          <p:spPr bwMode="gray">
            <a:xfrm>
              <a:off x="3196" y="1153"/>
              <a:ext cx="789" cy="788"/>
            </a:xfrm>
            <a:prstGeom prst="ellipse">
              <a:avLst/>
            </a:prstGeom>
            <a:solidFill>
              <a:srgbClr val="000000"/>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grpSp>
          <p:nvGrpSpPr>
            <p:cNvPr id="33" name="Group 24"/>
            <p:cNvGrpSpPr>
              <a:grpSpLocks/>
            </p:cNvGrpSpPr>
            <p:nvPr/>
          </p:nvGrpSpPr>
          <p:grpSpPr bwMode="auto">
            <a:xfrm>
              <a:off x="3211" y="1161"/>
              <a:ext cx="765" cy="765"/>
              <a:chOff x="4166" y="1706"/>
              <a:chExt cx="1252" cy="1252"/>
            </a:xfrm>
          </p:grpSpPr>
          <p:sp>
            <p:nvSpPr>
              <p:cNvPr id="34" name="Oval 25"/>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35" name="Oval 26"/>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36" name="Oval 27"/>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37" name="Oval 28"/>
              <p:cNvSpPr>
                <a:spLocks noChangeArrowheads="1"/>
              </p:cNvSpPr>
              <p:nvPr/>
            </p:nvSpPr>
            <p:spPr bwMode="gray">
              <a:xfrm rot="16200000">
                <a:off x="4298" y="1707"/>
                <a:ext cx="995" cy="1198"/>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kk-KZ" sz="1600" b="1" i="1" dirty="0" smtClean="0">
                    <a:solidFill>
                      <a:srgbClr val="FF0000"/>
                    </a:solidFill>
                    <a:latin typeface="Times New Roman KZ" pitchFamily="18" charset="0"/>
                    <a:ea typeface="Times New Roman KZ" pitchFamily="18" charset="0"/>
                  </a:rPr>
                  <a:t>“Ойлан. </a:t>
                </a:r>
              </a:p>
              <a:p>
                <a:pPr algn="ctr"/>
                <a:r>
                  <a:rPr lang="kk-KZ" sz="1600" b="1" i="1" dirty="0" smtClean="0">
                    <a:solidFill>
                      <a:srgbClr val="FF0000"/>
                    </a:solidFill>
                    <a:latin typeface="Times New Roman KZ" pitchFamily="18" charset="0"/>
                    <a:ea typeface="Times New Roman KZ" pitchFamily="18" charset="0"/>
                  </a:rPr>
                  <a:t>Жұптас.</a:t>
                </a:r>
              </a:p>
              <a:p>
                <a:pPr algn="ctr"/>
                <a:r>
                  <a:rPr lang="kk-KZ" sz="1600" b="1" i="1" dirty="0" smtClean="0">
                    <a:solidFill>
                      <a:srgbClr val="FF0000"/>
                    </a:solidFill>
                    <a:latin typeface="Times New Roman KZ" pitchFamily="18" charset="0"/>
                    <a:ea typeface="Times New Roman KZ" pitchFamily="18" charset="0"/>
                  </a:rPr>
                  <a:t>Бөліс”</a:t>
                </a:r>
                <a:endParaRPr lang="ru-RU" sz="1600" b="1" i="1" dirty="0">
                  <a:solidFill>
                    <a:srgbClr val="FF0000"/>
                  </a:solidFill>
                  <a:latin typeface="Times New Roman KZ" pitchFamily="18" charset="0"/>
                  <a:ea typeface="Times New Roman KZ" pitchFamily="18" charset="0"/>
                </a:endParaRPr>
              </a:p>
            </p:txBody>
          </p:sp>
        </p:grpSp>
      </p:grpSp>
      <p:grpSp>
        <p:nvGrpSpPr>
          <p:cNvPr id="38" name="Group 29"/>
          <p:cNvGrpSpPr>
            <a:grpSpLocks/>
          </p:cNvGrpSpPr>
          <p:nvPr/>
        </p:nvGrpSpPr>
        <p:grpSpPr bwMode="auto">
          <a:xfrm>
            <a:off x="3929058" y="4429132"/>
            <a:ext cx="2088232" cy="1630363"/>
            <a:chOff x="4166" y="1568"/>
            <a:chExt cx="1007" cy="1027"/>
          </a:xfrm>
        </p:grpSpPr>
        <p:sp>
          <p:nvSpPr>
            <p:cNvPr id="39" name="Oval 30"/>
            <p:cNvSpPr>
              <a:spLocks noChangeArrowheads="1"/>
            </p:cNvSpPr>
            <p:nvPr/>
          </p:nvSpPr>
          <p:spPr bwMode="gray">
            <a:xfrm>
              <a:off x="4166" y="1568"/>
              <a:ext cx="1007" cy="1027"/>
            </a:xfrm>
            <a:prstGeom prst="ellipse">
              <a:avLst/>
            </a:prstGeom>
            <a:gradFill rotWithShape="1">
              <a:gsLst>
                <a:gs pos="0">
                  <a:schemeClr val="folHlink">
                    <a:gamma/>
                    <a:tint val="0"/>
                    <a:invGamma/>
                  </a:schemeClr>
                </a:gs>
                <a:gs pos="50000">
                  <a:schemeClr val="folHlink"/>
                </a:gs>
                <a:gs pos="100000">
                  <a:schemeClr val="folHlink">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ru-RU"/>
            </a:p>
          </p:txBody>
        </p:sp>
        <p:sp>
          <p:nvSpPr>
            <p:cNvPr id="40" name="Oval 31"/>
            <p:cNvSpPr>
              <a:spLocks noChangeArrowheads="1"/>
            </p:cNvSpPr>
            <p:nvPr/>
          </p:nvSpPr>
          <p:spPr bwMode="gray">
            <a:xfrm>
              <a:off x="4166" y="1568"/>
              <a:ext cx="1007" cy="1027"/>
            </a:xfrm>
            <a:prstGeom prst="ellipse">
              <a:avLst/>
            </a:prstGeom>
            <a:gradFill rotWithShape="1">
              <a:gsLst>
                <a:gs pos="0">
                  <a:schemeClr val="folHlink">
                    <a:alpha val="32001"/>
                  </a:schemeClr>
                </a:gs>
                <a:gs pos="100000">
                  <a:schemeClr val="folHlink">
                    <a:gamma/>
                    <a:shade val="0"/>
                    <a:invGamma/>
                    <a:alpha val="89999"/>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ru-RU"/>
            </a:p>
          </p:txBody>
        </p:sp>
        <p:sp>
          <p:nvSpPr>
            <p:cNvPr id="41" name="Oval 32"/>
            <p:cNvSpPr>
              <a:spLocks noChangeArrowheads="1"/>
            </p:cNvSpPr>
            <p:nvPr/>
          </p:nvSpPr>
          <p:spPr bwMode="gray">
            <a:xfrm>
              <a:off x="4228" y="1630"/>
              <a:ext cx="875" cy="893"/>
            </a:xfrm>
            <a:prstGeom prst="ellipse">
              <a:avLst/>
            </a:prstGeom>
            <a:gradFill rotWithShape="1">
              <a:gsLst>
                <a:gs pos="0">
                  <a:schemeClr val="folHlink">
                    <a:gamma/>
                    <a:shade val="54118"/>
                    <a:invGamma/>
                  </a:schemeClr>
                </a:gs>
                <a:gs pos="50000">
                  <a:schemeClr val="folHlink"/>
                </a:gs>
                <a:gs pos="100000">
                  <a:schemeClr val="folHlink">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42" name="Oval 33"/>
            <p:cNvSpPr>
              <a:spLocks noChangeArrowheads="1"/>
            </p:cNvSpPr>
            <p:nvPr/>
          </p:nvSpPr>
          <p:spPr bwMode="gray">
            <a:xfrm>
              <a:off x="4228" y="1618"/>
              <a:ext cx="875" cy="893"/>
            </a:xfrm>
            <a:prstGeom prst="ellipse">
              <a:avLst/>
            </a:prstGeom>
            <a:gradFill rotWithShape="1">
              <a:gsLst>
                <a:gs pos="0">
                  <a:schemeClr val="folHlink">
                    <a:gamma/>
                    <a:shade val="63529"/>
                    <a:invGamma/>
                  </a:schemeClr>
                </a:gs>
                <a:gs pos="100000">
                  <a:schemeClr val="folHlink">
                    <a:alpha val="0"/>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43" name="Oval 34"/>
            <p:cNvSpPr>
              <a:spLocks noChangeArrowheads="1"/>
            </p:cNvSpPr>
            <p:nvPr/>
          </p:nvSpPr>
          <p:spPr bwMode="gray">
            <a:xfrm>
              <a:off x="4270" y="1679"/>
              <a:ext cx="788" cy="804"/>
            </a:xfrm>
            <a:prstGeom prst="ellipse">
              <a:avLst/>
            </a:prstGeom>
            <a:solidFill>
              <a:srgbClr val="333333"/>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grpSp>
          <p:nvGrpSpPr>
            <p:cNvPr id="44" name="Group 35"/>
            <p:cNvGrpSpPr>
              <a:grpSpLocks/>
            </p:cNvGrpSpPr>
            <p:nvPr/>
          </p:nvGrpSpPr>
          <p:grpSpPr bwMode="auto">
            <a:xfrm>
              <a:off x="4287" y="1691"/>
              <a:ext cx="776" cy="778"/>
              <a:chOff x="4166" y="1706"/>
              <a:chExt cx="1272" cy="1252"/>
            </a:xfrm>
          </p:grpSpPr>
          <p:sp>
            <p:nvSpPr>
              <p:cNvPr id="45" name="Oval 36"/>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46" name="Oval 37"/>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47" name="Oval 38"/>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48" name="Oval 39"/>
              <p:cNvSpPr>
                <a:spLocks noChangeArrowheads="1"/>
              </p:cNvSpPr>
              <p:nvPr/>
            </p:nvSpPr>
            <p:spPr bwMode="gray">
              <a:xfrm rot="16200000">
                <a:off x="4310" y="1686"/>
                <a:ext cx="1013" cy="1242"/>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kk-KZ" sz="1600" b="1" i="1" dirty="0" smtClean="0">
                    <a:solidFill>
                      <a:srgbClr val="FF0000"/>
                    </a:solidFill>
                    <a:latin typeface="Times New Roman KZ" pitchFamily="18" charset="0"/>
                    <a:ea typeface="Times New Roman KZ" pitchFamily="18" charset="0"/>
                  </a:rPr>
                  <a:t>“Фотосуретті  </a:t>
                </a:r>
              </a:p>
              <a:p>
                <a:pPr algn="ctr"/>
                <a:r>
                  <a:rPr lang="kk-KZ" sz="1600" b="1" i="1" dirty="0" smtClean="0">
                    <a:solidFill>
                      <a:srgbClr val="FF0000"/>
                    </a:solidFill>
                    <a:latin typeface="Times New Roman KZ" pitchFamily="18" charset="0"/>
                    <a:ea typeface="Times New Roman KZ" pitchFamily="18" charset="0"/>
                  </a:rPr>
                  <a:t>сөйлет”</a:t>
                </a:r>
                <a:endParaRPr lang="ru-RU" sz="1600" b="1" i="1" dirty="0">
                  <a:solidFill>
                    <a:srgbClr val="FF0000"/>
                  </a:solidFill>
                  <a:latin typeface="Times New Roman KZ" pitchFamily="18" charset="0"/>
                  <a:ea typeface="Times New Roman KZ" pitchFamily="18" charset="0"/>
                </a:endParaRPr>
              </a:p>
            </p:txBody>
          </p:sp>
        </p:grpSp>
      </p:grpSp>
      <p:sp>
        <p:nvSpPr>
          <p:cNvPr id="49" name="Line 50"/>
          <p:cNvSpPr>
            <a:spLocks noChangeShapeType="1"/>
          </p:cNvSpPr>
          <p:nvPr/>
        </p:nvSpPr>
        <p:spPr bwMode="ltGray">
          <a:xfrm>
            <a:off x="1115616" y="1556792"/>
            <a:ext cx="0" cy="1354137"/>
          </a:xfrm>
          <a:prstGeom prst="line">
            <a:avLst/>
          </a:prstGeom>
          <a:noFill/>
          <a:ln w="57150" cap="rnd">
            <a:solidFill>
              <a:srgbClr val="000000"/>
            </a:solidFill>
            <a:prstDash val="sysDot"/>
            <a:round/>
            <a:headEnd/>
            <a:tailEnd type="triangle" w="med" len="med"/>
          </a:ln>
          <a:effectLst>
            <a:outerShdw dist="56796" dir="3806097" algn="ctr" rotWithShape="0">
              <a:srgbClr val="B2B2B2">
                <a:alpha val="50000"/>
              </a:srgbClr>
            </a:outerShdw>
          </a:effectLst>
          <a:extLst>
            <a:ext uri="{909E8E84-426E-40DD-AFC4-6F175D3DCCD1}">
              <a14:hiddenFill xmlns="" xmlns:a14="http://schemas.microsoft.com/office/drawing/2010/main">
                <a:noFill/>
              </a14:hiddenFill>
            </a:ext>
          </a:extLst>
        </p:spPr>
        <p:txBody>
          <a:bodyPr vert="eaVert" wrap="none" lIns="92075" tIns="46038" rIns="92075" bIns="46038" anchor="ctr"/>
          <a:lstStyle/>
          <a:p>
            <a:endParaRPr lang="ru-RU"/>
          </a:p>
        </p:txBody>
      </p:sp>
      <p:grpSp>
        <p:nvGrpSpPr>
          <p:cNvPr id="50" name="Group 40"/>
          <p:cNvGrpSpPr>
            <a:grpSpLocks/>
          </p:cNvGrpSpPr>
          <p:nvPr/>
        </p:nvGrpSpPr>
        <p:grpSpPr bwMode="auto">
          <a:xfrm>
            <a:off x="7199784" y="4437112"/>
            <a:ext cx="1944216" cy="1620838"/>
            <a:chOff x="941" y="1053"/>
            <a:chExt cx="1036" cy="1021"/>
          </a:xfrm>
        </p:grpSpPr>
        <p:sp>
          <p:nvSpPr>
            <p:cNvPr id="51" name="Oval 41"/>
            <p:cNvSpPr>
              <a:spLocks noChangeArrowheads="1"/>
            </p:cNvSpPr>
            <p:nvPr/>
          </p:nvSpPr>
          <p:spPr bwMode="gray">
            <a:xfrm>
              <a:off x="941" y="1053"/>
              <a:ext cx="1032" cy="1021"/>
            </a:xfrm>
            <a:prstGeom prst="ellipse">
              <a:avLst/>
            </a:prstGeom>
            <a:gradFill rotWithShape="1">
              <a:gsLst>
                <a:gs pos="0">
                  <a:schemeClr val="accent1">
                    <a:gamma/>
                    <a:tint val="0"/>
                    <a:invGamma/>
                  </a:schemeClr>
                </a:gs>
                <a:gs pos="50000">
                  <a:schemeClr val="accent1"/>
                </a:gs>
                <a:gs pos="100000">
                  <a:schemeClr val="accent1">
                    <a:gamma/>
                    <a:tint val="0"/>
                    <a:invGamma/>
                  </a:schemeClr>
                </a:gs>
              </a:gsLst>
              <a:lin ang="2700000" scaled="1"/>
            </a:gradFill>
            <a:ln>
              <a:solidFill>
                <a:srgbClr val="FFC000"/>
              </a:solidFill>
            </a:ln>
            <a:effectLst/>
            <a:extLs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ru-RU"/>
            </a:p>
          </p:txBody>
        </p:sp>
        <p:sp>
          <p:nvSpPr>
            <p:cNvPr id="52" name="Oval 42"/>
            <p:cNvSpPr>
              <a:spLocks noChangeArrowheads="1"/>
            </p:cNvSpPr>
            <p:nvPr/>
          </p:nvSpPr>
          <p:spPr bwMode="gray">
            <a:xfrm>
              <a:off x="945" y="1053"/>
              <a:ext cx="1032" cy="1021"/>
            </a:xfrm>
            <a:prstGeom prst="ellipse">
              <a:avLst/>
            </a:prstGeom>
            <a:gradFill rotWithShape="1">
              <a:gsLst>
                <a:gs pos="0">
                  <a:schemeClr val="accent1">
                    <a:alpha val="32001"/>
                  </a:schemeClr>
                </a:gs>
                <a:gs pos="100000">
                  <a:schemeClr val="accent1">
                    <a:gamma/>
                    <a:shade val="0"/>
                    <a:invGamma/>
                    <a:alpha val="89999"/>
                  </a:schemeClr>
                </a:gs>
              </a:gsLst>
              <a:lin ang="2700000" scaled="1"/>
            </a:gradFill>
            <a:ln>
              <a:solidFill>
                <a:srgbClr val="FFC000"/>
              </a:solidFill>
            </a:ln>
            <a:effectLst/>
            <a:extLs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53" name="Oval 43"/>
            <p:cNvSpPr>
              <a:spLocks noChangeArrowheads="1"/>
            </p:cNvSpPr>
            <p:nvPr/>
          </p:nvSpPr>
          <p:spPr bwMode="gray">
            <a:xfrm>
              <a:off x="1008" y="1119"/>
              <a:ext cx="898" cy="889"/>
            </a:xfrm>
            <a:prstGeom prst="ellipse">
              <a:avLst/>
            </a:prstGeom>
            <a:gradFill rotWithShape="1">
              <a:gsLst>
                <a:gs pos="0">
                  <a:schemeClr val="accent1">
                    <a:gamma/>
                    <a:shade val="54118"/>
                    <a:invGamma/>
                  </a:schemeClr>
                </a:gs>
                <a:gs pos="50000">
                  <a:schemeClr val="accent1"/>
                </a:gs>
                <a:gs pos="100000">
                  <a:schemeClr val="accent1">
                    <a:gamma/>
                    <a:shade val="54118"/>
                    <a:invGamma/>
                  </a:schemeClr>
                </a:gs>
              </a:gsLst>
              <a:lin ang="18900000" scaled="1"/>
            </a:gradFill>
            <a:ln>
              <a:solidFill>
                <a:srgbClr val="FFC000"/>
              </a:solidFill>
            </a:ln>
            <a:effectLst/>
            <a:extLs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54" name="Oval 44"/>
            <p:cNvSpPr>
              <a:spLocks noChangeArrowheads="1"/>
            </p:cNvSpPr>
            <p:nvPr/>
          </p:nvSpPr>
          <p:spPr bwMode="gray">
            <a:xfrm>
              <a:off x="1008" y="1119"/>
              <a:ext cx="897" cy="889"/>
            </a:xfrm>
            <a:prstGeom prst="ellipse">
              <a:avLst/>
            </a:prstGeom>
            <a:gradFill rotWithShape="1">
              <a:gsLst>
                <a:gs pos="0">
                  <a:schemeClr val="accent1">
                    <a:gamma/>
                    <a:shade val="63529"/>
                    <a:invGamma/>
                  </a:schemeClr>
                </a:gs>
                <a:gs pos="100000">
                  <a:schemeClr val="accent1">
                    <a:alpha val="0"/>
                  </a:schemeClr>
                </a:gs>
              </a:gsLst>
              <a:lin ang="2700000" scaled="1"/>
            </a:gradFill>
            <a:ln>
              <a:solidFill>
                <a:srgbClr val="FFC000"/>
              </a:solidFill>
            </a:ln>
            <a:effectLst/>
            <a:extLs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55" name="Oval 45"/>
            <p:cNvSpPr>
              <a:spLocks noChangeArrowheads="1"/>
            </p:cNvSpPr>
            <p:nvPr/>
          </p:nvSpPr>
          <p:spPr bwMode="gray">
            <a:xfrm>
              <a:off x="1057" y="1164"/>
              <a:ext cx="807" cy="799"/>
            </a:xfrm>
            <a:prstGeom prst="ellipse">
              <a:avLst/>
            </a:prstGeom>
            <a:solidFill>
              <a:srgbClr val="333333"/>
            </a:solidFill>
            <a:ln>
              <a:solidFill>
                <a:srgbClr val="FFC000"/>
              </a:solidFill>
            </a:ln>
            <a:effectLst/>
            <a:extLs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56" name="Oval 46"/>
            <p:cNvSpPr>
              <a:spLocks noChangeArrowheads="1"/>
            </p:cNvSpPr>
            <p:nvPr/>
          </p:nvSpPr>
          <p:spPr bwMode="gray">
            <a:xfrm>
              <a:off x="1070" y="1177"/>
              <a:ext cx="782" cy="774"/>
            </a:xfrm>
            <a:prstGeom prst="ellipse">
              <a:avLst/>
            </a:prstGeom>
            <a:gradFill rotWithShape="1">
              <a:gsLst>
                <a:gs pos="0">
                  <a:srgbClr val="C0C0C0">
                    <a:gamma/>
                    <a:shade val="46275"/>
                    <a:invGamma/>
                  </a:srgbClr>
                </a:gs>
                <a:gs pos="100000">
                  <a:srgbClr val="C0C0C0"/>
                </a:gs>
              </a:gsLst>
              <a:lin ang="5400000" scaled="1"/>
            </a:gradFill>
            <a:ln>
              <a:solidFill>
                <a:srgbClr val="FFC000"/>
              </a:solidFill>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57" name="Oval 47"/>
            <p:cNvSpPr>
              <a:spLocks noChangeArrowheads="1"/>
            </p:cNvSpPr>
            <p:nvPr/>
          </p:nvSpPr>
          <p:spPr bwMode="gray">
            <a:xfrm>
              <a:off x="1080" y="1182"/>
              <a:ext cx="763" cy="753"/>
            </a:xfrm>
            <a:prstGeom prst="ellipse">
              <a:avLst/>
            </a:prstGeom>
            <a:gradFill rotWithShape="1">
              <a:gsLst>
                <a:gs pos="0">
                  <a:srgbClr val="C0C0C0">
                    <a:alpha val="0"/>
                  </a:srgbClr>
                </a:gs>
                <a:gs pos="100000">
                  <a:srgbClr val="C0C0C0">
                    <a:gamma/>
                    <a:tint val="34902"/>
                    <a:invGamma/>
                  </a:srgbClr>
                </a:gs>
              </a:gsLst>
              <a:lin ang="5400000" scaled="1"/>
            </a:gradFill>
            <a:ln>
              <a:solidFill>
                <a:srgbClr val="FFC000"/>
              </a:solidFill>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58" name="Oval 48"/>
            <p:cNvSpPr>
              <a:spLocks noChangeArrowheads="1"/>
            </p:cNvSpPr>
            <p:nvPr/>
          </p:nvSpPr>
          <p:spPr bwMode="gray">
            <a:xfrm>
              <a:off x="1088" y="1189"/>
              <a:ext cx="726" cy="705"/>
            </a:xfrm>
            <a:prstGeom prst="ellipse">
              <a:avLst/>
            </a:prstGeom>
            <a:gradFill rotWithShape="1">
              <a:gsLst>
                <a:gs pos="0">
                  <a:srgbClr val="C0C0C0">
                    <a:gamma/>
                    <a:shade val="79216"/>
                    <a:invGamma/>
                  </a:srgbClr>
                </a:gs>
                <a:gs pos="100000">
                  <a:srgbClr val="C0C0C0">
                    <a:alpha val="48000"/>
                  </a:srgbClr>
                </a:gs>
              </a:gsLst>
              <a:lin ang="5400000" scaled="1"/>
            </a:gradFill>
            <a:ln>
              <a:solidFill>
                <a:srgbClr val="FFC000"/>
              </a:solidFill>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59" name="Oval 49"/>
            <p:cNvSpPr>
              <a:spLocks noChangeArrowheads="1"/>
            </p:cNvSpPr>
            <p:nvPr/>
          </p:nvSpPr>
          <p:spPr bwMode="gray">
            <a:xfrm rot="16200000">
              <a:off x="1138" y="1210"/>
              <a:ext cx="642" cy="691"/>
            </a:xfrm>
            <a:prstGeom prst="ellipse">
              <a:avLst/>
            </a:prstGeom>
            <a:gradFill rotWithShape="1">
              <a:gsLst>
                <a:gs pos="0">
                  <a:srgbClr val="C0C0C0">
                    <a:gamma/>
                    <a:tint val="0"/>
                    <a:invGamma/>
                  </a:srgbClr>
                </a:gs>
                <a:gs pos="100000">
                  <a:srgbClr val="C0C0C0">
                    <a:alpha val="38000"/>
                  </a:srgbClr>
                </a:gs>
              </a:gsLst>
              <a:lin ang="5400000" scaled="1"/>
            </a:gradFill>
            <a:ln>
              <a:solidFill>
                <a:srgbClr val="FFC000"/>
              </a:solidFill>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kk-KZ" sz="1600" b="1" i="1" dirty="0" smtClean="0">
                  <a:solidFill>
                    <a:srgbClr val="FF0000"/>
                  </a:solidFill>
                  <a:latin typeface="Times New Roman KZ" pitchFamily="18" charset="0"/>
                  <a:ea typeface="Times New Roman KZ" pitchFamily="18" charset="0"/>
                </a:rPr>
                <a:t>“Алтын  </a:t>
              </a:r>
            </a:p>
            <a:p>
              <a:pPr algn="ctr"/>
              <a:r>
                <a:rPr lang="kk-KZ" sz="1600" b="1" i="1" dirty="0" smtClean="0">
                  <a:solidFill>
                    <a:srgbClr val="FF0000"/>
                  </a:solidFill>
                  <a:latin typeface="Times New Roman KZ" pitchFamily="18" charset="0"/>
                  <a:ea typeface="Times New Roman KZ" pitchFamily="18" charset="0"/>
                </a:rPr>
                <a:t>сақа</a:t>
              </a:r>
              <a:r>
                <a:rPr lang="kk-KZ" dirty="0" smtClean="0">
                  <a:solidFill>
                    <a:srgbClr val="FF0000"/>
                  </a:solidFill>
                  <a:latin typeface="Times New Roman KZ" pitchFamily="18" charset="0"/>
                  <a:ea typeface="Times New Roman KZ" pitchFamily="18" charset="0"/>
                </a:rPr>
                <a:t>”</a:t>
              </a:r>
              <a:endParaRPr lang="ru-RU" dirty="0">
                <a:solidFill>
                  <a:srgbClr val="FF0000"/>
                </a:solidFill>
                <a:latin typeface="Times New Roman KZ" pitchFamily="18" charset="0"/>
                <a:ea typeface="Times New Roman KZ" pitchFamily="18" charset="0"/>
              </a:endParaRPr>
            </a:p>
          </p:txBody>
        </p:sp>
      </p:grpSp>
      <p:sp>
        <p:nvSpPr>
          <p:cNvPr id="70" name="Line 50"/>
          <p:cNvSpPr>
            <a:spLocks noChangeShapeType="1"/>
          </p:cNvSpPr>
          <p:nvPr/>
        </p:nvSpPr>
        <p:spPr bwMode="ltGray">
          <a:xfrm>
            <a:off x="2267744" y="2492896"/>
            <a:ext cx="0" cy="1354137"/>
          </a:xfrm>
          <a:prstGeom prst="line">
            <a:avLst/>
          </a:prstGeom>
          <a:noFill/>
          <a:ln w="57150" cap="rnd">
            <a:solidFill>
              <a:srgbClr val="000000"/>
            </a:solidFill>
            <a:prstDash val="sysDot"/>
            <a:round/>
            <a:headEnd/>
            <a:tailEnd type="triangle" w="med" len="med"/>
          </a:ln>
          <a:effectLst>
            <a:outerShdw dist="56796" dir="3806097" algn="ctr" rotWithShape="0">
              <a:srgbClr val="B2B2B2">
                <a:alpha val="50000"/>
              </a:srgbClr>
            </a:outerShdw>
          </a:effectLst>
          <a:extLst>
            <a:ext uri="{909E8E84-426E-40DD-AFC4-6F175D3DCCD1}">
              <a14:hiddenFill xmlns="" xmlns:a14="http://schemas.microsoft.com/office/drawing/2010/main">
                <a:noFill/>
              </a14:hiddenFill>
            </a:ext>
          </a:extLst>
        </p:spPr>
        <p:txBody>
          <a:bodyPr vert="eaVert" wrap="none" lIns="92075" tIns="46038" rIns="92075" bIns="46038" anchor="ctr"/>
          <a:lstStyle/>
          <a:p>
            <a:endParaRPr lang="ru-RU"/>
          </a:p>
        </p:txBody>
      </p:sp>
      <p:sp>
        <p:nvSpPr>
          <p:cNvPr id="71" name="Line 50"/>
          <p:cNvSpPr>
            <a:spLocks noChangeShapeType="1"/>
          </p:cNvSpPr>
          <p:nvPr/>
        </p:nvSpPr>
        <p:spPr bwMode="ltGray">
          <a:xfrm>
            <a:off x="5004048" y="2204864"/>
            <a:ext cx="0" cy="1354137"/>
          </a:xfrm>
          <a:prstGeom prst="line">
            <a:avLst/>
          </a:prstGeom>
          <a:noFill/>
          <a:ln w="57150" cap="rnd">
            <a:solidFill>
              <a:srgbClr val="000000"/>
            </a:solidFill>
            <a:prstDash val="sysDot"/>
            <a:round/>
            <a:headEnd/>
            <a:tailEnd type="triangle" w="med" len="med"/>
          </a:ln>
          <a:effectLst>
            <a:outerShdw dist="56796" dir="3806097" algn="ctr" rotWithShape="0">
              <a:srgbClr val="B2B2B2">
                <a:alpha val="50000"/>
              </a:srgbClr>
            </a:outerShdw>
          </a:effectLst>
          <a:extLst>
            <a:ext uri="{909E8E84-426E-40DD-AFC4-6F175D3DCCD1}">
              <a14:hiddenFill xmlns="" xmlns:a14="http://schemas.microsoft.com/office/drawing/2010/main">
                <a:noFill/>
              </a14:hiddenFill>
            </a:ext>
          </a:extLst>
        </p:spPr>
        <p:txBody>
          <a:bodyPr vert="eaVert" wrap="none" lIns="92075" tIns="46038" rIns="92075" bIns="46038" anchor="ctr"/>
          <a:lstStyle/>
          <a:p>
            <a:endParaRPr lang="ru-RU"/>
          </a:p>
        </p:txBody>
      </p:sp>
      <p:sp>
        <p:nvSpPr>
          <p:cNvPr id="72" name="Line 50"/>
          <p:cNvSpPr>
            <a:spLocks noChangeShapeType="1"/>
          </p:cNvSpPr>
          <p:nvPr/>
        </p:nvSpPr>
        <p:spPr bwMode="ltGray">
          <a:xfrm flipH="1">
            <a:off x="3635895" y="1643050"/>
            <a:ext cx="45719" cy="1051855"/>
          </a:xfrm>
          <a:prstGeom prst="line">
            <a:avLst/>
          </a:prstGeom>
          <a:noFill/>
          <a:ln w="57150" cap="rnd">
            <a:solidFill>
              <a:srgbClr val="000000"/>
            </a:solidFill>
            <a:prstDash val="sysDot"/>
            <a:round/>
            <a:headEnd/>
            <a:tailEnd type="triangle" w="med" len="med"/>
          </a:ln>
          <a:effectLst>
            <a:outerShdw dist="56796" dir="3806097" algn="ctr" rotWithShape="0">
              <a:srgbClr val="B2B2B2">
                <a:alpha val="50000"/>
              </a:srgbClr>
            </a:outerShdw>
          </a:effectLst>
          <a:extLst>
            <a:ext uri="{909E8E84-426E-40DD-AFC4-6F175D3DCCD1}">
              <a14:hiddenFill xmlns="" xmlns:a14="http://schemas.microsoft.com/office/drawing/2010/main">
                <a:noFill/>
              </a14:hiddenFill>
            </a:ext>
          </a:extLst>
        </p:spPr>
        <p:txBody>
          <a:bodyPr vert="eaVert" wrap="none" lIns="92075" tIns="46038" rIns="92075" bIns="46038" anchor="ctr"/>
          <a:lstStyle/>
          <a:p>
            <a:endParaRPr lang="ru-RU"/>
          </a:p>
        </p:txBody>
      </p:sp>
      <p:sp>
        <p:nvSpPr>
          <p:cNvPr id="73" name="Line 50"/>
          <p:cNvSpPr>
            <a:spLocks noChangeShapeType="1"/>
          </p:cNvSpPr>
          <p:nvPr/>
        </p:nvSpPr>
        <p:spPr bwMode="ltGray">
          <a:xfrm>
            <a:off x="6643702" y="1714488"/>
            <a:ext cx="0" cy="1138113"/>
          </a:xfrm>
          <a:prstGeom prst="line">
            <a:avLst/>
          </a:prstGeom>
          <a:noFill/>
          <a:ln w="57150" cap="rnd">
            <a:solidFill>
              <a:srgbClr val="000000"/>
            </a:solidFill>
            <a:prstDash val="sysDot"/>
            <a:round/>
            <a:headEnd/>
            <a:tailEnd type="triangle" w="med" len="med"/>
          </a:ln>
          <a:effectLst>
            <a:outerShdw dist="56796" dir="3806097" algn="ctr" rotWithShape="0">
              <a:srgbClr val="B2B2B2">
                <a:alpha val="50000"/>
              </a:srgbClr>
            </a:outerShdw>
          </a:effectLst>
          <a:extLst>
            <a:ext uri="{909E8E84-426E-40DD-AFC4-6F175D3DCCD1}">
              <a14:hiddenFill xmlns="" xmlns:a14="http://schemas.microsoft.com/office/drawing/2010/main">
                <a:noFill/>
              </a14:hiddenFill>
            </a:ext>
          </a:extLst>
        </p:spPr>
        <p:txBody>
          <a:bodyPr vert="eaVert" wrap="none" lIns="92075" tIns="46038" rIns="92075" bIns="46038" anchor="ctr"/>
          <a:lstStyle/>
          <a:p>
            <a:endParaRPr lang="ru-RU"/>
          </a:p>
        </p:txBody>
      </p:sp>
      <p:grpSp>
        <p:nvGrpSpPr>
          <p:cNvPr id="64" name="Group 18"/>
          <p:cNvGrpSpPr>
            <a:grpSpLocks/>
          </p:cNvGrpSpPr>
          <p:nvPr/>
        </p:nvGrpSpPr>
        <p:grpSpPr bwMode="auto">
          <a:xfrm>
            <a:off x="5652120" y="3068960"/>
            <a:ext cx="1960804" cy="1675383"/>
            <a:chOff x="3076" y="1050"/>
            <a:chExt cx="1048" cy="1010"/>
          </a:xfrm>
        </p:grpSpPr>
        <p:sp>
          <p:nvSpPr>
            <p:cNvPr id="65" name="Oval 19"/>
            <p:cNvSpPr>
              <a:spLocks noChangeArrowheads="1"/>
            </p:cNvSpPr>
            <p:nvPr/>
          </p:nvSpPr>
          <p:spPr bwMode="gray">
            <a:xfrm>
              <a:off x="3076" y="1050"/>
              <a:ext cx="1010" cy="1010"/>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ru-RU"/>
            </a:p>
          </p:txBody>
        </p:sp>
        <p:sp>
          <p:nvSpPr>
            <p:cNvPr id="66" name="Oval 20"/>
            <p:cNvSpPr>
              <a:spLocks noChangeArrowheads="1"/>
            </p:cNvSpPr>
            <p:nvPr/>
          </p:nvSpPr>
          <p:spPr bwMode="gray">
            <a:xfrm>
              <a:off x="3114" y="1050"/>
              <a:ext cx="1010" cy="1010"/>
            </a:xfrm>
            <a:prstGeom prst="ellipse">
              <a:avLst/>
            </a:prstGeom>
            <a:gradFill rotWithShape="1">
              <a:gsLst>
                <a:gs pos="0">
                  <a:schemeClr val="hlink">
                    <a:alpha val="32001"/>
                  </a:schemeClr>
                </a:gs>
                <a:gs pos="100000">
                  <a:schemeClr val="hlink">
                    <a:gamma/>
                    <a:shade val="0"/>
                    <a:invGamma/>
                    <a:alpha val="89999"/>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67" name="Oval 21"/>
            <p:cNvSpPr>
              <a:spLocks noChangeArrowheads="1"/>
            </p:cNvSpPr>
            <p:nvPr/>
          </p:nvSpPr>
          <p:spPr bwMode="gray">
            <a:xfrm>
              <a:off x="3140" y="1105"/>
              <a:ext cx="876" cy="87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68" name="Oval 22"/>
            <p:cNvSpPr>
              <a:spLocks noChangeArrowheads="1"/>
            </p:cNvSpPr>
            <p:nvPr/>
          </p:nvSpPr>
          <p:spPr bwMode="gray">
            <a:xfrm>
              <a:off x="3145" y="1106"/>
              <a:ext cx="876" cy="877"/>
            </a:xfrm>
            <a:prstGeom prst="ellipse">
              <a:avLst/>
            </a:prstGeom>
            <a:gradFill rotWithShape="1">
              <a:gsLst>
                <a:gs pos="0">
                  <a:schemeClr val="hlink">
                    <a:gamma/>
                    <a:shade val="63529"/>
                    <a:invGamma/>
                  </a:schemeClr>
                </a:gs>
                <a:gs pos="100000">
                  <a:schemeClr val="hlink">
                    <a:alpha val="0"/>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69" name="Oval 23"/>
            <p:cNvSpPr>
              <a:spLocks noChangeArrowheads="1"/>
            </p:cNvSpPr>
            <p:nvPr/>
          </p:nvSpPr>
          <p:spPr bwMode="gray">
            <a:xfrm>
              <a:off x="3196" y="1153"/>
              <a:ext cx="789" cy="788"/>
            </a:xfrm>
            <a:prstGeom prst="ellipse">
              <a:avLst/>
            </a:prstGeom>
            <a:solidFill>
              <a:srgbClr val="000000"/>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grpSp>
          <p:nvGrpSpPr>
            <p:cNvPr id="74" name="Group 24"/>
            <p:cNvGrpSpPr>
              <a:grpSpLocks/>
            </p:cNvGrpSpPr>
            <p:nvPr/>
          </p:nvGrpSpPr>
          <p:grpSpPr bwMode="auto">
            <a:xfrm>
              <a:off x="3211" y="1161"/>
              <a:ext cx="765" cy="765"/>
              <a:chOff x="4166" y="1706"/>
              <a:chExt cx="1252" cy="1252"/>
            </a:xfrm>
          </p:grpSpPr>
          <p:sp>
            <p:nvSpPr>
              <p:cNvPr id="75" name="Oval 25"/>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76" name="Oval 26"/>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77" name="Oval 27"/>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78" name="Oval 28"/>
              <p:cNvSpPr>
                <a:spLocks noChangeArrowheads="1"/>
              </p:cNvSpPr>
              <p:nvPr/>
            </p:nvSpPr>
            <p:spPr bwMode="gray">
              <a:xfrm rot="16200000">
                <a:off x="4288" y="1717"/>
                <a:ext cx="995" cy="1178"/>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kk-KZ" dirty="0" smtClean="0">
                    <a:solidFill>
                      <a:srgbClr val="FF0000"/>
                    </a:solidFill>
                    <a:latin typeface="Times New Roman KZ" pitchFamily="18" charset="0"/>
                    <a:ea typeface="Times New Roman KZ" pitchFamily="18" charset="0"/>
                  </a:rPr>
                  <a:t>“</a:t>
                </a:r>
                <a:r>
                  <a:rPr lang="kk-KZ" sz="1600" b="1" i="1" dirty="0" smtClean="0">
                    <a:solidFill>
                      <a:srgbClr val="FF0000"/>
                    </a:solidFill>
                    <a:latin typeface="Times New Roman KZ" pitchFamily="18" charset="0"/>
                    <a:ea typeface="Times New Roman KZ" pitchFamily="18" charset="0"/>
                  </a:rPr>
                  <a:t>Кім  көп  </a:t>
                </a:r>
              </a:p>
              <a:p>
                <a:pPr algn="ctr"/>
                <a:r>
                  <a:rPr lang="kk-KZ" sz="1600" b="1" i="1" dirty="0" smtClean="0">
                    <a:solidFill>
                      <a:srgbClr val="FF0000"/>
                    </a:solidFill>
                    <a:latin typeface="Times New Roman KZ" pitchFamily="18" charset="0"/>
                    <a:ea typeface="Times New Roman KZ" pitchFamily="18" charset="0"/>
                  </a:rPr>
                  <a:t>біледі”</a:t>
                </a:r>
                <a:endParaRPr lang="ru-RU" sz="1600" b="1" i="1" dirty="0">
                  <a:solidFill>
                    <a:srgbClr val="FF0000"/>
                  </a:solidFill>
                  <a:latin typeface="Times New Roman KZ" pitchFamily="18" charset="0"/>
                  <a:ea typeface="Times New Roman KZ" pitchFamily="18" charset="0"/>
                </a:endParaRPr>
              </a:p>
            </p:txBody>
          </p:sp>
        </p:grpSp>
      </p:grpSp>
      <p:sp>
        <p:nvSpPr>
          <p:cNvPr id="79" name="Line 50"/>
          <p:cNvSpPr>
            <a:spLocks noChangeShapeType="1"/>
          </p:cNvSpPr>
          <p:nvPr/>
        </p:nvSpPr>
        <p:spPr bwMode="ltGray">
          <a:xfrm>
            <a:off x="8100392" y="2924944"/>
            <a:ext cx="0" cy="1138113"/>
          </a:xfrm>
          <a:prstGeom prst="line">
            <a:avLst/>
          </a:prstGeom>
          <a:noFill/>
          <a:ln w="57150" cap="rnd">
            <a:solidFill>
              <a:srgbClr val="000000"/>
            </a:solidFill>
            <a:prstDash val="sysDot"/>
            <a:round/>
            <a:headEnd/>
            <a:tailEnd type="triangle" w="med" len="med"/>
          </a:ln>
          <a:effectLst>
            <a:outerShdw dist="56796" dir="3806097" algn="ctr" rotWithShape="0">
              <a:srgbClr val="B2B2B2">
                <a:alpha val="50000"/>
              </a:srgbClr>
            </a:outerShdw>
          </a:effectLst>
          <a:extLst>
            <a:ext uri="{909E8E84-426E-40DD-AFC4-6F175D3DCCD1}">
              <a14:hiddenFill xmlns="" xmlns:a14="http://schemas.microsoft.com/office/drawing/2010/main">
                <a:noFill/>
              </a14:hiddenFill>
            </a:ext>
          </a:extLst>
        </p:spPr>
        <p:txBody>
          <a:bodyPr vert="eaVert" wrap="none" lIns="92075" tIns="46038" rIns="92075" bIns="46038"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heckerboard(across)">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49"/>
                                        </p:tgtEl>
                                        <p:attrNameLst>
                                          <p:attrName>style.visibility</p:attrName>
                                        </p:attrNameLst>
                                      </p:cBhvr>
                                      <p:to>
                                        <p:strVal val="visible"/>
                                      </p:to>
                                    </p:set>
                                    <p:animEffect transition="in" filter="fade">
                                      <p:cBhvr>
                                        <p:cTn id="12" dur="2000"/>
                                        <p:tgtEl>
                                          <p:spTgt spid="49"/>
                                        </p:tgtEl>
                                      </p:cBhvr>
                                    </p:animEffect>
                                    <p:anim calcmode="lin" valueType="num">
                                      <p:cBhvr>
                                        <p:cTn id="13" dur="2000" fill="hold"/>
                                        <p:tgtEl>
                                          <p:spTgt spid="49"/>
                                        </p:tgtEl>
                                        <p:attrNameLst>
                                          <p:attrName>style.rotation</p:attrName>
                                        </p:attrNameLst>
                                      </p:cBhvr>
                                      <p:tavLst>
                                        <p:tav tm="0">
                                          <p:val>
                                            <p:fltVal val="720"/>
                                          </p:val>
                                        </p:tav>
                                        <p:tav tm="100000">
                                          <p:val>
                                            <p:fltVal val="0"/>
                                          </p:val>
                                        </p:tav>
                                      </p:tavLst>
                                    </p:anim>
                                    <p:anim calcmode="lin" valueType="num">
                                      <p:cBhvr>
                                        <p:cTn id="14" dur="2000" fill="hold"/>
                                        <p:tgtEl>
                                          <p:spTgt spid="49"/>
                                        </p:tgtEl>
                                        <p:attrNameLst>
                                          <p:attrName>ppt_h</p:attrName>
                                        </p:attrNameLst>
                                      </p:cBhvr>
                                      <p:tavLst>
                                        <p:tav tm="0">
                                          <p:val>
                                            <p:fltVal val="0"/>
                                          </p:val>
                                        </p:tav>
                                        <p:tav tm="100000">
                                          <p:val>
                                            <p:strVal val="#ppt_h"/>
                                          </p:val>
                                        </p:tav>
                                      </p:tavLst>
                                    </p:anim>
                                    <p:anim calcmode="lin" valueType="num">
                                      <p:cBhvr>
                                        <p:cTn id="15" dur="2000" fill="hold"/>
                                        <p:tgtEl>
                                          <p:spTgt spid="49"/>
                                        </p:tgtEl>
                                        <p:attrNameLst>
                                          <p:attrName>ppt_w</p:attrName>
                                        </p:attrNameLst>
                                      </p:cBhvr>
                                      <p:tavLst>
                                        <p:tav tm="0">
                                          <p:val>
                                            <p:fltVal val="0"/>
                                          </p:val>
                                        </p:tav>
                                        <p:tav tm="100000">
                                          <p:val>
                                            <p:strVal val="#ppt_w"/>
                                          </p:val>
                                        </p:tav>
                                      </p:tavLst>
                                    </p:anim>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anim calcmode="lin" valueType="num">
                                      <p:cBhvr>
                                        <p:cTn id="21" dur="1000" fill="hold"/>
                                        <p:tgtEl>
                                          <p:spTgt spid="6"/>
                                        </p:tgtEl>
                                        <p:attrNameLst>
                                          <p:attrName>style.rotation</p:attrName>
                                        </p:attrNameLst>
                                      </p:cBhvr>
                                      <p:tavLst>
                                        <p:tav tm="0">
                                          <p:val>
                                            <p:fltVal val="720"/>
                                          </p:val>
                                        </p:tav>
                                        <p:tav tm="100000">
                                          <p:val>
                                            <p:fltVal val="0"/>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 calcmode="lin" valueType="num">
                                      <p:cBhvr>
                                        <p:cTn id="23" dur="1000" fill="hold"/>
                                        <p:tgtEl>
                                          <p:spTgt spid="6"/>
                                        </p:tgtEl>
                                        <p:attrNameLst>
                                          <p:attrName>ppt_w</p:attrName>
                                        </p:attrNameLst>
                                      </p:cBhvr>
                                      <p:tavLst>
                                        <p:tav tm="0">
                                          <p:val>
                                            <p:fltVal val="0"/>
                                          </p:val>
                                        </p:tav>
                                        <p:tav tm="100000">
                                          <p:val>
                                            <p:strVal val="#ppt_w"/>
                                          </p:val>
                                        </p:tav>
                                      </p:tavLst>
                                    </p:anim>
                                  </p:childTnLst>
                                </p:cTn>
                              </p:par>
                            </p:childTnLst>
                          </p:cTn>
                        </p:par>
                      </p:childTnLst>
                    </p:cTn>
                  </p:par>
                  <p:par>
                    <p:cTn id="24" fill="hold">
                      <p:stCondLst>
                        <p:cond delay="indefinite"/>
                      </p:stCondLst>
                      <p:childTnLst>
                        <p:par>
                          <p:cTn id="25" fill="hold">
                            <p:stCondLst>
                              <p:cond delay="0"/>
                            </p:stCondLst>
                            <p:childTnLst>
                              <p:par>
                                <p:cTn id="26" presetID="35" presetClass="entr" presetSubtype="0" fill="hold" grpId="0" nodeType="clickEffect">
                                  <p:stCondLst>
                                    <p:cond delay="0"/>
                                  </p:stCondLst>
                                  <p:childTnLst>
                                    <p:set>
                                      <p:cBhvr>
                                        <p:cTn id="27" dur="1" fill="hold">
                                          <p:stCondLst>
                                            <p:cond delay="0"/>
                                          </p:stCondLst>
                                        </p:cTn>
                                        <p:tgtEl>
                                          <p:spTgt spid="70"/>
                                        </p:tgtEl>
                                        <p:attrNameLst>
                                          <p:attrName>style.visibility</p:attrName>
                                        </p:attrNameLst>
                                      </p:cBhvr>
                                      <p:to>
                                        <p:strVal val="visible"/>
                                      </p:to>
                                    </p:set>
                                    <p:animEffect transition="in" filter="fade">
                                      <p:cBhvr>
                                        <p:cTn id="28" dur="2000"/>
                                        <p:tgtEl>
                                          <p:spTgt spid="70"/>
                                        </p:tgtEl>
                                      </p:cBhvr>
                                    </p:animEffect>
                                    <p:anim calcmode="lin" valueType="num">
                                      <p:cBhvr>
                                        <p:cTn id="29" dur="2000" fill="hold"/>
                                        <p:tgtEl>
                                          <p:spTgt spid="70"/>
                                        </p:tgtEl>
                                        <p:attrNameLst>
                                          <p:attrName>style.rotation</p:attrName>
                                        </p:attrNameLst>
                                      </p:cBhvr>
                                      <p:tavLst>
                                        <p:tav tm="0">
                                          <p:val>
                                            <p:fltVal val="720"/>
                                          </p:val>
                                        </p:tav>
                                        <p:tav tm="100000">
                                          <p:val>
                                            <p:fltVal val="0"/>
                                          </p:val>
                                        </p:tav>
                                      </p:tavLst>
                                    </p:anim>
                                    <p:anim calcmode="lin" valueType="num">
                                      <p:cBhvr>
                                        <p:cTn id="30" dur="2000" fill="hold"/>
                                        <p:tgtEl>
                                          <p:spTgt spid="70"/>
                                        </p:tgtEl>
                                        <p:attrNameLst>
                                          <p:attrName>ppt_h</p:attrName>
                                        </p:attrNameLst>
                                      </p:cBhvr>
                                      <p:tavLst>
                                        <p:tav tm="0">
                                          <p:val>
                                            <p:fltVal val="0"/>
                                          </p:val>
                                        </p:tav>
                                        <p:tav tm="100000">
                                          <p:val>
                                            <p:strVal val="#ppt_h"/>
                                          </p:val>
                                        </p:tav>
                                      </p:tavLst>
                                    </p:anim>
                                    <p:anim calcmode="lin" valueType="num">
                                      <p:cBhvr>
                                        <p:cTn id="31" dur="2000" fill="hold"/>
                                        <p:tgtEl>
                                          <p:spTgt spid="70"/>
                                        </p:tgtEl>
                                        <p:attrNameLst>
                                          <p:attrName>ppt_w</p:attrName>
                                        </p:attrNameLst>
                                      </p:cBhvr>
                                      <p:tavLst>
                                        <p:tav tm="0">
                                          <p:val>
                                            <p:fltVal val="0"/>
                                          </p:val>
                                        </p:tav>
                                        <p:tav tm="100000">
                                          <p:val>
                                            <p:strVal val="#ppt_w"/>
                                          </p:val>
                                        </p:tav>
                                      </p:tavLst>
                                    </p:anim>
                                  </p:childTnLst>
                                </p:cTn>
                              </p:par>
                            </p:childTnLst>
                          </p:cTn>
                        </p:par>
                      </p:childTnLst>
                    </p:cTn>
                  </p:par>
                  <p:par>
                    <p:cTn id="32" fill="hold">
                      <p:stCondLst>
                        <p:cond delay="indefinite"/>
                      </p:stCondLst>
                      <p:childTnLst>
                        <p:par>
                          <p:cTn id="33" fill="hold">
                            <p:stCondLst>
                              <p:cond delay="0"/>
                            </p:stCondLst>
                            <p:childTnLst>
                              <p:par>
                                <p:cTn id="34" presetID="35" presetClass="entr" presetSubtype="0"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1000"/>
                                        <p:tgtEl>
                                          <p:spTgt spid="16"/>
                                        </p:tgtEl>
                                      </p:cBhvr>
                                    </p:animEffect>
                                    <p:anim calcmode="lin" valueType="num">
                                      <p:cBhvr>
                                        <p:cTn id="37" dur="1000" fill="hold"/>
                                        <p:tgtEl>
                                          <p:spTgt spid="16"/>
                                        </p:tgtEl>
                                        <p:attrNameLst>
                                          <p:attrName>style.rotation</p:attrName>
                                        </p:attrNameLst>
                                      </p:cBhvr>
                                      <p:tavLst>
                                        <p:tav tm="0">
                                          <p:val>
                                            <p:fltVal val="720"/>
                                          </p:val>
                                        </p:tav>
                                        <p:tav tm="100000">
                                          <p:val>
                                            <p:fltVal val="0"/>
                                          </p:val>
                                        </p:tav>
                                      </p:tavLst>
                                    </p:anim>
                                    <p:anim calcmode="lin" valueType="num">
                                      <p:cBhvr>
                                        <p:cTn id="38" dur="1000" fill="hold"/>
                                        <p:tgtEl>
                                          <p:spTgt spid="16"/>
                                        </p:tgtEl>
                                        <p:attrNameLst>
                                          <p:attrName>ppt_h</p:attrName>
                                        </p:attrNameLst>
                                      </p:cBhvr>
                                      <p:tavLst>
                                        <p:tav tm="0">
                                          <p:val>
                                            <p:fltVal val="0"/>
                                          </p:val>
                                        </p:tav>
                                        <p:tav tm="100000">
                                          <p:val>
                                            <p:strVal val="#ppt_h"/>
                                          </p:val>
                                        </p:tav>
                                      </p:tavLst>
                                    </p:anim>
                                    <p:anim calcmode="lin" valueType="num">
                                      <p:cBhvr>
                                        <p:cTn id="39" dur="1000" fill="hold"/>
                                        <p:tgtEl>
                                          <p:spTgt spid="16"/>
                                        </p:tgtEl>
                                        <p:attrNameLst>
                                          <p:attrName>ppt_w</p:attrName>
                                        </p:attrNameLst>
                                      </p:cBhvr>
                                      <p:tavLst>
                                        <p:tav tm="0">
                                          <p:val>
                                            <p:fltVal val="0"/>
                                          </p:val>
                                        </p:tav>
                                        <p:tav tm="100000">
                                          <p:val>
                                            <p:strVal val="#ppt_w"/>
                                          </p:val>
                                        </p:tav>
                                      </p:tavLst>
                                    </p:anim>
                                  </p:childTnLst>
                                </p:cTn>
                              </p:par>
                            </p:childTnLst>
                          </p:cTn>
                        </p:par>
                      </p:childTnLst>
                    </p:cTn>
                  </p:par>
                  <p:par>
                    <p:cTn id="40" fill="hold">
                      <p:stCondLst>
                        <p:cond delay="indefinite"/>
                      </p:stCondLst>
                      <p:childTnLst>
                        <p:par>
                          <p:cTn id="41" fill="hold">
                            <p:stCondLst>
                              <p:cond delay="0"/>
                            </p:stCondLst>
                            <p:childTnLst>
                              <p:par>
                                <p:cTn id="42" presetID="35" presetClass="entr" presetSubtype="0" fill="hold" grpId="0" nodeType="clickEffect">
                                  <p:stCondLst>
                                    <p:cond delay="0"/>
                                  </p:stCondLst>
                                  <p:childTnLst>
                                    <p:set>
                                      <p:cBhvr>
                                        <p:cTn id="43" dur="1" fill="hold">
                                          <p:stCondLst>
                                            <p:cond delay="0"/>
                                          </p:stCondLst>
                                        </p:cTn>
                                        <p:tgtEl>
                                          <p:spTgt spid="72"/>
                                        </p:tgtEl>
                                        <p:attrNameLst>
                                          <p:attrName>style.visibility</p:attrName>
                                        </p:attrNameLst>
                                      </p:cBhvr>
                                      <p:to>
                                        <p:strVal val="visible"/>
                                      </p:to>
                                    </p:set>
                                    <p:animEffect transition="in" filter="fade">
                                      <p:cBhvr>
                                        <p:cTn id="44" dur="2000"/>
                                        <p:tgtEl>
                                          <p:spTgt spid="72"/>
                                        </p:tgtEl>
                                      </p:cBhvr>
                                    </p:animEffect>
                                    <p:anim calcmode="lin" valueType="num">
                                      <p:cBhvr>
                                        <p:cTn id="45" dur="2000" fill="hold"/>
                                        <p:tgtEl>
                                          <p:spTgt spid="72"/>
                                        </p:tgtEl>
                                        <p:attrNameLst>
                                          <p:attrName>style.rotation</p:attrName>
                                        </p:attrNameLst>
                                      </p:cBhvr>
                                      <p:tavLst>
                                        <p:tav tm="0">
                                          <p:val>
                                            <p:fltVal val="720"/>
                                          </p:val>
                                        </p:tav>
                                        <p:tav tm="100000">
                                          <p:val>
                                            <p:fltVal val="0"/>
                                          </p:val>
                                        </p:tav>
                                      </p:tavLst>
                                    </p:anim>
                                    <p:anim calcmode="lin" valueType="num">
                                      <p:cBhvr>
                                        <p:cTn id="46" dur="2000" fill="hold"/>
                                        <p:tgtEl>
                                          <p:spTgt spid="72"/>
                                        </p:tgtEl>
                                        <p:attrNameLst>
                                          <p:attrName>ppt_h</p:attrName>
                                        </p:attrNameLst>
                                      </p:cBhvr>
                                      <p:tavLst>
                                        <p:tav tm="0">
                                          <p:val>
                                            <p:fltVal val="0"/>
                                          </p:val>
                                        </p:tav>
                                        <p:tav tm="100000">
                                          <p:val>
                                            <p:strVal val="#ppt_h"/>
                                          </p:val>
                                        </p:tav>
                                      </p:tavLst>
                                    </p:anim>
                                    <p:anim calcmode="lin" valueType="num">
                                      <p:cBhvr>
                                        <p:cTn id="47" dur="2000" fill="hold"/>
                                        <p:tgtEl>
                                          <p:spTgt spid="72"/>
                                        </p:tgtEl>
                                        <p:attrNameLst>
                                          <p:attrName>ppt_w</p:attrName>
                                        </p:attrNameLst>
                                      </p:cBhvr>
                                      <p:tavLst>
                                        <p:tav tm="0">
                                          <p:val>
                                            <p:fltVal val="0"/>
                                          </p:val>
                                        </p:tav>
                                        <p:tav tm="100000">
                                          <p:val>
                                            <p:strVal val="#ppt_w"/>
                                          </p:val>
                                        </p:tav>
                                      </p:tavLst>
                                    </p:anim>
                                  </p:childTnLst>
                                </p:cTn>
                              </p:par>
                            </p:childTnLst>
                          </p:cTn>
                        </p:par>
                      </p:childTnLst>
                    </p:cTn>
                  </p:par>
                  <p:par>
                    <p:cTn id="48" fill="hold">
                      <p:stCondLst>
                        <p:cond delay="indefinite"/>
                      </p:stCondLst>
                      <p:childTnLst>
                        <p:par>
                          <p:cTn id="49" fill="hold">
                            <p:stCondLst>
                              <p:cond delay="0"/>
                            </p:stCondLst>
                            <p:childTnLst>
                              <p:par>
                                <p:cTn id="50" presetID="35" presetClass="entr" presetSubtype="0" fill="hold"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1000"/>
                                        <p:tgtEl>
                                          <p:spTgt spid="27"/>
                                        </p:tgtEl>
                                      </p:cBhvr>
                                    </p:animEffect>
                                    <p:anim calcmode="lin" valueType="num">
                                      <p:cBhvr>
                                        <p:cTn id="53" dur="1000" fill="hold"/>
                                        <p:tgtEl>
                                          <p:spTgt spid="27"/>
                                        </p:tgtEl>
                                        <p:attrNameLst>
                                          <p:attrName>style.rotation</p:attrName>
                                        </p:attrNameLst>
                                      </p:cBhvr>
                                      <p:tavLst>
                                        <p:tav tm="0">
                                          <p:val>
                                            <p:fltVal val="720"/>
                                          </p:val>
                                        </p:tav>
                                        <p:tav tm="100000">
                                          <p:val>
                                            <p:fltVal val="0"/>
                                          </p:val>
                                        </p:tav>
                                      </p:tavLst>
                                    </p:anim>
                                    <p:anim calcmode="lin" valueType="num">
                                      <p:cBhvr>
                                        <p:cTn id="54" dur="1000" fill="hold"/>
                                        <p:tgtEl>
                                          <p:spTgt spid="27"/>
                                        </p:tgtEl>
                                        <p:attrNameLst>
                                          <p:attrName>ppt_h</p:attrName>
                                        </p:attrNameLst>
                                      </p:cBhvr>
                                      <p:tavLst>
                                        <p:tav tm="0">
                                          <p:val>
                                            <p:fltVal val="0"/>
                                          </p:val>
                                        </p:tav>
                                        <p:tav tm="100000">
                                          <p:val>
                                            <p:strVal val="#ppt_h"/>
                                          </p:val>
                                        </p:tav>
                                      </p:tavLst>
                                    </p:anim>
                                    <p:anim calcmode="lin" valueType="num">
                                      <p:cBhvr>
                                        <p:cTn id="55" dur="1000" fill="hold"/>
                                        <p:tgtEl>
                                          <p:spTgt spid="27"/>
                                        </p:tgtEl>
                                        <p:attrNameLst>
                                          <p:attrName>ppt_w</p:attrName>
                                        </p:attrNameLst>
                                      </p:cBhvr>
                                      <p:tavLst>
                                        <p:tav tm="0">
                                          <p:val>
                                            <p:fltVal val="0"/>
                                          </p:val>
                                        </p:tav>
                                        <p:tav tm="100000">
                                          <p:val>
                                            <p:strVal val="#ppt_w"/>
                                          </p:val>
                                        </p:tav>
                                      </p:tavLst>
                                    </p:anim>
                                  </p:childTnLst>
                                </p:cTn>
                              </p:par>
                            </p:childTnLst>
                          </p:cTn>
                        </p:par>
                      </p:childTnLst>
                    </p:cTn>
                  </p:par>
                  <p:par>
                    <p:cTn id="56" fill="hold">
                      <p:stCondLst>
                        <p:cond delay="indefinite"/>
                      </p:stCondLst>
                      <p:childTnLst>
                        <p:par>
                          <p:cTn id="57" fill="hold">
                            <p:stCondLst>
                              <p:cond delay="0"/>
                            </p:stCondLst>
                            <p:childTnLst>
                              <p:par>
                                <p:cTn id="58" presetID="35" presetClass="entr" presetSubtype="0" fill="hold" grpId="0" nodeType="clickEffect">
                                  <p:stCondLst>
                                    <p:cond delay="0"/>
                                  </p:stCondLst>
                                  <p:childTnLst>
                                    <p:set>
                                      <p:cBhvr>
                                        <p:cTn id="59" dur="1" fill="hold">
                                          <p:stCondLst>
                                            <p:cond delay="0"/>
                                          </p:stCondLst>
                                        </p:cTn>
                                        <p:tgtEl>
                                          <p:spTgt spid="71"/>
                                        </p:tgtEl>
                                        <p:attrNameLst>
                                          <p:attrName>style.visibility</p:attrName>
                                        </p:attrNameLst>
                                      </p:cBhvr>
                                      <p:to>
                                        <p:strVal val="visible"/>
                                      </p:to>
                                    </p:set>
                                    <p:animEffect transition="in" filter="fade">
                                      <p:cBhvr>
                                        <p:cTn id="60" dur="2000"/>
                                        <p:tgtEl>
                                          <p:spTgt spid="71"/>
                                        </p:tgtEl>
                                      </p:cBhvr>
                                    </p:animEffect>
                                    <p:anim calcmode="lin" valueType="num">
                                      <p:cBhvr>
                                        <p:cTn id="61" dur="2000" fill="hold"/>
                                        <p:tgtEl>
                                          <p:spTgt spid="71"/>
                                        </p:tgtEl>
                                        <p:attrNameLst>
                                          <p:attrName>style.rotation</p:attrName>
                                        </p:attrNameLst>
                                      </p:cBhvr>
                                      <p:tavLst>
                                        <p:tav tm="0">
                                          <p:val>
                                            <p:fltVal val="720"/>
                                          </p:val>
                                        </p:tav>
                                        <p:tav tm="100000">
                                          <p:val>
                                            <p:fltVal val="0"/>
                                          </p:val>
                                        </p:tav>
                                      </p:tavLst>
                                    </p:anim>
                                    <p:anim calcmode="lin" valueType="num">
                                      <p:cBhvr>
                                        <p:cTn id="62" dur="2000" fill="hold"/>
                                        <p:tgtEl>
                                          <p:spTgt spid="71"/>
                                        </p:tgtEl>
                                        <p:attrNameLst>
                                          <p:attrName>ppt_h</p:attrName>
                                        </p:attrNameLst>
                                      </p:cBhvr>
                                      <p:tavLst>
                                        <p:tav tm="0">
                                          <p:val>
                                            <p:fltVal val="0"/>
                                          </p:val>
                                        </p:tav>
                                        <p:tav tm="100000">
                                          <p:val>
                                            <p:strVal val="#ppt_h"/>
                                          </p:val>
                                        </p:tav>
                                      </p:tavLst>
                                    </p:anim>
                                    <p:anim calcmode="lin" valueType="num">
                                      <p:cBhvr>
                                        <p:cTn id="63" dur="2000" fill="hold"/>
                                        <p:tgtEl>
                                          <p:spTgt spid="71"/>
                                        </p:tgtEl>
                                        <p:attrNameLst>
                                          <p:attrName>ppt_w</p:attrName>
                                        </p:attrNameLst>
                                      </p:cBhvr>
                                      <p:tavLst>
                                        <p:tav tm="0">
                                          <p:val>
                                            <p:fltVal val="0"/>
                                          </p:val>
                                        </p:tav>
                                        <p:tav tm="100000">
                                          <p:val>
                                            <p:strVal val="#ppt_w"/>
                                          </p:val>
                                        </p:tav>
                                      </p:tavLst>
                                    </p:anim>
                                  </p:childTnLst>
                                </p:cTn>
                              </p:par>
                            </p:childTnLst>
                          </p:cTn>
                        </p:par>
                      </p:childTnLst>
                    </p:cTn>
                  </p:par>
                  <p:par>
                    <p:cTn id="64" fill="hold">
                      <p:stCondLst>
                        <p:cond delay="indefinite"/>
                      </p:stCondLst>
                      <p:childTnLst>
                        <p:par>
                          <p:cTn id="65" fill="hold">
                            <p:stCondLst>
                              <p:cond delay="0"/>
                            </p:stCondLst>
                            <p:childTnLst>
                              <p:par>
                                <p:cTn id="66" presetID="35" presetClass="entr" presetSubtype="0" fill="hold" nodeType="click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fade">
                                      <p:cBhvr>
                                        <p:cTn id="68" dur="1000"/>
                                        <p:tgtEl>
                                          <p:spTgt spid="38"/>
                                        </p:tgtEl>
                                      </p:cBhvr>
                                    </p:animEffect>
                                    <p:anim calcmode="lin" valueType="num">
                                      <p:cBhvr>
                                        <p:cTn id="69" dur="1000" fill="hold"/>
                                        <p:tgtEl>
                                          <p:spTgt spid="38"/>
                                        </p:tgtEl>
                                        <p:attrNameLst>
                                          <p:attrName>style.rotation</p:attrName>
                                        </p:attrNameLst>
                                      </p:cBhvr>
                                      <p:tavLst>
                                        <p:tav tm="0">
                                          <p:val>
                                            <p:fltVal val="720"/>
                                          </p:val>
                                        </p:tav>
                                        <p:tav tm="100000">
                                          <p:val>
                                            <p:fltVal val="0"/>
                                          </p:val>
                                        </p:tav>
                                      </p:tavLst>
                                    </p:anim>
                                    <p:anim calcmode="lin" valueType="num">
                                      <p:cBhvr>
                                        <p:cTn id="70" dur="1000" fill="hold"/>
                                        <p:tgtEl>
                                          <p:spTgt spid="38"/>
                                        </p:tgtEl>
                                        <p:attrNameLst>
                                          <p:attrName>ppt_h</p:attrName>
                                        </p:attrNameLst>
                                      </p:cBhvr>
                                      <p:tavLst>
                                        <p:tav tm="0">
                                          <p:val>
                                            <p:fltVal val="0"/>
                                          </p:val>
                                        </p:tav>
                                        <p:tav tm="100000">
                                          <p:val>
                                            <p:strVal val="#ppt_h"/>
                                          </p:val>
                                        </p:tav>
                                      </p:tavLst>
                                    </p:anim>
                                    <p:anim calcmode="lin" valueType="num">
                                      <p:cBhvr>
                                        <p:cTn id="71" dur="1000" fill="hold"/>
                                        <p:tgtEl>
                                          <p:spTgt spid="38"/>
                                        </p:tgtEl>
                                        <p:attrNameLst>
                                          <p:attrName>ppt_w</p:attrName>
                                        </p:attrNameLst>
                                      </p:cBhvr>
                                      <p:tavLst>
                                        <p:tav tm="0">
                                          <p:val>
                                            <p:fltVal val="0"/>
                                          </p:val>
                                        </p:tav>
                                        <p:tav tm="100000">
                                          <p:val>
                                            <p:strVal val="#ppt_w"/>
                                          </p:val>
                                        </p:tav>
                                      </p:tavLst>
                                    </p:anim>
                                  </p:childTnLst>
                                </p:cTn>
                              </p:par>
                            </p:childTnLst>
                          </p:cTn>
                        </p:par>
                      </p:childTnLst>
                    </p:cTn>
                  </p:par>
                  <p:par>
                    <p:cTn id="72" fill="hold">
                      <p:stCondLst>
                        <p:cond delay="indefinite"/>
                      </p:stCondLst>
                      <p:childTnLst>
                        <p:par>
                          <p:cTn id="73" fill="hold">
                            <p:stCondLst>
                              <p:cond delay="0"/>
                            </p:stCondLst>
                            <p:childTnLst>
                              <p:par>
                                <p:cTn id="74" presetID="35" presetClass="entr" presetSubtype="0" fill="hold" grpId="0" nodeType="clickEffect">
                                  <p:stCondLst>
                                    <p:cond delay="0"/>
                                  </p:stCondLst>
                                  <p:childTnLst>
                                    <p:set>
                                      <p:cBhvr>
                                        <p:cTn id="75" dur="1" fill="hold">
                                          <p:stCondLst>
                                            <p:cond delay="0"/>
                                          </p:stCondLst>
                                        </p:cTn>
                                        <p:tgtEl>
                                          <p:spTgt spid="73"/>
                                        </p:tgtEl>
                                        <p:attrNameLst>
                                          <p:attrName>style.visibility</p:attrName>
                                        </p:attrNameLst>
                                      </p:cBhvr>
                                      <p:to>
                                        <p:strVal val="visible"/>
                                      </p:to>
                                    </p:set>
                                    <p:animEffect transition="in" filter="fade">
                                      <p:cBhvr>
                                        <p:cTn id="76" dur="2000"/>
                                        <p:tgtEl>
                                          <p:spTgt spid="73"/>
                                        </p:tgtEl>
                                      </p:cBhvr>
                                    </p:animEffect>
                                    <p:anim calcmode="lin" valueType="num">
                                      <p:cBhvr>
                                        <p:cTn id="77" dur="2000" fill="hold"/>
                                        <p:tgtEl>
                                          <p:spTgt spid="73"/>
                                        </p:tgtEl>
                                        <p:attrNameLst>
                                          <p:attrName>style.rotation</p:attrName>
                                        </p:attrNameLst>
                                      </p:cBhvr>
                                      <p:tavLst>
                                        <p:tav tm="0">
                                          <p:val>
                                            <p:fltVal val="720"/>
                                          </p:val>
                                        </p:tav>
                                        <p:tav tm="100000">
                                          <p:val>
                                            <p:fltVal val="0"/>
                                          </p:val>
                                        </p:tav>
                                      </p:tavLst>
                                    </p:anim>
                                    <p:anim calcmode="lin" valueType="num">
                                      <p:cBhvr>
                                        <p:cTn id="78" dur="2000" fill="hold"/>
                                        <p:tgtEl>
                                          <p:spTgt spid="73"/>
                                        </p:tgtEl>
                                        <p:attrNameLst>
                                          <p:attrName>ppt_h</p:attrName>
                                        </p:attrNameLst>
                                      </p:cBhvr>
                                      <p:tavLst>
                                        <p:tav tm="0">
                                          <p:val>
                                            <p:fltVal val="0"/>
                                          </p:val>
                                        </p:tav>
                                        <p:tav tm="100000">
                                          <p:val>
                                            <p:strVal val="#ppt_h"/>
                                          </p:val>
                                        </p:tav>
                                      </p:tavLst>
                                    </p:anim>
                                    <p:anim calcmode="lin" valueType="num">
                                      <p:cBhvr>
                                        <p:cTn id="79" dur="2000" fill="hold"/>
                                        <p:tgtEl>
                                          <p:spTgt spid="73"/>
                                        </p:tgtEl>
                                        <p:attrNameLst>
                                          <p:attrName>ppt_w</p:attrName>
                                        </p:attrNameLst>
                                      </p:cBhvr>
                                      <p:tavLst>
                                        <p:tav tm="0">
                                          <p:val>
                                            <p:fltVal val="0"/>
                                          </p:val>
                                        </p:tav>
                                        <p:tav tm="100000">
                                          <p:val>
                                            <p:strVal val="#ppt_w"/>
                                          </p:val>
                                        </p:tav>
                                      </p:tavLst>
                                    </p:anim>
                                  </p:childTnLst>
                                </p:cTn>
                              </p:par>
                            </p:childTnLst>
                          </p:cTn>
                        </p:par>
                      </p:childTnLst>
                    </p:cTn>
                  </p:par>
                  <p:par>
                    <p:cTn id="80" fill="hold">
                      <p:stCondLst>
                        <p:cond delay="indefinite"/>
                      </p:stCondLst>
                      <p:childTnLst>
                        <p:par>
                          <p:cTn id="81" fill="hold">
                            <p:stCondLst>
                              <p:cond delay="0"/>
                            </p:stCondLst>
                            <p:childTnLst>
                              <p:par>
                                <p:cTn id="82" presetID="35" presetClass="entr" presetSubtype="0" fill="hold" nodeType="clickEffect">
                                  <p:stCondLst>
                                    <p:cond delay="0"/>
                                  </p:stCondLst>
                                  <p:childTnLst>
                                    <p:set>
                                      <p:cBhvr>
                                        <p:cTn id="83" dur="1" fill="hold">
                                          <p:stCondLst>
                                            <p:cond delay="0"/>
                                          </p:stCondLst>
                                        </p:cTn>
                                        <p:tgtEl>
                                          <p:spTgt spid="64"/>
                                        </p:tgtEl>
                                        <p:attrNameLst>
                                          <p:attrName>style.visibility</p:attrName>
                                        </p:attrNameLst>
                                      </p:cBhvr>
                                      <p:to>
                                        <p:strVal val="visible"/>
                                      </p:to>
                                    </p:set>
                                    <p:animEffect transition="in" filter="fade">
                                      <p:cBhvr>
                                        <p:cTn id="84" dur="1000"/>
                                        <p:tgtEl>
                                          <p:spTgt spid="64"/>
                                        </p:tgtEl>
                                      </p:cBhvr>
                                    </p:animEffect>
                                    <p:anim calcmode="lin" valueType="num">
                                      <p:cBhvr>
                                        <p:cTn id="85" dur="1000" fill="hold"/>
                                        <p:tgtEl>
                                          <p:spTgt spid="64"/>
                                        </p:tgtEl>
                                        <p:attrNameLst>
                                          <p:attrName>style.rotation</p:attrName>
                                        </p:attrNameLst>
                                      </p:cBhvr>
                                      <p:tavLst>
                                        <p:tav tm="0">
                                          <p:val>
                                            <p:fltVal val="720"/>
                                          </p:val>
                                        </p:tav>
                                        <p:tav tm="100000">
                                          <p:val>
                                            <p:fltVal val="0"/>
                                          </p:val>
                                        </p:tav>
                                      </p:tavLst>
                                    </p:anim>
                                    <p:anim calcmode="lin" valueType="num">
                                      <p:cBhvr>
                                        <p:cTn id="86" dur="1000" fill="hold"/>
                                        <p:tgtEl>
                                          <p:spTgt spid="64"/>
                                        </p:tgtEl>
                                        <p:attrNameLst>
                                          <p:attrName>ppt_h</p:attrName>
                                        </p:attrNameLst>
                                      </p:cBhvr>
                                      <p:tavLst>
                                        <p:tav tm="0">
                                          <p:val>
                                            <p:fltVal val="0"/>
                                          </p:val>
                                        </p:tav>
                                        <p:tav tm="100000">
                                          <p:val>
                                            <p:strVal val="#ppt_h"/>
                                          </p:val>
                                        </p:tav>
                                      </p:tavLst>
                                    </p:anim>
                                    <p:anim calcmode="lin" valueType="num">
                                      <p:cBhvr>
                                        <p:cTn id="87" dur="1000" fill="hold"/>
                                        <p:tgtEl>
                                          <p:spTgt spid="64"/>
                                        </p:tgtEl>
                                        <p:attrNameLst>
                                          <p:attrName>ppt_w</p:attrName>
                                        </p:attrNameLst>
                                      </p:cBhvr>
                                      <p:tavLst>
                                        <p:tav tm="0">
                                          <p:val>
                                            <p:fltVal val="0"/>
                                          </p:val>
                                        </p:tav>
                                        <p:tav tm="100000">
                                          <p:val>
                                            <p:strVal val="#ppt_w"/>
                                          </p:val>
                                        </p:tav>
                                      </p:tavLst>
                                    </p:anim>
                                  </p:childTnLst>
                                </p:cTn>
                              </p:par>
                            </p:childTnLst>
                          </p:cTn>
                        </p:par>
                      </p:childTnLst>
                    </p:cTn>
                  </p:par>
                  <p:par>
                    <p:cTn id="88" fill="hold">
                      <p:stCondLst>
                        <p:cond delay="indefinite"/>
                      </p:stCondLst>
                      <p:childTnLst>
                        <p:par>
                          <p:cTn id="89" fill="hold">
                            <p:stCondLst>
                              <p:cond delay="0"/>
                            </p:stCondLst>
                            <p:childTnLst>
                              <p:par>
                                <p:cTn id="90" presetID="35" presetClass="entr" presetSubtype="0" fill="hold" grpId="0" nodeType="clickEffect">
                                  <p:stCondLst>
                                    <p:cond delay="0"/>
                                  </p:stCondLst>
                                  <p:childTnLst>
                                    <p:set>
                                      <p:cBhvr>
                                        <p:cTn id="91" dur="1" fill="hold">
                                          <p:stCondLst>
                                            <p:cond delay="0"/>
                                          </p:stCondLst>
                                        </p:cTn>
                                        <p:tgtEl>
                                          <p:spTgt spid="79"/>
                                        </p:tgtEl>
                                        <p:attrNameLst>
                                          <p:attrName>style.visibility</p:attrName>
                                        </p:attrNameLst>
                                      </p:cBhvr>
                                      <p:to>
                                        <p:strVal val="visible"/>
                                      </p:to>
                                    </p:set>
                                    <p:animEffect transition="in" filter="fade">
                                      <p:cBhvr>
                                        <p:cTn id="92" dur="2000"/>
                                        <p:tgtEl>
                                          <p:spTgt spid="79"/>
                                        </p:tgtEl>
                                      </p:cBhvr>
                                    </p:animEffect>
                                    <p:anim calcmode="lin" valueType="num">
                                      <p:cBhvr>
                                        <p:cTn id="93" dur="2000" fill="hold"/>
                                        <p:tgtEl>
                                          <p:spTgt spid="79"/>
                                        </p:tgtEl>
                                        <p:attrNameLst>
                                          <p:attrName>style.rotation</p:attrName>
                                        </p:attrNameLst>
                                      </p:cBhvr>
                                      <p:tavLst>
                                        <p:tav tm="0">
                                          <p:val>
                                            <p:fltVal val="720"/>
                                          </p:val>
                                        </p:tav>
                                        <p:tav tm="100000">
                                          <p:val>
                                            <p:fltVal val="0"/>
                                          </p:val>
                                        </p:tav>
                                      </p:tavLst>
                                    </p:anim>
                                    <p:anim calcmode="lin" valueType="num">
                                      <p:cBhvr>
                                        <p:cTn id="94" dur="2000" fill="hold"/>
                                        <p:tgtEl>
                                          <p:spTgt spid="79"/>
                                        </p:tgtEl>
                                        <p:attrNameLst>
                                          <p:attrName>ppt_h</p:attrName>
                                        </p:attrNameLst>
                                      </p:cBhvr>
                                      <p:tavLst>
                                        <p:tav tm="0">
                                          <p:val>
                                            <p:fltVal val="0"/>
                                          </p:val>
                                        </p:tav>
                                        <p:tav tm="100000">
                                          <p:val>
                                            <p:strVal val="#ppt_h"/>
                                          </p:val>
                                        </p:tav>
                                      </p:tavLst>
                                    </p:anim>
                                    <p:anim calcmode="lin" valueType="num">
                                      <p:cBhvr>
                                        <p:cTn id="95" dur="2000" fill="hold"/>
                                        <p:tgtEl>
                                          <p:spTgt spid="79"/>
                                        </p:tgtEl>
                                        <p:attrNameLst>
                                          <p:attrName>ppt_w</p:attrName>
                                        </p:attrNameLst>
                                      </p:cBhvr>
                                      <p:tavLst>
                                        <p:tav tm="0">
                                          <p:val>
                                            <p:fltVal val="0"/>
                                          </p:val>
                                        </p:tav>
                                        <p:tav tm="100000">
                                          <p:val>
                                            <p:strVal val="#ppt_w"/>
                                          </p:val>
                                        </p:tav>
                                      </p:tavLst>
                                    </p:anim>
                                  </p:childTnLst>
                                </p:cTn>
                              </p:par>
                            </p:childTnLst>
                          </p:cTn>
                        </p:par>
                      </p:childTnLst>
                    </p:cTn>
                  </p:par>
                  <p:par>
                    <p:cTn id="96" fill="hold">
                      <p:stCondLst>
                        <p:cond delay="indefinite"/>
                      </p:stCondLst>
                      <p:childTnLst>
                        <p:par>
                          <p:cTn id="97" fill="hold">
                            <p:stCondLst>
                              <p:cond delay="0"/>
                            </p:stCondLst>
                            <p:childTnLst>
                              <p:par>
                                <p:cTn id="98" presetID="35" presetClass="entr" presetSubtype="0" fill="hold" nodeType="clickEffect">
                                  <p:stCondLst>
                                    <p:cond delay="0"/>
                                  </p:stCondLst>
                                  <p:childTnLst>
                                    <p:set>
                                      <p:cBhvr>
                                        <p:cTn id="99" dur="1" fill="hold">
                                          <p:stCondLst>
                                            <p:cond delay="0"/>
                                          </p:stCondLst>
                                        </p:cTn>
                                        <p:tgtEl>
                                          <p:spTgt spid="50"/>
                                        </p:tgtEl>
                                        <p:attrNameLst>
                                          <p:attrName>style.visibility</p:attrName>
                                        </p:attrNameLst>
                                      </p:cBhvr>
                                      <p:to>
                                        <p:strVal val="visible"/>
                                      </p:to>
                                    </p:set>
                                    <p:animEffect transition="in" filter="fade">
                                      <p:cBhvr>
                                        <p:cTn id="100" dur="1000"/>
                                        <p:tgtEl>
                                          <p:spTgt spid="50"/>
                                        </p:tgtEl>
                                      </p:cBhvr>
                                    </p:animEffect>
                                    <p:anim calcmode="lin" valueType="num">
                                      <p:cBhvr>
                                        <p:cTn id="101" dur="1000" fill="hold"/>
                                        <p:tgtEl>
                                          <p:spTgt spid="50"/>
                                        </p:tgtEl>
                                        <p:attrNameLst>
                                          <p:attrName>style.rotation</p:attrName>
                                        </p:attrNameLst>
                                      </p:cBhvr>
                                      <p:tavLst>
                                        <p:tav tm="0">
                                          <p:val>
                                            <p:fltVal val="720"/>
                                          </p:val>
                                        </p:tav>
                                        <p:tav tm="100000">
                                          <p:val>
                                            <p:fltVal val="0"/>
                                          </p:val>
                                        </p:tav>
                                      </p:tavLst>
                                    </p:anim>
                                    <p:anim calcmode="lin" valueType="num">
                                      <p:cBhvr>
                                        <p:cTn id="102" dur="1000" fill="hold"/>
                                        <p:tgtEl>
                                          <p:spTgt spid="50"/>
                                        </p:tgtEl>
                                        <p:attrNameLst>
                                          <p:attrName>ppt_h</p:attrName>
                                        </p:attrNameLst>
                                      </p:cBhvr>
                                      <p:tavLst>
                                        <p:tav tm="0">
                                          <p:val>
                                            <p:fltVal val="0"/>
                                          </p:val>
                                        </p:tav>
                                        <p:tav tm="100000">
                                          <p:val>
                                            <p:strVal val="#ppt_h"/>
                                          </p:val>
                                        </p:tav>
                                      </p:tavLst>
                                    </p:anim>
                                    <p:anim calcmode="lin" valueType="num">
                                      <p:cBhvr>
                                        <p:cTn id="103" dur="1000" fill="hold"/>
                                        <p:tgtEl>
                                          <p:spTgt spid="5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70" grpId="0" animBg="1"/>
      <p:bldP spid="71" grpId="0" animBg="1"/>
      <p:bldP spid="72" grpId="0" animBg="1"/>
      <p:bldP spid="73" grpId="0" animBg="1"/>
      <p:bldP spid="7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r>
              <a:rPr lang="kk-KZ" dirty="0" smtClean="0"/>
              <a:t>   </a:t>
            </a:r>
            <a:r>
              <a:rPr lang="kk-KZ" sz="2700" b="1" i="1" dirty="0" smtClean="0">
                <a:solidFill>
                  <a:srgbClr val="FF0000"/>
                </a:solidFill>
                <a:latin typeface="Times New Roman" pitchFamily="18" charset="0"/>
                <a:cs typeface="Times New Roman" pitchFamily="18" charset="0"/>
              </a:rPr>
              <a:t>“Жылы   лебіздер  жаңбыры”</a:t>
            </a:r>
            <a:br>
              <a:rPr lang="kk-KZ" sz="2700" b="1" i="1" dirty="0" smtClean="0">
                <a:solidFill>
                  <a:srgbClr val="FF0000"/>
                </a:solidFill>
                <a:latin typeface="Times New Roman" pitchFamily="18" charset="0"/>
                <a:cs typeface="Times New Roman" pitchFamily="18" charset="0"/>
              </a:rPr>
            </a:br>
            <a:r>
              <a:rPr lang="kk-KZ" sz="2700" b="1" i="1" dirty="0" smtClean="0">
                <a:solidFill>
                  <a:srgbClr val="FF0000"/>
                </a:solidFill>
                <a:latin typeface="Times New Roman" pitchFamily="18" charset="0"/>
                <a:cs typeface="Times New Roman" pitchFamily="18" charset="0"/>
              </a:rPr>
              <a:t>  Психологиялық  ахуал</a:t>
            </a:r>
            <a:endParaRPr lang="ru-RU" b="1" i="1" dirty="0">
              <a:solidFill>
                <a:srgbClr val="FF0000"/>
              </a:solidFill>
              <a:latin typeface="Times New Roman" pitchFamily="18" charset="0"/>
              <a:ea typeface="Times New Roman KZ" pitchFamily="18" charset="0"/>
              <a:cs typeface="Times New Roman"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pic>
        <p:nvPicPr>
          <p:cNvPr id="8" name="Picture 26" descr="C:\Users\USER\Saved Games\Desktop\рисунки  ДК\топтык жумыс.png"/>
          <p:cNvPicPr>
            <a:picLocks noChangeAspect="1" noChangeArrowheads="1"/>
          </p:cNvPicPr>
          <p:nvPr/>
        </p:nvPicPr>
        <p:blipFill>
          <a:blip r:embed="rId3"/>
          <a:srcRect/>
          <a:stretch>
            <a:fillRect/>
          </a:stretch>
        </p:blipFill>
        <p:spPr bwMode="auto">
          <a:xfrm>
            <a:off x="7143768" y="3500438"/>
            <a:ext cx="1857375" cy="1571625"/>
          </a:xfrm>
          <a:prstGeom prst="rect">
            <a:avLst/>
          </a:prstGeom>
          <a:noFill/>
          <a:ln w="9525">
            <a:noFill/>
            <a:miter lim="800000"/>
            <a:headEnd/>
            <a:tailEnd/>
          </a:ln>
        </p:spPr>
      </p:pic>
      <p:pic>
        <p:nvPicPr>
          <p:cNvPr id="9" name="Рисунок 19" descr="кун.gif"/>
          <p:cNvPicPr>
            <a:picLocks noChangeAspect="1"/>
          </p:cNvPicPr>
          <p:nvPr/>
        </p:nvPicPr>
        <p:blipFill>
          <a:blip r:embed="rId4"/>
          <a:srcRect/>
          <a:stretch>
            <a:fillRect/>
          </a:stretch>
        </p:blipFill>
        <p:spPr bwMode="auto">
          <a:xfrm rot="19956835">
            <a:off x="-190500" y="149225"/>
            <a:ext cx="2687638" cy="1998663"/>
          </a:xfrm>
          <a:prstGeom prst="rect">
            <a:avLst/>
          </a:prstGeom>
          <a:noFill/>
          <a:ln w="9525">
            <a:noFill/>
            <a:miter lim="800000"/>
            <a:headEnd/>
            <a:tailEnd/>
          </a:ln>
        </p:spPr>
      </p:pic>
      <p:sp>
        <p:nvSpPr>
          <p:cNvPr id="5121" name="Rectangle 1"/>
          <p:cNvSpPr>
            <a:spLocks noChangeArrowheads="1"/>
          </p:cNvSpPr>
          <p:nvPr/>
        </p:nvSpPr>
        <p:spPr bwMode="auto">
          <a:xfrm>
            <a:off x="428596" y="2285992"/>
            <a:ext cx="8143932"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Оқушылар  екі  топқа  бөлініп, бір-біріне  қарап  тұрып  </a:t>
            </a:r>
            <a:r>
              <a:rPr lang="kk-KZ" sz="2000" b="1" i="1" dirty="0" smtClean="0">
                <a:solidFill>
                  <a:srgbClr val="FF0000"/>
                </a:solidFill>
                <a:latin typeface="Times New Roman" pitchFamily="18" charset="0"/>
                <a:ea typeface="Calibri" pitchFamily="34" charset="0"/>
                <a:cs typeface="Times New Roman" pitchFamily="18" charset="0"/>
              </a:rPr>
              <a:t>«қошақаным, ботам»</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деген сияқты жылы сөздер</a:t>
            </a:r>
            <a:r>
              <a:rPr kumimoji="0" lang="kk-KZ" sz="2000" b="1"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айтады. </a:t>
            </a:r>
            <a:endParaRPr kumimoji="0" lang="kk-KZ" sz="3200" b="1" i="1"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122" name="Rectangle 2"/>
          <p:cNvSpPr>
            <a:spLocks noChangeArrowheads="1"/>
          </p:cNvSpPr>
          <p:nvPr/>
        </p:nvSpPr>
        <p:spPr bwMode="auto">
          <a:xfrm>
            <a:off x="214282" y="3857628"/>
            <a:ext cx="742955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«Есіңде  ме?» стратегиясы</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kk-KZ" sz="2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Оқушыларға  </a:t>
            </a:r>
            <a:r>
              <a:rPr kumimoji="0" lang="kk-KZ" sz="20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«Қошақаным»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әнін  тыңдату  арқылы  жаңа  тақырыпқа  көшемін.</a:t>
            </a:r>
            <a:r>
              <a:rPr kumimoji="0" lang="ru-RU" sz="2000" b="1" i="1"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300"/>
                                        <p:tgtEl>
                                          <p:spTgt spid="9"/>
                                        </p:tgtEl>
                                      </p:cBhvr>
                                    </p:animEffect>
                                    <p:anim calcmode="lin" valueType="num">
                                      <p:cBhvr>
                                        <p:cTn id="8" dur="1200" fill="hold"/>
                                        <p:tgtEl>
                                          <p:spTgt spid="9"/>
                                        </p:tgtEl>
                                        <p:attrNameLst>
                                          <p:attrName>ppt_x</p:attrName>
                                        </p:attrNameLst>
                                      </p:cBhvr>
                                      <p:tavLst>
                                        <p:tav tm="0">
                                          <p:val>
                                            <p:strVal val="#ppt_x"/>
                                          </p:val>
                                        </p:tav>
                                        <p:tav tm="100000">
                                          <p:val>
                                            <p:strVal val="#ppt_x"/>
                                          </p:val>
                                        </p:tav>
                                      </p:tavLst>
                                    </p:anim>
                                    <p:anim calcmode="lin" valueType="num">
                                      <p:cBhvr>
                                        <p:cTn id="9" dur="1200" fill="hold"/>
                                        <p:tgtEl>
                                          <p:spTgt spid="9"/>
                                        </p:tgtEl>
                                        <p:attrNameLst>
                                          <p:attrName>ppt_y</p:attrName>
                                        </p:attrNameLst>
                                      </p:cBhvr>
                                      <p:tavLst>
                                        <p:tav tm="0">
                                          <p:val>
                                            <p:strVal val="#ppt_y+0.31"/>
                                          </p:val>
                                        </p:tav>
                                        <p:tav tm="100000">
                                          <p:val>
                                            <p:strVal val="#ppt_y+0.31"/>
                                          </p:val>
                                        </p:tav>
                                      </p:tavLst>
                                    </p:anim>
                                    <p:anim calcmode="lin" valueType="num">
                                      <p:cBhvr>
                                        <p:cTn id="10" dur="1800" decel="50000" fill="hold">
                                          <p:stCondLst>
                                            <p:cond delay="1200"/>
                                          </p:stCondLst>
                                        </p:cTn>
                                        <p:tgtEl>
                                          <p:spTgt spid="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1800" decel="50000" fill="hold">
                                          <p:stCondLst>
                                            <p:cond delay="1200"/>
                                          </p:stCondLst>
                                        </p:cTn>
                                        <p:tgtEl>
                                          <p:spTgt spid="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9" presetClass="entr" presetSubtype="0" decel="10000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p:cTn id="16" dur="2000" fill="hold"/>
                                        <p:tgtEl>
                                          <p:spTgt spid="2"/>
                                        </p:tgtEl>
                                        <p:attrNameLst>
                                          <p:attrName>ppt_w</p:attrName>
                                        </p:attrNameLst>
                                      </p:cBhvr>
                                      <p:tavLst>
                                        <p:tav tm="0">
                                          <p:val>
                                            <p:fltVal val="0"/>
                                          </p:val>
                                        </p:tav>
                                        <p:tav tm="100000">
                                          <p:val>
                                            <p:strVal val="#ppt_w"/>
                                          </p:val>
                                        </p:tav>
                                      </p:tavLst>
                                    </p:anim>
                                    <p:anim calcmode="lin" valueType="num">
                                      <p:cBhvr>
                                        <p:cTn id="17" dur="2000" fill="hold"/>
                                        <p:tgtEl>
                                          <p:spTgt spid="2"/>
                                        </p:tgtEl>
                                        <p:attrNameLst>
                                          <p:attrName>ppt_h</p:attrName>
                                        </p:attrNameLst>
                                      </p:cBhvr>
                                      <p:tavLst>
                                        <p:tav tm="0">
                                          <p:val>
                                            <p:fltVal val="0"/>
                                          </p:val>
                                        </p:tav>
                                        <p:tav tm="100000">
                                          <p:val>
                                            <p:strVal val="#ppt_h"/>
                                          </p:val>
                                        </p:tav>
                                      </p:tavLst>
                                    </p:anim>
                                    <p:anim calcmode="lin" valueType="num">
                                      <p:cBhvr>
                                        <p:cTn id="18" dur="2000" fill="hold"/>
                                        <p:tgtEl>
                                          <p:spTgt spid="2"/>
                                        </p:tgtEl>
                                        <p:attrNameLst>
                                          <p:attrName>style.rotation</p:attrName>
                                        </p:attrNameLst>
                                      </p:cBhvr>
                                      <p:tavLst>
                                        <p:tav tm="0">
                                          <p:val>
                                            <p:fltVal val="360"/>
                                          </p:val>
                                        </p:tav>
                                        <p:tav tm="100000">
                                          <p:val>
                                            <p:fltVal val="0"/>
                                          </p:val>
                                        </p:tav>
                                      </p:tavLst>
                                    </p:anim>
                                    <p:animEffect transition="in" filter="fade">
                                      <p:cBhvr>
                                        <p:cTn id="19" dur="2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49" presetClass="entr" presetSubtype="0" decel="10000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2000" fill="hold"/>
                                        <p:tgtEl>
                                          <p:spTgt spid="9"/>
                                        </p:tgtEl>
                                        <p:attrNameLst>
                                          <p:attrName>ppt_w</p:attrName>
                                        </p:attrNameLst>
                                      </p:cBhvr>
                                      <p:tavLst>
                                        <p:tav tm="0">
                                          <p:val>
                                            <p:fltVal val="0"/>
                                          </p:val>
                                        </p:tav>
                                        <p:tav tm="100000">
                                          <p:val>
                                            <p:strVal val="#ppt_w"/>
                                          </p:val>
                                        </p:tav>
                                      </p:tavLst>
                                    </p:anim>
                                    <p:anim calcmode="lin" valueType="num">
                                      <p:cBhvr>
                                        <p:cTn id="25" dur="2000" fill="hold"/>
                                        <p:tgtEl>
                                          <p:spTgt spid="9"/>
                                        </p:tgtEl>
                                        <p:attrNameLst>
                                          <p:attrName>ppt_h</p:attrName>
                                        </p:attrNameLst>
                                      </p:cBhvr>
                                      <p:tavLst>
                                        <p:tav tm="0">
                                          <p:val>
                                            <p:fltVal val="0"/>
                                          </p:val>
                                        </p:tav>
                                        <p:tav tm="100000">
                                          <p:val>
                                            <p:strVal val="#ppt_h"/>
                                          </p:val>
                                        </p:tav>
                                      </p:tavLst>
                                    </p:anim>
                                    <p:anim calcmode="lin" valueType="num">
                                      <p:cBhvr>
                                        <p:cTn id="26" dur="2000" fill="hold"/>
                                        <p:tgtEl>
                                          <p:spTgt spid="9"/>
                                        </p:tgtEl>
                                        <p:attrNameLst>
                                          <p:attrName>style.rotation</p:attrName>
                                        </p:attrNameLst>
                                      </p:cBhvr>
                                      <p:tavLst>
                                        <p:tav tm="0">
                                          <p:val>
                                            <p:fltVal val="360"/>
                                          </p:val>
                                        </p:tav>
                                        <p:tav tm="100000">
                                          <p:val>
                                            <p:fltVal val="0"/>
                                          </p:val>
                                        </p:tav>
                                      </p:tavLst>
                                    </p:anim>
                                    <p:animEffect transition="in" filter="fade">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9" presetClass="entr" presetSubtype="0" decel="100000" fill="hold" nodeType="clickEffect">
                                  <p:stCondLst>
                                    <p:cond delay="0"/>
                                  </p:stCondLst>
                                  <p:childTnLst>
                                    <p:set>
                                      <p:cBhvr>
                                        <p:cTn id="31" dur="1" fill="hold">
                                          <p:stCondLst>
                                            <p:cond delay="0"/>
                                          </p:stCondLst>
                                        </p:cTn>
                                        <p:tgtEl>
                                          <p:spTgt spid="5121">
                                            <p:txEl>
                                              <p:pRg st="0" end="0"/>
                                            </p:txEl>
                                          </p:spTgt>
                                        </p:tgtEl>
                                        <p:attrNameLst>
                                          <p:attrName>style.visibility</p:attrName>
                                        </p:attrNameLst>
                                      </p:cBhvr>
                                      <p:to>
                                        <p:strVal val="visible"/>
                                      </p:to>
                                    </p:set>
                                    <p:anim calcmode="lin" valueType="num">
                                      <p:cBhvr>
                                        <p:cTn id="32" dur="2000" fill="hold"/>
                                        <p:tgtEl>
                                          <p:spTgt spid="5121">
                                            <p:txEl>
                                              <p:pRg st="0" end="0"/>
                                            </p:txEl>
                                          </p:spTgt>
                                        </p:tgtEl>
                                        <p:attrNameLst>
                                          <p:attrName>ppt_w</p:attrName>
                                        </p:attrNameLst>
                                      </p:cBhvr>
                                      <p:tavLst>
                                        <p:tav tm="0">
                                          <p:val>
                                            <p:fltVal val="0"/>
                                          </p:val>
                                        </p:tav>
                                        <p:tav tm="100000">
                                          <p:val>
                                            <p:strVal val="#ppt_w"/>
                                          </p:val>
                                        </p:tav>
                                      </p:tavLst>
                                    </p:anim>
                                    <p:anim calcmode="lin" valueType="num">
                                      <p:cBhvr>
                                        <p:cTn id="33" dur="2000" fill="hold"/>
                                        <p:tgtEl>
                                          <p:spTgt spid="5121">
                                            <p:txEl>
                                              <p:pRg st="0" end="0"/>
                                            </p:txEl>
                                          </p:spTgt>
                                        </p:tgtEl>
                                        <p:attrNameLst>
                                          <p:attrName>ppt_h</p:attrName>
                                        </p:attrNameLst>
                                      </p:cBhvr>
                                      <p:tavLst>
                                        <p:tav tm="0">
                                          <p:val>
                                            <p:fltVal val="0"/>
                                          </p:val>
                                        </p:tav>
                                        <p:tav tm="100000">
                                          <p:val>
                                            <p:strVal val="#ppt_h"/>
                                          </p:val>
                                        </p:tav>
                                      </p:tavLst>
                                    </p:anim>
                                    <p:anim calcmode="lin" valueType="num">
                                      <p:cBhvr>
                                        <p:cTn id="34" dur="2000" fill="hold"/>
                                        <p:tgtEl>
                                          <p:spTgt spid="5121">
                                            <p:txEl>
                                              <p:pRg st="0" end="0"/>
                                            </p:txEl>
                                          </p:spTgt>
                                        </p:tgtEl>
                                        <p:attrNameLst>
                                          <p:attrName>style.rotation</p:attrName>
                                        </p:attrNameLst>
                                      </p:cBhvr>
                                      <p:tavLst>
                                        <p:tav tm="0">
                                          <p:val>
                                            <p:fltVal val="360"/>
                                          </p:val>
                                        </p:tav>
                                        <p:tav tm="100000">
                                          <p:val>
                                            <p:fltVal val="0"/>
                                          </p:val>
                                        </p:tav>
                                      </p:tavLst>
                                    </p:anim>
                                    <p:animEffect transition="in" filter="fade">
                                      <p:cBhvr>
                                        <p:cTn id="35" dur="2000"/>
                                        <p:tgtEl>
                                          <p:spTgt spid="5121">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9" presetClass="entr" presetSubtype="0" decel="100000" fill="hold" nodeType="clickEffect">
                                  <p:stCondLst>
                                    <p:cond delay="0"/>
                                  </p:stCondLst>
                                  <p:childTnLst>
                                    <p:set>
                                      <p:cBhvr>
                                        <p:cTn id="39" dur="1" fill="hold">
                                          <p:stCondLst>
                                            <p:cond delay="0"/>
                                          </p:stCondLst>
                                        </p:cTn>
                                        <p:tgtEl>
                                          <p:spTgt spid="5122">
                                            <p:txEl>
                                              <p:pRg st="0" end="0"/>
                                            </p:txEl>
                                          </p:spTgt>
                                        </p:tgtEl>
                                        <p:attrNameLst>
                                          <p:attrName>style.visibility</p:attrName>
                                        </p:attrNameLst>
                                      </p:cBhvr>
                                      <p:to>
                                        <p:strVal val="visible"/>
                                      </p:to>
                                    </p:set>
                                    <p:anim calcmode="lin" valueType="num">
                                      <p:cBhvr>
                                        <p:cTn id="40" dur="2000" fill="hold"/>
                                        <p:tgtEl>
                                          <p:spTgt spid="5122">
                                            <p:txEl>
                                              <p:pRg st="0" end="0"/>
                                            </p:txEl>
                                          </p:spTgt>
                                        </p:tgtEl>
                                        <p:attrNameLst>
                                          <p:attrName>ppt_w</p:attrName>
                                        </p:attrNameLst>
                                      </p:cBhvr>
                                      <p:tavLst>
                                        <p:tav tm="0">
                                          <p:val>
                                            <p:fltVal val="0"/>
                                          </p:val>
                                        </p:tav>
                                        <p:tav tm="100000">
                                          <p:val>
                                            <p:strVal val="#ppt_w"/>
                                          </p:val>
                                        </p:tav>
                                      </p:tavLst>
                                    </p:anim>
                                    <p:anim calcmode="lin" valueType="num">
                                      <p:cBhvr>
                                        <p:cTn id="41" dur="2000" fill="hold"/>
                                        <p:tgtEl>
                                          <p:spTgt spid="5122">
                                            <p:txEl>
                                              <p:pRg st="0" end="0"/>
                                            </p:txEl>
                                          </p:spTgt>
                                        </p:tgtEl>
                                        <p:attrNameLst>
                                          <p:attrName>ppt_h</p:attrName>
                                        </p:attrNameLst>
                                      </p:cBhvr>
                                      <p:tavLst>
                                        <p:tav tm="0">
                                          <p:val>
                                            <p:fltVal val="0"/>
                                          </p:val>
                                        </p:tav>
                                        <p:tav tm="100000">
                                          <p:val>
                                            <p:strVal val="#ppt_h"/>
                                          </p:val>
                                        </p:tav>
                                      </p:tavLst>
                                    </p:anim>
                                    <p:anim calcmode="lin" valueType="num">
                                      <p:cBhvr>
                                        <p:cTn id="42" dur="2000" fill="hold"/>
                                        <p:tgtEl>
                                          <p:spTgt spid="5122">
                                            <p:txEl>
                                              <p:pRg st="0" end="0"/>
                                            </p:txEl>
                                          </p:spTgt>
                                        </p:tgtEl>
                                        <p:attrNameLst>
                                          <p:attrName>style.rotation</p:attrName>
                                        </p:attrNameLst>
                                      </p:cBhvr>
                                      <p:tavLst>
                                        <p:tav tm="0">
                                          <p:val>
                                            <p:fltVal val="360"/>
                                          </p:val>
                                        </p:tav>
                                        <p:tav tm="100000">
                                          <p:val>
                                            <p:fltVal val="0"/>
                                          </p:val>
                                        </p:tav>
                                      </p:tavLst>
                                    </p:anim>
                                    <p:animEffect transition="in" filter="fade">
                                      <p:cBhvr>
                                        <p:cTn id="43" dur="2000"/>
                                        <p:tgtEl>
                                          <p:spTgt spid="5122">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9" presetClass="entr" presetSubtype="0" decel="100000" fill="hold" nodeType="clickEffect">
                                  <p:stCondLst>
                                    <p:cond delay="0"/>
                                  </p:stCondLst>
                                  <p:childTnLst>
                                    <p:set>
                                      <p:cBhvr>
                                        <p:cTn id="47" dur="1" fill="hold">
                                          <p:stCondLst>
                                            <p:cond delay="0"/>
                                          </p:stCondLst>
                                        </p:cTn>
                                        <p:tgtEl>
                                          <p:spTgt spid="5122">
                                            <p:txEl>
                                              <p:pRg st="0" end="0"/>
                                            </p:txEl>
                                          </p:spTgt>
                                        </p:tgtEl>
                                        <p:attrNameLst>
                                          <p:attrName>style.visibility</p:attrName>
                                        </p:attrNameLst>
                                      </p:cBhvr>
                                      <p:to>
                                        <p:strVal val="visible"/>
                                      </p:to>
                                    </p:set>
                                    <p:anim calcmode="lin" valueType="num">
                                      <p:cBhvr>
                                        <p:cTn id="48" dur="2000" fill="hold"/>
                                        <p:tgtEl>
                                          <p:spTgt spid="5122">
                                            <p:txEl>
                                              <p:pRg st="0" end="0"/>
                                            </p:txEl>
                                          </p:spTgt>
                                        </p:tgtEl>
                                        <p:attrNameLst>
                                          <p:attrName>ppt_w</p:attrName>
                                        </p:attrNameLst>
                                      </p:cBhvr>
                                      <p:tavLst>
                                        <p:tav tm="0">
                                          <p:val>
                                            <p:fltVal val="0"/>
                                          </p:val>
                                        </p:tav>
                                        <p:tav tm="100000">
                                          <p:val>
                                            <p:strVal val="#ppt_w"/>
                                          </p:val>
                                        </p:tav>
                                      </p:tavLst>
                                    </p:anim>
                                    <p:anim calcmode="lin" valueType="num">
                                      <p:cBhvr>
                                        <p:cTn id="49" dur="2000" fill="hold"/>
                                        <p:tgtEl>
                                          <p:spTgt spid="5122">
                                            <p:txEl>
                                              <p:pRg st="0" end="0"/>
                                            </p:txEl>
                                          </p:spTgt>
                                        </p:tgtEl>
                                        <p:attrNameLst>
                                          <p:attrName>ppt_h</p:attrName>
                                        </p:attrNameLst>
                                      </p:cBhvr>
                                      <p:tavLst>
                                        <p:tav tm="0">
                                          <p:val>
                                            <p:fltVal val="0"/>
                                          </p:val>
                                        </p:tav>
                                        <p:tav tm="100000">
                                          <p:val>
                                            <p:strVal val="#ppt_h"/>
                                          </p:val>
                                        </p:tav>
                                      </p:tavLst>
                                    </p:anim>
                                    <p:anim calcmode="lin" valueType="num">
                                      <p:cBhvr>
                                        <p:cTn id="50" dur="2000" fill="hold"/>
                                        <p:tgtEl>
                                          <p:spTgt spid="5122">
                                            <p:txEl>
                                              <p:pRg st="0" end="0"/>
                                            </p:txEl>
                                          </p:spTgt>
                                        </p:tgtEl>
                                        <p:attrNameLst>
                                          <p:attrName>style.rotation</p:attrName>
                                        </p:attrNameLst>
                                      </p:cBhvr>
                                      <p:tavLst>
                                        <p:tav tm="0">
                                          <p:val>
                                            <p:fltVal val="360"/>
                                          </p:val>
                                        </p:tav>
                                        <p:tav tm="100000">
                                          <p:val>
                                            <p:fltVal val="0"/>
                                          </p:val>
                                        </p:tav>
                                      </p:tavLst>
                                    </p:anim>
                                    <p:animEffect transition="in" filter="fade">
                                      <p:cBhvr>
                                        <p:cTn id="51" dur="2000"/>
                                        <p:tgtEl>
                                          <p:spTgt spid="5122">
                                            <p:txEl>
                                              <p:pRg st="0" end="0"/>
                                            </p:txEl>
                                          </p:spTgt>
                                        </p:tgtEl>
                                      </p:cBhvr>
                                    </p:animEffect>
                                  </p:childTnLst>
                                </p:cTn>
                              </p:par>
                              <p:par>
                                <p:cTn id="52" presetID="49" presetClass="entr" presetSubtype="0" decel="100000" fill="hold" nodeType="withEffect">
                                  <p:stCondLst>
                                    <p:cond delay="0"/>
                                  </p:stCondLst>
                                  <p:childTnLst>
                                    <p:set>
                                      <p:cBhvr>
                                        <p:cTn id="53" dur="1" fill="hold">
                                          <p:stCondLst>
                                            <p:cond delay="0"/>
                                          </p:stCondLst>
                                        </p:cTn>
                                        <p:tgtEl>
                                          <p:spTgt spid="5122">
                                            <p:txEl>
                                              <p:pRg st="2" end="2"/>
                                            </p:txEl>
                                          </p:spTgt>
                                        </p:tgtEl>
                                        <p:attrNameLst>
                                          <p:attrName>style.visibility</p:attrName>
                                        </p:attrNameLst>
                                      </p:cBhvr>
                                      <p:to>
                                        <p:strVal val="visible"/>
                                      </p:to>
                                    </p:set>
                                    <p:anim calcmode="lin" valueType="num">
                                      <p:cBhvr>
                                        <p:cTn id="54" dur="2000" fill="hold"/>
                                        <p:tgtEl>
                                          <p:spTgt spid="5122">
                                            <p:txEl>
                                              <p:pRg st="2" end="2"/>
                                            </p:txEl>
                                          </p:spTgt>
                                        </p:tgtEl>
                                        <p:attrNameLst>
                                          <p:attrName>ppt_w</p:attrName>
                                        </p:attrNameLst>
                                      </p:cBhvr>
                                      <p:tavLst>
                                        <p:tav tm="0">
                                          <p:val>
                                            <p:fltVal val="0"/>
                                          </p:val>
                                        </p:tav>
                                        <p:tav tm="100000">
                                          <p:val>
                                            <p:strVal val="#ppt_w"/>
                                          </p:val>
                                        </p:tav>
                                      </p:tavLst>
                                    </p:anim>
                                    <p:anim calcmode="lin" valueType="num">
                                      <p:cBhvr>
                                        <p:cTn id="55" dur="2000" fill="hold"/>
                                        <p:tgtEl>
                                          <p:spTgt spid="5122">
                                            <p:txEl>
                                              <p:pRg st="2" end="2"/>
                                            </p:txEl>
                                          </p:spTgt>
                                        </p:tgtEl>
                                        <p:attrNameLst>
                                          <p:attrName>ppt_h</p:attrName>
                                        </p:attrNameLst>
                                      </p:cBhvr>
                                      <p:tavLst>
                                        <p:tav tm="0">
                                          <p:val>
                                            <p:fltVal val="0"/>
                                          </p:val>
                                        </p:tav>
                                        <p:tav tm="100000">
                                          <p:val>
                                            <p:strVal val="#ppt_h"/>
                                          </p:val>
                                        </p:tav>
                                      </p:tavLst>
                                    </p:anim>
                                    <p:anim calcmode="lin" valueType="num">
                                      <p:cBhvr>
                                        <p:cTn id="56" dur="2000" fill="hold"/>
                                        <p:tgtEl>
                                          <p:spTgt spid="5122">
                                            <p:txEl>
                                              <p:pRg st="2" end="2"/>
                                            </p:txEl>
                                          </p:spTgt>
                                        </p:tgtEl>
                                        <p:attrNameLst>
                                          <p:attrName>style.rotation</p:attrName>
                                        </p:attrNameLst>
                                      </p:cBhvr>
                                      <p:tavLst>
                                        <p:tav tm="0">
                                          <p:val>
                                            <p:fltVal val="360"/>
                                          </p:val>
                                        </p:tav>
                                        <p:tav tm="100000">
                                          <p:val>
                                            <p:fltVal val="0"/>
                                          </p:val>
                                        </p:tav>
                                      </p:tavLst>
                                    </p:anim>
                                    <p:animEffect transition="in" filter="fade">
                                      <p:cBhvr>
                                        <p:cTn id="57" dur="2000"/>
                                        <p:tgtEl>
                                          <p:spTgt spid="5122">
                                            <p:txEl>
                                              <p:pRg st="2" end="2"/>
                                            </p:txEl>
                                          </p:spTgt>
                                        </p:tgtEl>
                                      </p:cBhvr>
                                    </p:animEffect>
                                  </p:childTnLst>
                                </p:cTn>
                              </p:par>
                              <p:par>
                                <p:cTn id="58" presetID="49" presetClass="entr" presetSubtype="0" decel="100000" fill="hold" nodeType="withEffect">
                                  <p:stCondLst>
                                    <p:cond delay="0"/>
                                  </p:stCondLst>
                                  <p:childTnLst>
                                    <p:set>
                                      <p:cBhvr>
                                        <p:cTn id="59" dur="1" fill="hold">
                                          <p:stCondLst>
                                            <p:cond delay="0"/>
                                          </p:stCondLst>
                                        </p:cTn>
                                        <p:tgtEl>
                                          <p:spTgt spid="5122">
                                            <p:txEl>
                                              <p:pRg st="3" end="3"/>
                                            </p:txEl>
                                          </p:spTgt>
                                        </p:tgtEl>
                                        <p:attrNameLst>
                                          <p:attrName>style.visibility</p:attrName>
                                        </p:attrNameLst>
                                      </p:cBhvr>
                                      <p:to>
                                        <p:strVal val="visible"/>
                                      </p:to>
                                    </p:set>
                                    <p:anim calcmode="lin" valueType="num">
                                      <p:cBhvr>
                                        <p:cTn id="60" dur="2000" fill="hold"/>
                                        <p:tgtEl>
                                          <p:spTgt spid="5122">
                                            <p:txEl>
                                              <p:pRg st="3" end="3"/>
                                            </p:txEl>
                                          </p:spTgt>
                                        </p:tgtEl>
                                        <p:attrNameLst>
                                          <p:attrName>ppt_w</p:attrName>
                                        </p:attrNameLst>
                                      </p:cBhvr>
                                      <p:tavLst>
                                        <p:tav tm="0">
                                          <p:val>
                                            <p:fltVal val="0"/>
                                          </p:val>
                                        </p:tav>
                                        <p:tav tm="100000">
                                          <p:val>
                                            <p:strVal val="#ppt_w"/>
                                          </p:val>
                                        </p:tav>
                                      </p:tavLst>
                                    </p:anim>
                                    <p:anim calcmode="lin" valueType="num">
                                      <p:cBhvr>
                                        <p:cTn id="61" dur="2000" fill="hold"/>
                                        <p:tgtEl>
                                          <p:spTgt spid="5122">
                                            <p:txEl>
                                              <p:pRg st="3" end="3"/>
                                            </p:txEl>
                                          </p:spTgt>
                                        </p:tgtEl>
                                        <p:attrNameLst>
                                          <p:attrName>ppt_h</p:attrName>
                                        </p:attrNameLst>
                                      </p:cBhvr>
                                      <p:tavLst>
                                        <p:tav tm="0">
                                          <p:val>
                                            <p:fltVal val="0"/>
                                          </p:val>
                                        </p:tav>
                                        <p:tav tm="100000">
                                          <p:val>
                                            <p:strVal val="#ppt_h"/>
                                          </p:val>
                                        </p:tav>
                                      </p:tavLst>
                                    </p:anim>
                                    <p:anim calcmode="lin" valueType="num">
                                      <p:cBhvr>
                                        <p:cTn id="62" dur="2000" fill="hold"/>
                                        <p:tgtEl>
                                          <p:spTgt spid="5122">
                                            <p:txEl>
                                              <p:pRg st="3" end="3"/>
                                            </p:txEl>
                                          </p:spTgt>
                                        </p:tgtEl>
                                        <p:attrNameLst>
                                          <p:attrName>style.rotation</p:attrName>
                                        </p:attrNameLst>
                                      </p:cBhvr>
                                      <p:tavLst>
                                        <p:tav tm="0">
                                          <p:val>
                                            <p:fltVal val="360"/>
                                          </p:val>
                                        </p:tav>
                                        <p:tav tm="100000">
                                          <p:val>
                                            <p:fltVal val="0"/>
                                          </p:val>
                                        </p:tav>
                                      </p:tavLst>
                                    </p:anim>
                                    <p:animEffect transition="in" filter="fade">
                                      <p:cBhvr>
                                        <p:cTn id="63" dur="2000"/>
                                        <p:tgtEl>
                                          <p:spTgt spid="5122">
                                            <p:txEl>
                                              <p:pRg st="3" end="3"/>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49" presetClass="entr" presetSubtype="0" decel="100000" fill="hold" nodeType="clickEffect">
                                  <p:stCondLst>
                                    <p:cond delay="0"/>
                                  </p:stCondLst>
                                  <p:childTnLst>
                                    <p:set>
                                      <p:cBhvr>
                                        <p:cTn id="67" dur="1" fill="hold">
                                          <p:stCondLst>
                                            <p:cond delay="0"/>
                                          </p:stCondLst>
                                        </p:cTn>
                                        <p:tgtEl>
                                          <p:spTgt spid="8"/>
                                        </p:tgtEl>
                                        <p:attrNameLst>
                                          <p:attrName>style.visibility</p:attrName>
                                        </p:attrNameLst>
                                      </p:cBhvr>
                                      <p:to>
                                        <p:strVal val="visible"/>
                                      </p:to>
                                    </p:set>
                                    <p:anim calcmode="lin" valueType="num">
                                      <p:cBhvr>
                                        <p:cTn id="68" dur="2000" fill="hold"/>
                                        <p:tgtEl>
                                          <p:spTgt spid="8"/>
                                        </p:tgtEl>
                                        <p:attrNameLst>
                                          <p:attrName>ppt_w</p:attrName>
                                        </p:attrNameLst>
                                      </p:cBhvr>
                                      <p:tavLst>
                                        <p:tav tm="0">
                                          <p:val>
                                            <p:fltVal val="0"/>
                                          </p:val>
                                        </p:tav>
                                        <p:tav tm="100000">
                                          <p:val>
                                            <p:strVal val="#ppt_w"/>
                                          </p:val>
                                        </p:tav>
                                      </p:tavLst>
                                    </p:anim>
                                    <p:anim calcmode="lin" valueType="num">
                                      <p:cBhvr>
                                        <p:cTn id="69" dur="2000" fill="hold"/>
                                        <p:tgtEl>
                                          <p:spTgt spid="8"/>
                                        </p:tgtEl>
                                        <p:attrNameLst>
                                          <p:attrName>ppt_h</p:attrName>
                                        </p:attrNameLst>
                                      </p:cBhvr>
                                      <p:tavLst>
                                        <p:tav tm="0">
                                          <p:val>
                                            <p:fltVal val="0"/>
                                          </p:val>
                                        </p:tav>
                                        <p:tav tm="100000">
                                          <p:val>
                                            <p:strVal val="#ppt_h"/>
                                          </p:val>
                                        </p:tav>
                                      </p:tavLst>
                                    </p:anim>
                                    <p:anim calcmode="lin" valueType="num">
                                      <p:cBhvr>
                                        <p:cTn id="70" dur="2000" fill="hold"/>
                                        <p:tgtEl>
                                          <p:spTgt spid="8"/>
                                        </p:tgtEl>
                                        <p:attrNameLst>
                                          <p:attrName>style.rotation</p:attrName>
                                        </p:attrNameLst>
                                      </p:cBhvr>
                                      <p:tavLst>
                                        <p:tav tm="0">
                                          <p:val>
                                            <p:fltVal val="360"/>
                                          </p:val>
                                        </p:tav>
                                        <p:tav tm="100000">
                                          <p:val>
                                            <p:fltVal val="0"/>
                                          </p:val>
                                        </p:tav>
                                      </p:tavLst>
                                    </p:anim>
                                    <p:animEffect transition="in" filter="fade">
                                      <p:cBhvr>
                                        <p:cTn id="7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endParaRPr lang="ru-RU" b="1" i="1" dirty="0">
              <a:solidFill>
                <a:srgbClr val="FF0000"/>
              </a:solidFill>
              <a:latin typeface="Times New Roman KZ" pitchFamily="18" charset="0"/>
              <a:ea typeface="Times New Roman KZ"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3073" name="Rectangle 1"/>
          <p:cNvSpPr>
            <a:spLocks noChangeArrowheads="1"/>
          </p:cNvSpPr>
          <p:nvPr/>
        </p:nvSpPr>
        <p:spPr bwMode="auto">
          <a:xfrm>
            <a:off x="142844" y="1285861"/>
            <a:ext cx="8715436"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kk-KZ" sz="20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20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Тапсырма №1</a:t>
            </a:r>
            <a:endParaRPr kumimoji="0" lang="ru-RU" sz="2000" b="0" i="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2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Прямоугольник 7"/>
          <p:cNvSpPr/>
          <p:nvPr/>
        </p:nvSpPr>
        <p:spPr>
          <a:xfrm>
            <a:off x="1857356" y="785794"/>
            <a:ext cx="6072229" cy="400110"/>
          </a:xfrm>
          <a:prstGeom prst="rect">
            <a:avLst/>
          </a:prstGeom>
        </p:spPr>
        <p:txBody>
          <a:bodyPr wrap="square">
            <a:spAutoFit/>
          </a:bodyPr>
          <a:lstStyle/>
          <a:p>
            <a:pPr lvl="0" algn="ctr" fontAlgn="base">
              <a:spcBef>
                <a:spcPct val="0"/>
              </a:spcBef>
              <a:spcAft>
                <a:spcPct val="0"/>
              </a:spcAft>
            </a:pPr>
            <a:r>
              <a:rPr lang="kk-KZ" sz="2000" b="1" i="1" dirty="0" smtClean="0">
                <a:solidFill>
                  <a:srgbClr val="FF0000"/>
                </a:solidFill>
                <a:latin typeface="Times New Roman" pitchFamily="18" charset="0"/>
                <a:ea typeface="Calibri" pitchFamily="34" charset="0"/>
                <a:cs typeface="Times New Roman" pitchFamily="18" charset="0"/>
              </a:rPr>
              <a:t>«Ойлан. Жұптас. Бөліс» стратегиясы</a:t>
            </a:r>
            <a:endParaRPr lang="ru-RU" sz="1100" dirty="0" smtClean="0">
              <a:latin typeface="Times New Roman" pitchFamily="18" charset="0"/>
              <a:cs typeface="Times New Roman" pitchFamily="18" charset="0"/>
            </a:endParaRPr>
          </a:p>
        </p:txBody>
      </p:sp>
      <p:sp>
        <p:nvSpPr>
          <p:cNvPr id="3074" name="Rectangle 2"/>
          <p:cNvSpPr>
            <a:spLocks noChangeArrowheads="1"/>
          </p:cNvSpPr>
          <p:nvPr/>
        </p:nvSpPr>
        <p:spPr bwMode="auto">
          <a:xfrm>
            <a:off x="0" y="2143116"/>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Оқушыларға  </a:t>
            </a:r>
            <a:r>
              <a:rPr kumimoji="0" lang="en-US" sz="20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Bilimsite</a:t>
            </a:r>
            <a:r>
              <a:rPr kumimoji="0" lang="en-US"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kz.tort-tuligim-yrysym</a:t>
            </a:r>
            <a:r>
              <a:rPr kumimoji="0" lang="kk-KZ" sz="20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сайтынан   төрт  түлікке  қатысты  мәтін  тыңдатылады.</a:t>
            </a:r>
          </a:p>
          <a:p>
            <a:pPr marL="0" marR="0" lvl="0" indent="0" defTabSz="914400" rtl="0" eaLnBrk="1" fontAlgn="base" latinLnBrk="0" hangingPunct="1">
              <a:lnSpc>
                <a:spcPct val="100000"/>
              </a:lnSpc>
              <a:spcBef>
                <a:spcPct val="0"/>
              </a:spcBef>
              <a:spcAft>
                <a:spcPct val="0"/>
              </a:spcAft>
              <a:buClrTx/>
              <a:buSzTx/>
              <a:buFontTx/>
              <a:buNone/>
              <a:tabLst/>
            </a:pPr>
            <a:r>
              <a:rPr lang="kk-KZ" sz="2000" b="1" i="1" dirty="0" smtClean="0">
                <a:latin typeface="Times New Roman" pitchFamily="18" charset="0"/>
                <a:cs typeface="Times New Roman" pitchFamily="18" charset="0"/>
              </a:rPr>
              <a:t>Мәтінді  мұқият  тыңдап,  мәтіндегі    негізгі  және  қосымша  ақпаратты  анықтайды.</a:t>
            </a:r>
            <a:endParaRPr kumimoji="0" lang="en-US" sz="3200" b="1" i="1" u="none" strike="noStrike" cap="none" normalizeH="0" baseline="0" dirty="0" smtClean="0">
              <a:ln>
                <a:noFill/>
              </a:ln>
              <a:solidFill>
                <a:schemeClr val="tx1"/>
              </a:solidFill>
              <a:effectLst/>
              <a:latin typeface="Arial" pitchFamily="34" charset="0"/>
              <a:cs typeface="Arial" pitchFamily="34" charset="0"/>
            </a:endParaRPr>
          </a:p>
        </p:txBody>
      </p:sp>
      <p:pic>
        <p:nvPicPr>
          <p:cNvPr id="9" name="Рисунок 8"/>
          <p:cNvPicPr/>
          <p:nvPr/>
        </p:nvPicPr>
        <p:blipFill rotWithShape="1">
          <a:blip r:embed="rId3">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l="24316" t="31956" r="23958" b="22865"/>
          <a:stretch/>
        </p:blipFill>
        <p:spPr bwMode="auto">
          <a:xfrm>
            <a:off x="2857488" y="3714752"/>
            <a:ext cx="4786346" cy="257176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53640926-AAD7-44D8-BBD7-CCE9431645EC}">
              <a14:shadowObscured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1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8">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iterate type="lt">
                                    <p:tmPct val="5000"/>
                                  </p:iterate>
                                  <p:childTnLst>
                                    <p:set>
                                      <p:cBhvr>
                                        <p:cTn id="14" dur="1" fill="hold">
                                          <p:stCondLst>
                                            <p:cond delay="0"/>
                                          </p:stCondLst>
                                        </p:cTn>
                                        <p:tgtEl>
                                          <p:spTgt spid="3073">
                                            <p:txEl>
                                              <p:pRg st="1" end="1"/>
                                            </p:txEl>
                                          </p:spTgt>
                                        </p:tgtEl>
                                        <p:attrNameLst>
                                          <p:attrName>style.visibility</p:attrName>
                                        </p:attrNameLst>
                                      </p:cBhvr>
                                      <p:to>
                                        <p:strVal val="visible"/>
                                      </p:to>
                                    </p:set>
                                    <p:anim calcmode="lin" valueType="num">
                                      <p:cBhvr>
                                        <p:cTn id="15" dur="1000" fill="hold"/>
                                        <p:tgtEl>
                                          <p:spTgt spid="307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07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07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073">
                                            <p:txEl>
                                              <p:pRg st="1" end="1"/>
                                            </p:txEl>
                                          </p:spTgt>
                                        </p:tgtEl>
                                      </p:cBhvr>
                                    </p:animEffect>
                                  </p:childTnLst>
                                </p:cTn>
                              </p:par>
                              <p:par>
                                <p:cTn id="19" presetID="31" presetClass="entr" presetSubtype="0" fill="hold" nodeType="withEffect">
                                  <p:stCondLst>
                                    <p:cond delay="0"/>
                                  </p:stCondLst>
                                  <p:iterate type="lt">
                                    <p:tmPct val="5000"/>
                                  </p:iterate>
                                  <p:childTnLst>
                                    <p:set>
                                      <p:cBhvr>
                                        <p:cTn id="20" dur="1" fill="hold">
                                          <p:stCondLst>
                                            <p:cond delay="0"/>
                                          </p:stCondLst>
                                        </p:cTn>
                                        <p:tgtEl>
                                          <p:spTgt spid="3073">
                                            <p:txEl>
                                              <p:pRg st="2" end="2"/>
                                            </p:txEl>
                                          </p:spTgt>
                                        </p:tgtEl>
                                        <p:attrNameLst>
                                          <p:attrName>style.visibility</p:attrName>
                                        </p:attrNameLst>
                                      </p:cBhvr>
                                      <p:to>
                                        <p:strVal val="visible"/>
                                      </p:to>
                                    </p:set>
                                    <p:anim calcmode="lin" valueType="num">
                                      <p:cBhvr>
                                        <p:cTn id="21" dur="1000" fill="hold"/>
                                        <p:tgtEl>
                                          <p:spTgt spid="307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07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07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07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iterate type="lt">
                                    <p:tmPct val="5000"/>
                                  </p:iterate>
                                  <p:childTnLst>
                                    <p:set>
                                      <p:cBhvr>
                                        <p:cTn id="28" dur="1" fill="hold">
                                          <p:stCondLst>
                                            <p:cond delay="0"/>
                                          </p:stCondLst>
                                        </p:cTn>
                                        <p:tgtEl>
                                          <p:spTgt spid="3074">
                                            <p:txEl>
                                              <p:pRg st="0" end="0"/>
                                            </p:txEl>
                                          </p:spTgt>
                                        </p:tgtEl>
                                        <p:attrNameLst>
                                          <p:attrName>style.visibility</p:attrName>
                                        </p:attrNameLst>
                                      </p:cBhvr>
                                      <p:to>
                                        <p:strVal val="visible"/>
                                      </p:to>
                                    </p:set>
                                    <p:anim calcmode="lin" valueType="num">
                                      <p:cBhvr>
                                        <p:cTn id="29" dur="1000" fill="hold"/>
                                        <p:tgtEl>
                                          <p:spTgt spid="3074">
                                            <p:txEl>
                                              <p:pRg st="0" end="0"/>
                                            </p:txEl>
                                          </p:spTgt>
                                        </p:tgtEl>
                                        <p:attrNameLst>
                                          <p:attrName>ppt_w</p:attrName>
                                        </p:attrNameLst>
                                      </p:cBhvr>
                                      <p:tavLst>
                                        <p:tav tm="0">
                                          <p:val>
                                            <p:fltVal val="0"/>
                                          </p:val>
                                        </p:tav>
                                        <p:tav tm="100000">
                                          <p:val>
                                            <p:strVal val="#ppt_w"/>
                                          </p:val>
                                        </p:tav>
                                      </p:tavLst>
                                    </p:anim>
                                    <p:anim calcmode="lin" valueType="num">
                                      <p:cBhvr>
                                        <p:cTn id="30" dur="1000" fill="hold"/>
                                        <p:tgtEl>
                                          <p:spTgt spid="3074">
                                            <p:txEl>
                                              <p:pRg st="0" end="0"/>
                                            </p:txEl>
                                          </p:spTgt>
                                        </p:tgtEl>
                                        <p:attrNameLst>
                                          <p:attrName>ppt_h</p:attrName>
                                        </p:attrNameLst>
                                      </p:cBhvr>
                                      <p:tavLst>
                                        <p:tav tm="0">
                                          <p:val>
                                            <p:fltVal val="0"/>
                                          </p:val>
                                        </p:tav>
                                        <p:tav tm="100000">
                                          <p:val>
                                            <p:strVal val="#ppt_h"/>
                                          </p:val>
                                        </p:tav>
                                      </p:tavLst>
                                    </p:anim>
                                    <p:anim calcmode="lin" valueType="num">
                                      <p:cBhvr>
                                        <p:cTn id="31" dur="1000" fill="hold"/>
                                        <p:tgtEl>
                                          <p:spTgt spid="3074">
                                            <p:txEl>
                                              <p:pRg st="0" end="0"/>
                                            </p:txEl>
                                          </p:spTgt>
                                        </p:tgtEl>
                                        <p:attrNameLst>
                                          <p:attrName>style.rotation</p:attrName>
                                        </p:attrNameLst>
                                      </p:cBhvr>
                                      <p:tavLst>
                                        <p:tav tm="0">
                                          <p:val>
                                            <p:fltVal val="90"/>
                                          </p:val>
                                        </p:tav>
                                        <p:tav tm="100000">
                                          <p:val>
                                            <p:fltVal val="0"/>
                                          </p:val>
                                        </p:tav>
                                      </p:tavLst>
                                    </p:anim>
                                    <p:animEffect transition="in" filter="fade">
                                      <p:cBhvr>
                                        <p:cTn id="32" dur="1000"/>
                                        <p:tgtEl>
                                          <p:spTgt spid="3074">
                                            <p:txEl>
                                              <p:pRg st="0" end="0"/>
                                            </p:txEl>
                                          </p:spTgt>
                                        </p:tgtEl>
                                      </p:cBhvr>
                                    </p:animEffect>
                                  </p:childTnLst>
                                </p:cTn>
                              </p:par>
                              <p:par>
                                <p:cTn id="33" presetID="31" presetClass="entr" presetSubtype="0" fill="hold" nodeType="withEffect">
                                  <p:stCondLst>
                                    <p:cond delay="0"/>
                                  </p:stCondLst>
                                  <p:iterate type="lt">
                                    <p:tmPct val="5000"/>
                                  </p:iterate>
                                  <p:childTnLst>
                                    <p:set>
                                      <p:cBhvr>
                                        <p:cTn id="34" dur="1" fill="hold">
                                          <p:stCondLst>
                                            <p:cond delay="0"/>
                                          </p:stCondLst>
                                        </p:cTn>
                                        <p:tgtEl>
                                          <p:spTgt spid="3074">
                                            <p:txEl>
                                              <p:pRg st="1" end="1"/>
                                            </p:txEl>
                                          </p:spTgt>
                                        </p:tgtEl>
                                        <p:attrNameLst>
                                          <p:attrName>style.visibility</p:attrName>
                                        </p:attrNameLst>
                                      </p:cBhvr>
                                      <p:to>
                                        <p:strVal val="visible"/>
                                      </p:to>
                                    </p:set>
                                    <p:anim calcmode="lin" valueType="num">
                                      <p:cBhvr>
                                        <p:cTn id="35" dur="1000" fill="hold"/>
                                        <p:tgtEl>
                                          <p:spTgt spid="3074">
                                            <p:txEl>
                                              <p:pRg st="1" end="1"/>
                                            </p:txEl>
                                          </p:spTgt>
                                        </p:tgtEl>
                                        <p:attrNameLst>
                                          <p:attrName>ppt_w</p:attrName>
                                        </p:attrNameLst>
                                      </p:cBhvr>
                                      <p:tavLst>
                                        <p:tav tm="0">
                                          <p:val>
                                            <p:fltVal val="0"/>
                                          </p:val>
                                        </p:tav>
                                        <p:tav tm="100000">
                                          <p:val>
                                            <p:strVal val="#ppt_w"/>
                                          </p:val>
                                        </p:tav>
                                      </p:tavLst>
                                    </p:anim>
                                    <p:anim calcmode="lin" valueType="num">
                                      <p:cBhvr>
                                        <p:cTn id="36" dur="1000" fill="hold"/>
                                        <p:tgtEl>
                                          <p:spTgt spid="3074">
                                            <p:txEl>
                                              <p:pRg st="1" end="1"/>
                                            </p:txEl>
                                          </p:spTgt>
                                        </p:tgtEl>
                                        <p:attrNameLst>
                                          <p:attrName>ppt_h</p:attrName>
                                        </p:attrNameLst>
                                      </p:cBhvr>
                                      <p:tavLst>
                                        <p:tav tm="0">
                                          <p:val>
                                            <p:fltVal val="0"/>
                                          </p:val>
                                        </p:tav>
                                        <p:tav tm="100000">
                                          <p:val>
                                            <p:strVal val="#ppt_h"/>
                                          </p:val>
                                        </p:tav>
                                      </p:tavLst>
                                    </p:anim>
                                    <p:anim calcmode="lin" valueType="num">
                                      <p:cBhvr>
                                        <p:cTn id="37" dur="1000" fill="hold"/>
                                        <p:tgtEl>
                                          <p:spTgt spid="3074">
                                            <p:txEl>
                                              <p:pRg st="1" end="1"/>
                                            </p:txEl>
                                          </p:spTgt>
                                        </p:tgtEl>
                                        <p:attrNameLst>
                                          <p:attrName>style.rotation</p:attrName>
                                        </p:attrNameLst>
                                      </p:cBhvr>
                                      <p:tavLst>
                                        <p:tav tm="0">
                                          <p:val>
                                            <p:fltVal val="90"/>
                                          </p:val>
                                        </p:tav>
                                        <p:tav tm="100000">
                                          <p:val>
                                            <p:fltVal val="0"/>
                                          </p:val>
                                        </p:tav>
                                      </p:tavLst>
                                    </p:anim>
                                    <p:animEffect transition="in" filter="fade">
                                      <p:cBhvr>
                                        <p:cTn id="38" dur="1000"/>
                                        <p:tgtEl>
                                          <p:spTgt spid="3074">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nodeType="clickEffect">
                                  <p:stCondLst>
                                    <p:cond delay="0"/>
                                  </p:stCondLst>
                                  <p:iterate type="lt">
                                    <p:tmPct val="5000"/>
                                  </p:iterate>
                                  <p:childTnLst>
                                    <p:set>
                                      <p:cBhvr>
                                        <p:cTn id="42" dur="1" fill="hold">
                                          <p:stCondLst>
                                            <p:cond delay="0"/>
                                          </p:stCondLst>
                                        </p:cTn>
                                        <p:tgtEl>
                                          <p:spTgt spid="9"/>
                                        </p:tgtEl>
                                        <p:attrNameLst>
                                          <p:attrName>style.visibility</p:attrName>
                                        </p:attrNameLst>
                                      </p:cBhvr>
                                      <p:to>
                                        <p:strVal val="visible"/>
                                      </p:to>
                                    </p:set>
                                    <p:anim calcmode="lin" valueType="num">
                                      <p:cBhvr>
                                        <p:cTn id="43" dur="2000" fill="hold"/>
                                        <p:tgtEl>
                                          <p:spTgt spid="9"/>
                                        </p:tgtEl>
                                        <p:attrNameLst>
                                          <p:attrName>ppt_w</p:attrName>
                                        </p:attrNameLst>
                                      </p:cBhvr>
                                      <p:tavLst>
                                        <p:tav tm="0">
                                          <p:val>
                                            <p:fltVal val="0"/>
                                          </p:val>
                                        </p:tav>
                                        <p:tav tm="100000">
                                          <p:val>
                                            <p:strVal val="#ppt_w"/>
                                          </p:val>
                                        </p:tav>
                                      </p:tavLst>
                                    </p:anim>
                                    <p:anim calcmode="lin" valueType="num">
                                      <p:cBhvr>
                                        <p:cTn id="44" dur="2000" fill="hold"/>
                                        <p:tgtEl>
                                          <p:spTgt spid="9"/>
                                        </p:tgtEl>
                                        <p:attrNameLst>
                                          <p:attrName>ppt_h</p:attrName>
                                        </p:attrNameLst>
                                      </p:cBhvr>
                                      <p:tavLst>
                                        <p:tav tm="0">
                                          <p:val>
                                            <p:fltVal val="0"/>
                                          </p:val>
                                        </p:tav>
                                        <p:tav tm="100000">
                                          <p:val>
                                            <p:strVal val="#ppt_h"/>
                                          </p:val>
                                        </p:tav>
                                      </p:tavLst>
                                    </p:anim>
                                    <p:anim calcmode="lin" valueType="num">
                                      <p:cBhvr>
                                        <p:cTn id="45" dur="2000" fill="hold"/>
                                        <p:tgtEl>
                                          <p:spTgt spid="9"/>
                                        </p:tgtEl>
                                        <p:attrNameLst>
                                          <p:attrName>style.rotation</p:attrName>
                                        </p:attrNameLst>
                                      </p:cBhvr>
                                      <p:tavLst>
                                        <p:tav tm="0">
                                          <p:val>
                                            <p:fltVal val="90"/>
                                          </p:val>
                                        </p:tav>
                                        <p:tav tm="100000">
                                          <p:val>
                                            <p:fltVal val="0"/>
                                          </p:val>
                                        </p:tav>
                                      </p:tavLst>
                                    </p:anim>
                                    <p:animEffect transition="in" filter="fade">
                                      <p:cBhvr>
                                        <p:cTn id="4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r>
              <a:rPr lang="kk-KZ" sz="2200" b="1" i="1" dirty="0" smtClean="0">
                <a:solidFill>
                  <a:srgbClr val="FF0000"/>
                </a:solidFill>
                <a:latin typeface="Times New Roman" pitchFamily="18" charset="0"/>
                <a:cs typeface="Times New Roman" pitchFamily="18" charset="0"/>
              </a:rPr>
              <a:t>“Фотосуретті  сөйлет “  стратегиясы</a:t>
            </a:r>
            <a:endParaRPr lang="ru-RU" sz="2200" b="1" i="1" dirty="0">
              <a:solidFill>
                <a:srgbClr val="FF0000"/>
              </a:solidFill>
              <a:latin typeface="Times New Roman" pitchFamily="18" charset="0"/>
              <a:ea typeface="Times New Roman KZ" pitchFamily="18" charset="0"/>
              <a:cs typeface="Times New Roman"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4097" name="Rectangle 1"/>
          <p:cNvSpPr>
            <a:spLocks noChangeArrowheads="1"/>
          </p:cNvSpPr>
          <p:nvPr/>
        </p:nvSpPr>
        <p:spPr bwMode="auto">
          <a:xfrm>
            <a:off x="428596" y="1142984"/>
            <a:ext cx="850112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kk-KZ" sz="2000" b="1" i="1" dirty="0" smtClean="0">
                <a:solidFill>
                  <a:srgbClr val="FF0000"/>
                </a:solidFill>
                <a:latin typeface="Times New Roman" pitchFamily="18" charset="0"/>
                <a:ea typeface="Calibri" pitchFamily="34" charset="0"/>
                <a:cs typeface="Times New Roman" pitchFamily="18" charset="0"/>
              </a:rPr>
              <a:t>2</a:t>
            </a:r>
            <a:r>
              <a:rPr kumimoji="0" lang="kk-KZ" sz="20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-тапсырма</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0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p:txBody>
      </p:sp>
      <p:pic>
        <p:nvPicPr>
          <p:cNvPr id="9" name="Рисунок 8" descr="C:\Users\User\Desktop\Без названия (3).jpg"/>
          <p:cNvPicPr/>
          <p:nvPr/>
        </p:nvPicPr>
        <p:blipFill>
          <a:blip r:embed="rId3"/>
          <a:srcRect/>
          <a:stretch>
            <a:fillRect/>
          </a:stretch>
        </p:blipFill>
        <p:spPr bwMode="auto">
          <a:xfrm>
            <a:off x="6838950" y="1500174"/>
            <a:ext cx="2305050" cy="1695450"/>
          </a:xfrm>
          <a:prstGeom prst="rect">
            <a:avLst/>
          </a:prstGeom>
          <a:noFill/>
          <a:ln w="9525">
            <a:noFill/>
            <a:miter lim="800000"/>
            <a:headEnd/>
            <a:tailEnd/>
          </a:ln>
        </p:spPr>
      </p:pic>
      <p:pic>
        <p:nvPicPr>
          <p:cNvPr id="10" name="Рисунок 9" descr="C:\Users\User\Desktop\Без названия (2).jpg"/>
          <p:cNvPicPr/>
          <p:nvPr/>
        </p:nvPicPr>
        <p:blipFill>
          <a:blip r:embed="rId4"/>
          <a:srcRect/>
          <a:stretch>
            <a:fillRect/>
          </a:stretch>
        </p:blipFill>
        <p:spPr bwMode="auto">
          <a:xfrm>
            <a:off x="4643438" y="3143248"/>
            <a:ext cx="2228850" cy="1981200"/>
          </a:xfrm>
          <a:prstGeom prst="rect">
            <a:avLst/>
          </a:prstGeom>
          <a:noFill/>
          <a:ln w="9525">
            <a:noFill/>
            <a:miter lim="800000"/>
            <a:headEnd/>
            <a:tailEnd/>
          </a:ln>
        </p:spPr>
      </p:pic>
      <p:pic>
        <p:nvPicPr>
          <p:cNvPr id="11" name="Рисунок 10" descr="C:\Users\User\Desktop\images (1).jpg"/>
          <p:cNvPicPr/>
          <p:nvPr/>
        </p:nvPicPr>
        <p:blipFill>
          <a:blip r:embed="rId5"/>
          <a:srcRect/>
          <a:stretch>
            <a:fillRect/>
          </a:stretch>
        </p:blipFill>
        <p:spPr bwMode="auto">
          <a:xfrm>
            <a:off x="2357422" y="5072074"/>
            <a:ext cx="2228850" cy="1447800"/>
          </a:xfrm>
          <a:prstGeom prst="rect">
            <a:avLst/>
          </a:prstGeom>
          <a:noFill/>
          <a:ln w="9525">
            <a:noFill/>
            <a:miter lim="800000"/>
            <a:headEnd/>
            <a:tailEnd/>
          </a:ln>
        </p:spPr>
      </p:pic>
      <p:pic>
        <p:nvPicPr>
          <p:cNvPr id="12" name="Рисунок 11" descr="C:\Users\User\Desktop\images (5).jpg"/>
          <p:cNvPicPr/>
          <p:nvPr/>
        </p:nvPicPr>
        <p:blipFill>
          <a:blip r:embed="rId6"/>
          <a:srcRect/>
          <a:stretch>
            <a:fillRect/>
          </a:stretch>
        </p:blipFill>
        <p:spPr bwMode="auto">
          <a:xfrm>
            <a:off x="142844" y="3357562"/>
            <a:ext cx="2228850" cy="1733550"/>
          </a:xfrm>
          <a:prstGeom prst="rect">
            <a:avLst/>
          </a:prstGeom>
          <a:noFill/>
          <a:ln w="9525">
            <a:noFill/>
            <a:miter lim="800000"/>
            <a:headEnd/>
            <a:tailEnd/>
          </a:ln>
        </p:spPr>
      </p:pic>
      <p:pic>
        <p:nvPicPr>
          <p:cNvPr id="13" name="Рисунок 12" descr="C:\Users\User\Desktop\images (3).jpg"/>
          <p:cNvPicPr/>
          <p:nvPr/>
        </p:nvPicPr>
        <p:blipFill>
          <a:blip r:embed="rId7"/>
          <a:srcRect/>
          <a:stretch>
            <a:fillRect/>
          </a:stretch>
        </p:blipFill>
        <p:spPr bwMode="auto">
          <a:xfrm>
            <a:off x="2428860" y="1714488"/>
            <a:ext cx="2228850" cy="1666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4097">
                                            <p:txEl>
                                              <p:pRg st="0" end="0"/>
                                            </p:txEl>
                                          </p:spTgt>
                                        </p:tgtEl>
                                        <p:attrNameLst>
                                          <p:attrName>style.visibility</p:attrName>
                                        </p:attrNameLst>
                                      </p:cBhvr>
                                      <p:to>
                                        <p:strVal val="visible"/>
                                      </p:to>
                                    </p:set>
                                    <p:animEffect transition="in" filter="fade">
                                      <p:cBhvr>
                                        <p:cTn id="17" dur="1600" decel="100000"/>
                                        <p:tgtEl>
                                          <p:spTgt spid="4097">
                                            <p:txEl>
                                              <p:pRg st="0" end="0"/>
                                            </p:txEl>
                                          </p:spTgt>
                                        </p:tgtEl>
                                      </p:cBhvr>
                                    </p:animEffect>
                                    <p:anim calcmode="lin" valueType="num">
                                      <p:cBhvr>
                                        <p:cTn id="18" dur="1600" decel="100000" fill="hold"/>
                                        <p:tgtEl>
                                          <p:spTgt spid="4097">
                                            <p:txEl>
                                              <p:pRg st="0" end="0"/>
                                            </p:txEl>
                                          </p:spTgt>
                                        </p:tgtEl>
                                        <p:attrNameLst>
                                          <p:attrName>style.rotation</p:attrName>
                                        </p:attrNameLst>
                                      </p:cBhvr>
                                      <p:tavLst>
                                        <p:tav tm="0">
                                          <p:val>
                                            <p:fltVal val="-90"/>
                                          </p:val>
                                        </p:tav>
                                        <p:tav tm="100000">
                                          <p:val>
                                            <p:fltVal val="0"/>
                                          </p:val>
                                        </p:tav>
                                      </p:tavLst>
                                    </p:anim>
                                    <p:anim calcmode="lin" valueType="num">
                                      <p:cBhvr>
                                        <p:cTn id="19" dur="1600" decel="100000" fill="hold"/>
                                        <p:tgtEl>
                                          <p:spTgt spid="4097">
                                            <p:txEl>
                                              <p:pRg st="0" end="0"/>
                                            </p:txEl>
                                          </p:spTgt>
                                        </p:tgtEl>
                                        <p:attrNameLst>
                                          <p:attrName>ppt_x</p:attrName>
                                        </p:attrNameLst>
                                      </p:cBhvr>
                                      <p:tavLst>
                                        <p:tav tm="0">
                                          <p:val>
                                            <p:strVal val="#ppt_x+0.4"/>
                                          </p:val>
                                        </p:tav>
                                        <p:tav tm="100000">
                                          <p:val>
                                            <p:strVal val="#ppt_x-0.05"/>
                                          </p:val>
                                        </p:tav>
                                      </p:tavLst>
                                    </p:anim>
                                    <p:anim calcmode="lin" valueType="num">
                                      <p:cBhvr>
                                        <p:cTn id="20" dur="1600" decel="100000" fill="hold"/>
                                        <p:tgtEl>
                                          <p:spTgt spid="4097">
                                            <p:txEl>
                                              <p:pRg st="0" end="0"/>
                                            </p:txEl>
                                          </p:spTgt>
                                        </p:tgtEl>
                                        <p:attrNameLst>
                                          <p:attrName>ppt_y</p:attrName>
                                        </p:attrNameLst>
                                      </p:cBhvr>
                                      <p:tavLst>
                                        <p:tav tm="0">
                                          <p:val>
                                            <p:strVal val="#ppt_y-0.4"/>
                                          </p:val>
                                        </p:tav>
                                        <p:tav tm="100000">
                                          <p:val>
                                            <p:strVal val="#ppt_y+0.1"/>
                                          </p:val>
                                        </p:tav>
                                      </p:tavLst>
                                    </p:anim>
                                    <p:anim calcmode="lin" valueType="num">
                                      <p:cBhvr>
                                        <p:cTn id="21" dur="400" accel="100000" fill="hold">
                                          <p:stCondLst>
                                            <p:cond delay="1600"/>
                                          </p:stCondLst>
                                        </p:cTn>
                                        <p:tgtEl>
                                          <p:spTgt spid="4097">
                                            <p:txEl>
                                              <p:pRg st="0" end="0"/>
                                            </p:txEl>
                                          </p:spTgt>
                                        </p:tgtEl>
                                        <p:attrNameLst>
                                          <p:attrName>ppt_x</p:attrName>
                                        </p:attrNameLst>
                                      </p:cBhvr>
                                      <p:tavLst>
                                        <p:tav tm="0">
                                          <p:val>
                                            <p:strVal val="#ppt_x-0.05"/>
                                          </p:val>
                                        </p:tav>
                                        <p:tav tm="100000">
                                          <p:val>
                                            <p:strVal val="#ppt_x"/>
                                          </p:val>
                                        </p:tav>
                                      </p:tavLst>
                                    </p:anim>
                                    <p:anim calcmode="lin" valueType="num">
                                      <p:cBhvr>
                                        <p:cTn id="22" dur="400" accel="100000" fill="hold">
                                          <p:stCondLst>
                                            <p:cond delay="1600"/>
                                          </p:stCondLst>
                                        </p:cTn>
                                        <p:tgtEl>
                                          <p:spTgt spid="4097">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600" decel="100000"/>
                                        <p:tgtEl>
                                          <p:spTgt spid="9"/>
                                        </p:tgtEl>
                                      </p:cBhvr>
                                    </p:animEffect>
                                    <p:anim calcmode="lin" valueType="num">
                                      <p:cBhvr>
                                        <p:cTn id="28" dur="1600" decel="100000" fill="hold"/>
                                        <p:tgtEl>
                                          <p:spTgt spid="9"/>
                                        </p:tgtEl>
                                        <p:attrNameLst>
                                          <p:attrName>style.rotation</p:attrName>
                                        </p:attrNameLst>
                                      </p:cBhvr>
                                      <p:tavLst>
                                        <p:tav tm="0">
                                          <p:val>
                                            <p:fltVal val="-90"/>
                                          </p:val>
                                        </p:tav>
                                        <p:tav tm="100000">
                                          <p:val>
                                            <p:fltVal val="0"/>
                                          </p:val>
                                        </p:tav>
                                      </p:tavLst>
                                    </p:anim>
                                    <p:anim calcmode="lin" valueType="num">
                                      <p:cBhvr>
                                        <p:cTn id="29" dur="1600" decel="100000" fill="hold"/>
                                        <p:tgtEl>
                                          <p:spTgt spid="9"/>
                                        </p:tgtEl>
                                        <p:attrNameLst>
                                          <p:attrName>ppt_x</p:attrName>
                                        </p:attrNameLst>
                                      </p:cBhvr>
                                      <p:tavLst>
                                        <p:tav tm="0">
                                          <p:val>
                                            <p:strVal val="#ppt_x+0.4"/>
                                          </p:val>
                                        </p:tav>
                                        <p:tav tm="100000">
                                          <p:val>
                                            <p:strVal val="#ppt_x-0.05"/>
                                          </p:val>
                                        </p:tav>
                                      </p:tavLst>
                                    </p:anim>
                                    <p:anim calcmode="lin" valueType="num">
                                      <p:cBhvr>
                                        <p:cTn id="30" dur="1600" decel="100000" fill="hold"/>
                                        <p:tgtEl>
                                          <p:spTgt spid="9"/>
                                        </p:tgtEl>
                                        <p:attrNameLst>
                                          <p:attrName>ppt_y</p:attrName>
                                        </p:attrNameLst>
                                      </p:cBhvr>
                                      <p:tavLst>
                                        <p:tav tm="0">
                                          <p:val>
                                            <p:strVal val="#ppt_y-0.4"/>
                                          </p:val>
                                        </p:tav>
                                        <p:tav tm="100000">
                                          <p:val>
                                            <p:strVal val="#ppt_y+0.1"/>
                                          </p:val>
                                        </p:tav>
                                      </p:tavLst>
                                    </p:anim>
                                    <p:anim calcmode="lin" valueType="num">
                                      <p:cBhvr>
                                        <p:cTn id="31" dur="400" accel="100000" fill="hold">
                                          <p:stCondLst>
                                            <p:cond delay="1600"/>
                                          </p:stCondLst>
                                        </p:cTn>
                                        <p:tgtEl>
                                          <p:spTgt spid="9"/>
                                        </p:tgtEl>
                                        <p:attrNameLst>
                                          <p:attrName>ppt_x</p:attrName>
                                        </p:attrNameLst>
                                      </p:cBhvr>
                                      <p:tavLst>
                                        <p:tav tm="0">
                                          <p:val>
                                            <p:strVal val="#ppt_x-0.05"/>
                                          </p:val>
                                        </p:tav>
                                        <p:tav tm="100000">
                                          <p:val>
                                            <p:strVal val="#ppt_x"/>
                                          </p:val>
                                        </p:tav>
                                      </p:tavLst>
                                    </p:anim>
                                    <p:anim calcmode="lin" valueType="num">
                                      <p:cBhvr>
                                        <p:cTn id="32" dur="400" accel="100000" fill="hold">
                                          <p:stCondLst>
                                            <p:cond delay="16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1600" decel="100000"/>
                                        <p:tgtEl>
                                          <p:spTgt spid="13"/>
                                        </p:tgtEl>
                                      </p:cBhvr>
                                    </p:animEffect>
                                    <p:anim calcmode="lin" valueType="num">
                                      <p:cBhvr>
                                        <p:cTn id="38" dur="1600" decel="100000" fill="hold"/>
                                        <p:tgtEl>
                                          <p:spTgt spid="13"/>
                                        </p:tgtEl>
                                        <p:attrNameLst>
                                          <p:attrName>style.rotation</p:attrName>
                                        </p:attrNameLst>
                                      </p:cBhvr>
                                      <p:tavLst>
                                        <p:tav tm="0">
                                          <p:val>
                                            <p:fltVal val="-90"/>
                                          </p:val>
                                        </p:tav>
                                        <p:tav tm="100000">
                                          <p:val>
                                            <p:fltVal val="0"/>
                                          </p:val>
                                        </p:tav>
                                      </p:tavLst>
                                    </p:anim>
                                    <p:anim calcmode="lin" valueType="num">
                                      <p:cBhvr>
                                        <p:cTn id="39" dur="1600" decel="100000" fill="hold"/>
                                        <p:tgtEl>
                                          <p:spTgt spid="13"/>
                                        </p:tgtEl>
                                        <p:attrNameLst>
                                          <p:attrName>ppt_x</p:attrName>
                                        </p:attrNameLst>
                                      </p:cBhvr>
                                      <p:tavLst>
                                        <p:tav tm="0">
                                          <p:val>
                                            <p:strVal val="#ppt_x+0.4"/>
                                          </p:val>
                                        </p:tav>
                                        <p:tav tm="100000">
                                          <p:val>
                                            <p:strVal val="#ppt_x-0.05"/>
                                          </p:val>
                                        </p:tav>
                                      </p:tavLst>
                                    </p:anim>
                                    <p:anim calcmode="lin" valueType="num">
                                      <p:cBhvr>
                                        <p:cTn id="40" dur="1600" decel="100000" fill="hold"/>
                                        <p:tgtEl>
                                          <p:spTgt spid="13"/>
                                        </p:tgtEl>
                                        <p:attrNameLst>
                                          <p:attrName>ppt_y</p:attrName>
                                        </p:attrNameLst>
                                      </p:cBhvr>
                                      <p:tavLst>
                                        <p:tav tm="0">
                                          <p:val>
                                            <p:strVal val="#ppt_y-0.4"/>
                                          </p:val>
                                        </p:tav>
                                        <p:tav tm="100000">
                                          <p:val>
                                            <p:strVal val="#ppt_y+0.1"/>
                                          </p:val>
                                        </p:tav>
                                      </p:tavLst>
                                    </p:anim>
                                    <p:anim calcmode="lin" valueType="num">
                                      <p:cBhvr>
                                        <p:cTn id="41" dur="400" accel="100000" fill="hold">
                                          <p:stCondLst>
                                            <p:cond delay="1600"/>
                                          </p:stCondLst>
                                        </p:cTn>
                                        <p:tgtEl>
                                          <p:spTgt spid="13"/>
                                        </p:tgtEl>
                                        <p:attrNameLst>
                                          <p:attrName>ppt_x</p:attrName>
                                        </p:attrNameLst>
                                      </p:cBhvr>
                                      <p:tavLst>
                                        <p:tav tm="0">
                                          <p:val>
                                            <p:strVal val="#ppt_x-0.05"/>
                                          </p:val>
                                        </p:tav>
                                        <p:tav tm="100000">
                                          <p:val>
                                            <p:strVal val="#ppt_x"/>
                                          </p:val>
                                        </p:tav>
                                      </p:tavLst>
                                    </p:anim>
                                    <p:anim calcmode="lin" valueType="num">
                                      <p:cBhvr>
                                        <p:cTn id="42" dur="400" accel="100000" fill="hold">
                                          <p:stCondLst>
                                            <p:cond delay="1600"/>
                                          </p:stCondLst>
                                        </p:cTn>
                                        <p:tgtEl>
                                          <p:spTgt spid="13"/>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1600" decel="100000"/>
                                        <p:tgtEl>
                                          <p:spTgt spid="10"/>
                                        </p:tgtEl>
                                      </p:cBhvr>
                                    </p:animEffect>
                                    <p:anim calcmode="lin" valueType="num">
                                      <p:cBhvr>
                                        <p:cTn id="48" dur="1600" decel="100000" fill="hold"/>
                                        <p:tgtEl>
                                          <p:spTgt spid="10"/>
                                        </p:tgtEl>
                                        <p:attrNameLst>
                                          <p:attrName>style.rotation</p:attrName>
                                        </p:attrNameLst>
                                      </p:cBhvr>
                                      <p:tavLst>
                                        <p:tav tm="0">
                                          <p:val>
                                            <p:fltVal val="-90"/>
                                          </p:val>
                                        </p:tav>
                                        <p:tav tm="100000">
                                          <p:val>
                                            <p:fltVal val="0"/>
                                          </p:val>
                                        </p:tav>
                                      </p:tavLst>
                                    </p:anim>
                                    <p:anim calcmode="lin" valueType="num">
                                      <p:cBhvr>
                                        <p:cTn id="49" dur="1600" decel="100000" fill="hold"/>
                                        <p:tgtEl>
                                          <p:spTgt spid="10"/>
                                        </p:tgtEl>
                                        <p:attrNameLst>
                                          <p:attrName>ppt_x</p:attrName>
                                        </p:attrNameLst>
                                      </p:cBhvr>
                                      <p:tavLst>
                                        <p:tav tm="0">
                                          <p:val>
                                            <p:strVal val="#ppt_x+0.4"/>
                                          </p:val>
                                        </p:tav>
                                        <p:tav tm="100000">
                                          <p:val>
                                            <p:strVal val="#ppt_x-0.05"/>
                                          </p:val>
                                        </p:tav>
                                      </p:tavLst>
                                    </p:anim>
                                    <p:anim calcmode="lin" valueType="num">
                                      <p:cBhvr>
                                        <p:cTn id="50" dur="1600" decel="100000" fill="hold"/>
                                        <p:tgtEl>
                                          <p:spTgt spid="10"/>
                                        </p:tgtEl>
                                        <p:attrNameLst>
                                          <p:attrName>ppt_y</p:attrName>
                                        </p:attrNameLst>
                                      </p:cBhvr>
                                      <p:tavLst>
                                        <p:tav tm="0">
                                          <p:val>
                                            <p:strVal val="#ppt_y-0.4"/>
                                          </p:val>
                                        </p:tav>
                                        <p:tav tm="100000">
                                          <p:val>
                                            <p:strVal val="#ppt_y+0.1"/>
                                          </p:val>
                                        </p:tav>
                                      </p:tavLst>
                                    </p:anim>
                                    <p:anim calcmode="lin" valueType="num">
                                      <p:cBhvr>
                                        <p:cTn id="51" dur="400" accel="100000" fill="hold">
                                          <p:stCondLst>
                                            <p:cond delay="1600"/>
                                          </p:stCondLst>
                                        </p:cTn>
                                        <p:tgtEl>
                                          <p:spTgt spid="10"/>
                                        </p:tgtEl>
                                        <p:attrNameLst>
                                          <p:attrName>ppt_x</p:attrName>
                                        </p:attrNameLst>
                                      </p:cBhvr>
                                      <p:tavLst>
                                        <p:tav tm="0">
                                          <p:val>
                                            <p:strVal val="#ppt_x-0.05"/>
                                          </p:val>
                                        </p:tav>
                                        <p:tav tm="100000">
                                          <p:val>
                                            <p:strVal val="#ppt_x"/>
                                          </p:val>
                                        </p:tav>
                                      </p:tavLst>
                                    </p:anim>
                                    <p:anim calcmode="lin" valueType="num">
                                      <p:cBhvr>
                                        <p:cTn id="52" dur="400" accel="100000" fill="hold">
                                          <p:stCondLst>
                                            <p:cond delay="1600"/>
                                          </p:stCondLst>
                                        </p:cTn>
                                        <p:tgtEl>
                                          <p:spTgt spid="10"/>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1600" decel="100000"/>
                                        <p:tgtEl>
                                          <p:spTgt spid="12"/>
                                        </p:tgtEl>
                                      </p:cBhvr>
                                    </p:animEffect>
                                    <p:anim calcmode="lin" valueType="num">
                                      <p:cBhvr>
                                        <p:cTn id="58" dur="1600" decel="100000" fill="hold"/>
                                        <p:tgtEl>
                                          <p:spTgt spid="12"/>
                                        </p:tgtEl>
                                        <p:attrNameLst>
                                          <p:attrName>style.rotation</p:attrName>
                                        </p:attrNameLst>
                                      </p:cBhvr>
                                      <p:tavLst>
                                        <p:tav tm="0">
                                          <p:val>
                                            <p:fltVal val="-90"/>
                                          </p:val>
                                        </p:tav>
                                        <p:tav tm="100000">
                                          <p:val>
                                            <p:fltVal val="0"/>
                                          </p:val>
                                        </p:tav>
                                      </p:tavLst>
                                    </p:anim>
                                    <p:anim calcmode="lin" valueType="num">
                                      <p:cBhvr>
                                        <p:cTn id="59" dur="1600" decel="100000" fill="hold"/>
                                        <p:tgtEl>
                                          <p:spTgt spid="12"/>
                                        </p:tgtEl>
                                        <p:attrNameLst>
                                          <p:attrName>ppt_x</p:attrName>
                                        </p:attrNameLst>
                                      </p:cBhvr>
                                      <p:tavLst>
                                        <p:tav tm="0">
                                          <p:val>
                                            <p:strVal val="#ppt_x+0.4"/>
                                          </p:val>
                                        </p:tav>
                                        <p:tav tm="100000">
                                          <p:val>
                                            <p:strVal val="#ppt_x-0.05"/>
                                          </p:val>
                                        </p:tav>
                                      </p:tavLst>
                                    </p:anim>
                                    <p:anim calcmode="lin" valueType="num">
                                      <p:cBhvr>
                                        <p:cTn id="60" dur="1600" decel="100000" fill="hold"/>
                                        <p:tgtEl>
                                          <p:spTgt spid="12"/>
                                        </p:tgtEl>
                                        <p:attrNameLst>
                                          <p:attrName>ppt_y</p:attrName>
                                        </p:attrNameLst>
                                      </p:cBhvr>
                                      <p:tavLst>
                                        <p:tav tm="0">
                                          <p:val>
                                            <p:strVal val="#ppt_y-0.4"/>
                                          </p:val>
                                        </p:tav>
                                        <p:tav tm="100000">
                                          <p:val>
                                            <p:strVal val="#ppt_y+0.1"/>
                                          </p:val>
                                        </p:tav>
                                      </p:tavLst>
                                    </p:anim>
                                    <p:anim calcmode="lin" valueType="num">
                                      <p:cBhvr>
                                        <p:cTn id="61" dur="400" accel="100000" fill="hold">
                                          <p:stCondLst>
                                            <p:cond delay="1600"/>
                                          </p:stCondLst>
                                        </p:cTn>
                                        <p:tgtEl>
                                          <p:spTgt spid="12"/>
                                        </p:tgtEl>
                                        <p:attrNameLst>
                                          <p:attrName>ppt_x</p:attrName>
                                        </p:attrNameLst>
                                      </p:cBhvr>
                                      <p:tavLst>
                                        <p:tav tm="0">
                                          <p:val>
                                            <p:strVal val="#ppt_x-0.05"/>
                                          </p:val>
                                        </p:tav>
                                        <p:tav tm="100000">
                                          <p:val>
                                            <p:strVal val="#ppt_x"/>
                                          </p:val>
                                        </p:tav>
                                      </p:tavLst>
                                    </p:anim>
                                    <p:anim calcmode="lin" valueType="num">
                                      <p:cBhvr>
                                        <p:cTn id="62" dur="400" accel="100000" fill="hold">
                                          <p:stCondLst>
                                            <p:cond delay="1600"/>
                                          </p:stCondLst>
                                        </p:cTn>
                                        <p:tgtEl>
                                          <p:spTgt spid="12"/>
                                        </p:tgtEl>
                                        <p:attrNameLst>
                                          <p:attrName>ppt_y</p:attrName>
                                        </p:attrNameLst>
                                      </p:cBhvr>
                                      <p:tavLst>
                                        <p:tav tm="0">
                                          <p:val>
                                            <p:strVal val="#ppt_y+0.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0" presetClass="entr" presetSubtype="0" fill="hold"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1600" decel="100000"/>
                                        <p:tgtEl>
                                          <p:spTgt spid="11"/>
                                        </p:tgtEl>
                                      </p:cBhvr>
                                    </p:animEffect>
                                    <p:anim calcmode="lin" valueType="num">
                                      <p:cBhvr>
                                        <p:cTn id="68" dur="1600" decel="100000" fill="hold"/>
                                        <p:tgtEl>
                                          <p:spTgt spid="11"/>
                                        </p:tgtEl>
                                        <p:attrNameLst>
                                          <p:attrName>style.rotation</p:attrName>
                                        </p:attrNameLst>
                                      </p:cBhvr>
                                      <p:tavLst>
                                        <p:tav tm="0">
                                          <p:val>
                                            <p:fltVal val="-90"/>
                                          </p:val>
                                        </p:tav>
                                        <p:tav tm="100000">
                                          <p:val>
                                            <p:fltVal val="0"/>
                                          </p:val>
                                        </p:tav>
                                      </p:tavLst>
                                    </p:anim>
                                    <p:anim calcmode="lin" valueType="num">
                                      <p:cBhvr>
                                        <p:cTn id="69" dur="1600" decel="100000" fill="hold"/>
                                        <p:tgtEl>
                                          <p:spTgt spid="11"/>
                                        </p:tgtEl>
                                        <p:attrNameLst>
                                          <p:attrName>ppt_x</p:attrName>
                                        </p:attrNameLst>
                                      </p:cBhvr>
                                      <p:tavLst>
                                        <p:tav tm="0">
                                          <p:val>
                                            <p:strVal val="#ppt_x+0.4"/>
                                          </p:val>
                                        </p:tav>
                                        <p:tav tm="100000">
                                          <p:val>
                                            <p:strVal val="#ppt_x-0.05"/>
                                          </p:val>
                                        </p:tav>
                                      </p:tavLst>
                                    </p:anim>
                                    <p:anim calcmode="lin" valueType="num">
                                      <p:cBhvr>
                                        <p:cTn id="70" dur="1600" decel="100000" fill="hold"/>
                                        <p:tgtEl>
                                          <p:spTgt spid="11"/>
                                        </p:tgtEl>
                                        <p:attrNameLst>
                                          <p:attrName>ppt_y</p:attrName>
                                        </p:attrNameLst>
                                      </p:cBhvr>
                                      <p:tavLst>
                                        <p:tav tm="0">
                                          <p:val>
                                            <p:strVal val="#ppt_y-0.4"/>
                                          </p:val>
                                        </p:tav>
                                        <p:tav tm="100000">
                                          <p:val>
                                            <p:strVal val="#ppt_y+0.1"/>
                                          </p:val>
                                        </p:tav>
                                      </p:tavLst>
                                    </p:anim>
                                    <p:anim calcmode="lin" valueType="num">
                                      <p:cBhvr>
                                        <p:cTn id="71" dur="400" accel="100000" fill="hold">
                                          <p:stCondLst>
                                            <p:cond delay="1600"/>
                                          </p:stCondLst>
                                        </p:cTn>
                                        <p:tgtEl>
                                          <p:spTgt spid="11"/>
                                        </p:tgtEl>
                                        <p:attrNameLst>
                                          <p:attrName>ppt_x</p:attrName>
                                        </p:attrNameLst>
                                      </p:cBhvr>
                                      <p:tavLst>
                                        <p:tav tm="0">
                                          <p:val>
                                            <p:strVal val="#ppt_x-0.05"/>
                                          </p:val>
                                        </p:tav>
                                        <p:tav tm="100000">
                                          <p:val>
                                            <p:strVal val="#ppt_x"/>
                                          </p:val>
                                        </p:tav>
                                      </p:tavLst>
                                    </p:anim>
                                    <p:anim calcmode="lin" valueType="num">
                                      <p:cBhvr>
                                        <p:cTn id="72" dur="400" accel="100000" fill="hold">
                                          <p:stCondLst>
                                            <p:cond delay="1600"/>
                                          </p:stCondLst>
                                        </p:cTn>
                                        <p:tgtEl>
                                          <p:spTgt spid="11"/>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r>
              <a:rPr lang="kk-KZ" sz="2200" b="1" i="1" dirty="0" smtClean="0">
                <a:solidFill>
                  <a:srgbClr val="FF0000"/>
                </a:solidFill>
                <a:latin typeface="Times New Roman" pitchFamily="18" charset="0"/>
                <a:cs typeface="Times New Roman" pitchFamily="18" charset="0"/>
              </a:rPr>
              <a:t>“Білімді  мыңды жығар...”  </a:t>
            </a:r>
            <a:endParaRPr lang="ru-RU" sz="2200" b="1" i="1" dirty="0">
              <a:solidFill>
                <a:srgbClr val="FF0000"/>
              </a:solidFill>
              <a:latin typeface="Times New Roman" pitchFamily="18" charset="0"/>
              <a:ea typeface="Times New Roman KZ" pitchFamily="18" charset="0"/>
              <a:cs typeface="Times New Roman"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4097" name="Rectangle 1"/>
          <p:cNvSpPr>
            <a:spLocks noChangeArrowheads="1"/>
          </p:cNvSpPr>
          <p:nvPr/>
        </p:nvSpPr>
        <p:spPr bwMode="auto">
          <a:xfrm>
            <a:off x="428596" y="1142984"/>
            <a:ext cx="8501122"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kk-KZ" sz="20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3-тапсырма</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0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20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Төрт  түлік  малға  қатысты  қандай  ырым – тыйым  сөздерді  білесіздер? Олардың  мағынасы   қаншалықты маңызды?</a:t>
            </a:r>
            <a:endParaRPr kumimoji="0" lang="kk-K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8" name="Picture 2" descr="http://sabaq.kz/wp-content/uploads/2014/03/%D0%BC%D2%B1%D2%93%D0%B0%D0%BB%D1%96%D0%BC.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857356" y="3286124"/>
            <a:ext cx="6527562" cy="285752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8)">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4097">
                                            <p:txEl>
                                              <p:pRg st="0" end="0"/>
                                            </p:txEl>
                                          </p:spTgt>
                                        </p:tgtEl>
                                        <p:attrNameLst>
                                          <p:attrName>style.visibility</p:attrName>
                                        </p:attrNameLst>
                                      </p:cBhvr>
                                      <p:to>
                                        <p:strVal val="visible"/>
                                      </p:to>
                                    </p:set>
                                    <p:animEffect transition="in" filter="wheel(4)">
                                      <p:cBhvr>
                                        <p:cTn id="17" dur="2000"/>
                                        <p:tgtEl>
                                          <p:spTgt spid="409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3" fill="hold" nodeType="clickEffect">
                                  <p:stCondLst>
                                    <p:cond delay="0"/>
                                  </p:stCondLst>
                                  <p:childTnLst>
                                    <p:set>
                                      <p:cBhvr>
                                        <p:cTn id="21" dur="1" fill="hold">
                                          <p:stCondLst>
                                            <p:cond delay="0"/>
                                          </p:stCondLst>
                                        </p:cTn>
                                        <p:tgtEl>
                                          <p:spTgt spid="4097">
                                            <p:txEl>
                                              <p:pRg st="3" end="3"/>
                                            </p:txEl>
                                          </p:spTgt>
                                        </p:tgtEl>
                                        <p:attrNameLst>
                                          <p:attrName>style.visibility</p:attrName>
                                        </p:attrNameLst>
                                      </p:cBhvr>
                                      <p:to>
                                        <p:strVal val="visible"/>
                                      </p:to>
                                    </p:set>
                                    <p:animEffect transition="in" filter="wheel(3)">
                                      <p:cBhvr>
                                        <p:cTn id="22" dur="2000"/>
                                        <p:tgtEl>
                                          <p:spTgt spid="409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heel(4)">
                                      <p:cBhvr>
                                        <p:cTn id="2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endParaRPr lang="ru-RU" sz="2200" b="1" i="1" dirty="0">
              <a:solidFill>
                <a:srgbClr val="FF0000"/>
              </a:solidFill>
              <a:latin typeface="Times New Roman" pitchFamily="18" charset="0"/>
              <a:ea typeface="Times New Roman KZ" pitchFamily="18" charset="0"/>
              <a:cs typeface="Times New Roman"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4097" name="Rectangle 1"/>
          <p:cNvSpPr>
            <a:spLocks noChangeArrowheads="1"/>
          </p:cNvSpPr>
          <p:nvPr/>
        </p:nvSpPr>
        <p:spPr bwMode="auto">
          <a:xfrm>
            <a:off x="428596" y="1142984"/>
            <a:ext cx="850112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0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p:txBody>
      </p:sp>
      <p:sp>
        <p:nvSpPr>
          <p:cNvPr id="31745" name="Rectangle 1"/>
          <p:cNvSpPr>
            <a:spLocks noChangeArrowheads="1"/>
          </p:cNvSpPr>
          <p:nvPr/>
        </p:nvSpPr>
        <p:spPr bwMode="auto">
          <a:xfrm>
            <a:off x="0" y="0"/>
            <a:ext cx="91440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80975" algn="l"/>
              </a:tabLst>
            </a:pPr>
            <a:endParaRPr kumimoji="0" lang="kk-KZ" sz="12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180975" algn="l"/>
              </a:tabLst>
            </a:pPr>
            <a:endParaRPr lang="kk-KZ" sz="1200" b="1" i="1" dirty="0" smtClean="0">
              <a:solidFill>
                <a:srgbClr val="FF0000"/>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180975" algn="l"/>
              </a:tabLst>
            </a:pPr>
            <a:endParaRPr kumimoji="0" lang="kk-KZ" sz="12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180975" algn="l"/>
              </a:tabLst>
            </a:pPr>
            <a:r>
              <a:rPr kumimoji="0" lang="kk-KZ" sz="24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Кері  байланыс</a:t>
            </a: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kk-KZ" sz="24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«Алтын  сақа» </a:t>
            </a:r>
            <a:endParaRPr kumimoji="0" lang="ru-RU" sz="24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80975" algn="l"/>
              </a:tabLst>
            </a:pPr>
            <a:endParaRPr kumimoji="0" lang="kk-KZ"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lang="en-US" sz="2000" b="1" dirty="0" smtClean="0">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lang="en-US" sz="2000" b="1" dirty="0" smtClean="0">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lang="en-US" sz="2000" b="1" dirty="0" smtClean="0">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Алшы – тақырып туралы өз ойын  айтады.</a:t>
            </a: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Тәйке - жаңа ақпаратымен  бөліседі. </a:t>
            </a:r>
            <a:b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Бүк- бүгінгі сабақ туралы пікірімен бөліседі.</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endPar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80975" algn="l"/>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Шік- сабақ</a:t>
            </a:r>
            <a:r>
              <a:rPr kumimoji="0" lang="kk-KZ"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төңірегінде  </a:t>
            </a: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ұсыныстарымен бөліседі.</a:t>
            </a:r>
            <a:endParaRPr kumimoji="0" lang="kk-K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8" name="Рисунок 7" descr="i (3)"/>
          <p:cNvPicPr/>
          <p:nvPr/>
        </p:nvPicPr>
        <p:blipFill>
          <a:blip r:embed="rId3"/>
          <a:srcRect/>
          <a:stretch>
            <a:fillRect/>
          </a:stretch>
        </p:blipFill>
        <p:spPr bwMode="auto">
          <a:xfrm>
            <a:off x="2857488" y="1643050"/>
            <a:ext cx="3714776" cy="200026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1745">
                                            <p:txEl>
                                              <p:pRg st="3" end="3"/>
                                            </p:txEl>
                                          </p:spTgt>
                                        </p:tgtEl>
                                        <p:attrNameLst>
                                          <p:attrName>style.visibility</p:attrName>
                                        </p:attrNameLst>
                                      </p:cBhvr>
                                      <p:to>
                                        <p:strVal val="visible"/>
                                      </p:to>
                                    </p:set>
                                    <p:animEffect transition="in" filter="box(in)">
                                      <p:cBhvr>
                                        <p:cTn id="7" dur="2000"/>
                                        <p:tgtEl>
                                          <p:spTgt spid="31745">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1745">
                                            <p:txEl>
                                              <p:pRg st="4" end="4"/>
                                            </p:txEl>
                                          </p:spTgt>
                                        </p:tgtEl>
                                        <p:attrNameLst>
                                          <p:attrName>style.visibility</p:attrName>
                                        </p:attrNameLst>
                                      </p:cBhvr>
                                      <p:to>
                                        <p:strVal val="visible"/>
                                      </p:to>
                                    </p:set>
                                    <p:animEffect transition="in" filter="box(in)">
                                      <p:cBhvr>
                                        <p:cTn id="10" dur="2000"/>
                                        <p:tgtEl>
                                          <p:spTgt spid="31745">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2000" fill="hold"/>
                                        <p:tgtEl>
                                          <p:spTgt spid="8"/>
                                        </p:tgtEl>
                                        <p:attrNameLst>
                                          <p:attrName>ppt_x</p:attrName>
                                        </p:attrNameLst>
                                      </p:cBhvr>
                                      <p:tavLst>
                                        <p:tav tm="0">
                                          <p:val>
                                            <p:strVal val="#ppt_x"/>
                                          </p:val>
                                        </p:tav>
                                        <p:tav tm="100000">
                                          <p:val>
                                            <p:strVal val="#ppt_x"/>
                                          </p:val>
                                        </p:tav>
                                      </p:tavLst>
                                    </p:anim>
                                    <p:anim calcmode="lin" valueType="num">
                                      <p:cBhvr additive="base">
                                        <p:cTn id="16"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1745">
                                            <p:txEl>
                                              <p:pRg st="13" end="13"/>
                                            </p:txEl>
                                          </p:spTgt>
                                        </p:tgtEl>
                                        <p:attrNameLst>
                                          <p:attrName>style.visibility</p:attrName>
                                        </p:attrNameLst>
                                      </p:cBhvr>
                                      <p:to>
                                        <p:strVal val="visible"/>
                                      </p:to>
                                    </p:set>
                                    <p:anim calcmode="lin" valueType="num">
                                      <p:cBhvr additive="base">
                                        <p:cTn id="21" dur="2000" fill="hold"/>
                                        <p:tgtEl>
                                          <p:spTgt spid="31745">
                                            <p:txEl>
                                              <p:pRg st="13" end="13"/>
                                            </p:txEl>
                                          </p:spTgt>
                                        </p:tgtEl>
                                        <p:attrNameLst>
                                          <p:attrName>ppt_x</p:attrName>
                                        </p:attrNameLst>
                                      </p:cBhvr>
                                      <p:tavLst>
                                        <p:tav tm="0">
                                          <p:val>
                                            <p:strVal val="#ppt_x"/>
                                          </p:val>
                                        </p:tav>
                                        <p:tav tm="100000">
                                          <p:val>
                                            <p:strVal val="#ppt_x"/>
                                          </p:val>
                                        </p:tav>
                                      </p:tavLst>
                                    </p:anim>
                                    <p:anim calcmode="lin" valueType="num">
                                      <p:cBhvr additive="base">
                                        <p:cTn id="22" dur="2000" fill="hold"/>
                                        <p:tgtEl>
                                          <p:spTgt spid="31745">
                                            <p:txEl>
                                              <p:pRg st="13" end="1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1745">
                                            <p:txEl>
                                              <p:pRg st="15" end="15"/>
                                            </p:txEl>
                                          </p:spTgt>
                                        </p:tgtEl>
                                        <p:attrNameLst>
                                          <p:attrName>style.visibility</p:attrName>
                                        </p:attrNameLst>
                                      </p:cBhvr>
                                      <p:to>
                                        <p:strVal val="visible"/>
                                      </p:to>
                                    </p:set>
                                    <p:anim calcmode="lin" valueType="num">
                                      <p:cBhvr additive="base">
                                        <p:cTn id="25" dur="2000" fill="hold"/>
                                        <p:tgtEl>
                                          <p:spTgt spid="31745">
                                            <p:txEl>
                                              <p:pRg st="15" end="15"/>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1745">
                                            <p:txEl>
                                              <p:pRg st="15" end="1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1745">
                                            <p:txEl>
                                              <p:pRg st="16" end="16"/>
                                            </p:txEl>
                                          </p:spTgt>
                                        </p:tgtEl>
                                        <p:attrNameLst>
                                          <p:attrName>style.visibility</p:attrName>
                                        </p:attrNameLst>
                                      </p:cBhvr>
                                      <p:to>
                                        <p:strVal val="visible"/>
                                      </p:to>
                                    </p:set>
                                    <p:anim calcmode="lin" valueType="num">
                                      <p:cBhvr additive="base">
                                        <p:cTn id="29" dur="2000" fill="hold"/>
                                        <p:tgtEl>
                                          <p:spTgt spid="31745">
                                            <p:txEl>
                                              <p:pRg st="16" end="16"/>
                                            </p:txEl>
                                          </p:spTgt>
                                        </p:tgtEl>
                                        <p:attrNameLst>
                                          <p:attrName>ppt_x</p:attrName>
                                        </p:attrNameLst>
                                      </p:cBhvr>
                                      <p:tavLst>
                                        <p:tav tm="0">
                                          <p:val>
                                            <p:strVal val="#ppt_x"/>
                                          </p:val>
                                        </p:tav>
                                        <p:tav tm="100000">
                                          <p:val>
                                            <p:strVal val="#ppt_x"/>
                                          </p:val>
                                        </p:tav>
                                      </p:tavLst>
                                    </p:anim>
                                    <p:anim calcmode="lin" valueType="num">
                                      <p:cBhvr additive="base">
                                        <p:cTn id="30" dur="2000" fill="hold"/>
                                        <p:tgtEl>
                                          <p:spTgt spid="31745">
                                            <p:txEl>
                                              <p:pRg st="16" end="1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1745">
                                            <p:txEl>
                                              <p:pRg st="18" end="18"/>
                                            </p:txEl>
                                          </p:spTgt>
                                        </p:tgtEl>
                                        <p:attrNameLst>
                                          <p:attrName>style.visibility</p:attrName>
                                        </p:attrNameLst>
                                      </p:cBhvr>
                                      <p:to>
                                        <p:strVal val="visible"/>
                                      </p:to>
                                    </p:set>
                                    <p:anim calcmode="lin" valueType="num">
                                      <p:cBhvr additive="base">
                                        <p:cTn id="33" dur="2000" fill="hold"/>
                                        <p:tgtEl>
                                          <p:spTgt spid="31745">
                                            <p:txEl>
                                              <p:pRg st="18" end="18"/>
                                            </p:txEl>
                                          </p:spTgt>
                                        </p:tgtEl>
                                        <p:attrNameLst>
                                          <p:attrName>ppt_x</p:attrName>
                                        </p:attrNameLst>
                                      </p:cBhvr>
                                      <p:tavLst>
                                        <p:tav tm="0">
                                          <p:val>
                                            <p:strVal val="#ppt_x"/>
                                          </p:val>
                                        </p:tav>
                                        <p:tav tm="100000">
                                          <p:val>
                                            <p:strVal val="#ppt_x"/>
                                          </p:val>
                                        </p:tav>
                                      </p:tavLst>
                                    </p:anim>
                                    <p:anim calcmode="lin" valueType="num">
                                      <p:cBhvr additive="base">
                                        <p:cTn id="34" dur="2000" fill="hold"/>
                                        <p:tgtEl>
                                          <p:spTgt spid="31745">
                                            <p:txEl>
                                              <p:pRg st="18" end="1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Айко\Desktop\Рисунок1.jpg">
            <a:hlinkClick r:id="" action="ppaction://noaction"/>
          </p:cNvPr>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500042"/>
            <a:ext cx="8229600" cy="45719"/>
          </a:xfrm>
        </p:spPr>
        <p:txBody>
          <a:bodyPr>
            <a:normAutofit fontScale="90000"/>
          </a:bodyPr>
          <a:lstStyle/>
          <a:p>
            <a:r>
              <a:rPr lang="kk-KZ" dirty="0" smtClean="0"/>
              <a:t/>
            </a:r>
            <a:br>
              <a:rPr lang="kk-KZ" dirty="0" smtClean="0"/>
            </a:br>
            <a:endParaRPr lang="ru-RU" sz="2200" b="1" i="1" dirty="0">
              <a:solidFill>
                <a:srgbClr val="FF0000"/>
              </a:solidFill>
              <a:latin typeface="Times New Roman" pitchFamily="18" charset="0"/>
              <a:ea typeface="Times New Roman KZ" pitchFamily="18" charset="0"/>
              <a:cs typeface="Times New Roman" pitchFamily="18" charset="0"/>
            </a:endParaRPr>
          </a:p>
        </p:txBody>
      </p:sp>
      <p:sp>
        <p:nvSpPr>
          <p:cNvPr id="7" name="Прямоугольник 6"/>
          <p:cNvSpPr/>
          <p:nvPr/>
        </p:nvSpPr>
        <p:spPr>
          <a:xfrm>
            <a:off x="2267744" y="4941168"/>
            <a:ext cx="4572000" cy="369332"/>
          </a:xfrm>
          <a:prstGeom prst="rect">
            <a:avLst/>
          </a:prstGeom>
        </p:spPr>
        <p:txBody>
          <a:bodyPr>
            <a:spAutoFit/>
          </a:bodyPr>
          <a:lstStyle/>
          <a:p>
            <a:pPr algn="ctr"/>
            <a:r>
              <a:rPr lang="kk-KZ" b="1" dirty="0" smtClean="0"/>
              <a:t>  </a:t>
            </a:r>
            <a:endParaRPr lang="ru-RU" dirty="0"/>
          </a:p>
        </p:txBody>
      </p:sp>
      <p:sp>
        <p:nvSpPr>
          <p:cNvPr id="4097" name="Rectangle 1"/>
          <p:cNvSpPr>
            <a:spLocks noChangeArrowheads="1"/>
          </p:cNvSpPr>
          <p:nvPr/>
        </p:nvSpPr>
        <p:spPr bwMode="auto">
          <a:xfrm>
            <a:off x="428596" y="1142984"/>
            <a:ext cx="850112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0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kk-K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Freeform 3"/>
          <p:cNvSpPr>
            <a:spLocks/>
          </p:cNvSpPr>
          <p:nvPr/>
        </p:nvSpPr>
        <p:spPr bwMode="gray">
          <a:xfrm>
            <a:off x="0" y="4286256"/>
            <a:ext cx="9144000" cy="2571744"/>
          </a:xfrm>
          <a:custGeom>
            <a:avLst/>
            <a:gdLst>
              <a:gd name="T0" fmla="*/ 0 w 5424"/>
              <a:gd name="T1" fmla="*/ 1440 h 1488"/>
              <a:gd name="T2" fmla="*/ 0 w 5424"/>
              <a:gd name="T3" fmla="*/ 1488 h 1488"/>
              <a:gd name="T4" fmla="*/ 1152 w 5424"/>
              <a:gd name="T5" fmla="*/ 1488 h 1488"/>
              <a:gd name="T6" fmla="*/ 1392 w 5424"/>
              <a:gd name="T7" fmla="*/ 1008 h 1488"/>
              <a:gd name="T8" fmla="*/ 2544 w 5424"/>
              <a:gd name="T9" fmla="*/ 1008 h 1488"/>
              <a:gd name="T10" fmla="*/ 2832 w 5424"/>
              <a:gd name="T11" fmla="*/ 528 h 1488"/>
              <a:gd name="T12" fmla="*/ 3984 w 5424"/>
              <a:gd name="T13" fmla="*/ 528 h 1488"/>
              <a:gd name="T14" fmla="*/ 4272 w 5424"/>
              <a:gd name="T15" fmla="*/ 48 h 1488"/>
              <a:gd name="T16" fmla="*/ 5424 w 5424"/>
              <a:gd name="T17" fmla="*/ 48 h 1488"/>
              <a:gd name="T18" fmla="*/ 5424 w 5424"/>
              <a:gd name="T19" fmla="*/ 0 h 1488"/>
              <a:gd name="T20" fmla="*/ 4272 w 5424"/>
              <a:gd name="T21" fmla="*/ 0 h 1488"/>
              <a:gd name="T22" fmla="*/ 3984 w 5424"/>
              <a:gd name="T23" fmla="*/ 480 h 1488"/>
              <a:gd name="T24" fmla="*/ 2832 w 5424"/>
              <a:gd name="T25" fmla="*/ 480 h 1488"/>
              <a:gd name="T26" fmla="*/ 2544 w 5424"/>
              <a:gd name="T27" fmla="*/ 960 h 1488"/>
              <a:gd name="T28" fmla="*/ 1392 w 5424"/>
              <a:gd name="T29" fmla="*/ 960 h 1488"/>
              <a:gd name="T30" fmla="*/ 1152 w 5424"/>
              <a:gd name="T31" fmla="*/ 1440 h 1488"/>
              <a:gd name="T32" fmla="*/ 0 w 5424"/>
              <a:gd name="T33" fmla="*/ 1440 h 1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24" h="1488">
                <a:moveTo>
                  <a:pt x="0" y="1440"/>
                </a:moveTo>
                <a:lnTo>
                  <a:pt x="0" y="1488"/>
                </a:lnTo>
                <a:lnTo>
                  <a:pt x="1152" y="1488"/>
                </a:lnTo>
                <a:lnTo>
                  <a:pt x="1392" y="1008"/>
                </a:lnTo>
                <a:lnTo>
                  <a:pt x="2544" y="1008"/>
                </a:lnTo>
                <a:lnTo>
                  <a:pt x="2832" y="528"/>
                </a:lnTo>
                <a:lnTo>
                  <a:pt x="3984" y="528"/>
                </a:lnTo>
                <a:lnTo>
                  <a:pt x="4272" y="48"/>
                </a:lnTo>
                <a:lnTo>
                  <a:pt x="5424" y="48"/>
                </a:lnTo>
                <a:lnTo>
                  <a:pt x="5424" y="0"/>
                </a:lnTo>
                <a:lnTo>
                  <a:pt x="4272" y="0"/>
                </a:lnTo>
                <a:lnTo>
                  <a:pt x="3984" y="480"/>
                </a:lnTo>
                <a:lnTo>
                  <a:pt x="2832" y="480"/>
                </a:lnTo>
                <a:lnTo>
                  <a:pt x="2544" y="960"/>
                </a:lnTo>
                <a:lnTo>
                  <a:pt x="1392" y="960"/>
                </a:lnTo>
                <a:lnTo>
                  <a:pt x="1152" y="1440"/>
                </a:lnTo>
                <a:lnTo>
                  <a:pt x="0" y="1440"/>
                </a:lnTo>
                <a:close/>
              </a:path>
            </a:pathLst>
          </a:custGeom>
          <a:solidFill>
            <a:schemeClr val="accent1">
              <a:lumMod val="60000"/>
              <a:lumOff val="40000"/>
            </a:schemeClr>
          </a:solidFill>
          <a:ln>
            <a:solidFill>
              <a:schemeClr val="tx2">
                <a:lumMod val="40000"/>
                <a:lumOff val="60000"/>
              </a:schemeClr>
            </a:solidFill>
          </a:ln>
          <a:effectLst/>
          <a:scene3d>
            <a:camera prst="legacyPerspectiveTop"/>
            <a:lightRig rig="legacyNormal3" dir="r"/>
          </a:scene3d>
          <a:sp3d extrusionH="1801800" prstMaterial="legacyPlastic">
            <a:bevelT w="13500" h="13500" prst="angle"/>
            <a:bevelB w="13500" h="13500" prst="angle"/>
            <a:extrusionClr>
              <a:schemeClr val="accent2"/>
            </a:extrusionClr>
          </a:sp3d>
          <a:extLst>
            <a:ext uri="{91240B29-F687-4F45-9708-019B960494DF}">
              <a14:hiddenLine xmlns="" xmlns:a14="http://schemas.microsoft.com/office/drawing/2010/main" w="9525">
                <a:no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flatTx/>
          </a:bodyPr>
          <a:lstStyle/>
          <a:p>
            <a:endParaRPr lang="ru-RU" dirty="0">
              <a:solidFill>
                <a:srgbClr val="00B0F0"/>
              </a:solidFill>
            </a:endParaRPr>
          </a:p>
        </p:txBody>
      </p:sp>
      <p:sp>
        <p:nvSpPr>
          <p:cNvPr id="8" name="Прямоугольник 7"/>
          <p:cNvSpPr/>
          <p:nvPr/>
        </p:nvSpPr>
        <p:spPr>
          <a:xfrm>
            <a:off x="785786" y="4857760"/>
            <a:ext cx="1500198" cy="1200329"/>
          </a:xfrm>
          <a:prstGeom prst="rect">
            <a:avLst/>
          </a:prstGeom>
        </p:spPr>
        <p:txBody>
          <a:bodyPr wrap="square">
            <a:spAutoFit/>
          </a:bodyPr>
          <a:lstStyle/>
          <a:p>
            <a:pPr algn="ctr"/>
            <a:r>
              <a:rPr lang="kk-KZ" sz="1600" b="1" i="1" dirty="0" smtClean="0">
                <a:latin typeface="Times New Roman KZ" pitchFamily="18" charset="0"/>
                <a:ea typeface="Times New Roman KZ" pitchFamily="18" charset="0"/>
              </a:rPr>
              <a:t>І деңгей:</a:t>
            </a:r>
          </a:p>
          <a:p>
            <a:r>
              <a:rPr lang="kk-KZ" sz="1400" b="1" i="1" dirty="0" smtClean="0">
                <a:solidFill>
                  <a:srgbClr val="FF0000"/>
                </a:solidFill>
                <a:latin typeface="Times New Roman KZ" pitchFamily="18" charset="0"/>
                <a:ea typeface="Times New Roman KZ" pitchFamily="18" charset="0"/>
              </a:rPr>
              <a:t>Фотосурет-</a:t>
            </a:r>
          </a:p>
          <a:p>
            <a:r>
              <a:rPr lang="kk-KZ" sz="1400" b="1" i="1" dirty="0" smtClean="0">
                <a:solidFill>
                  <a:srgbClr val="FF0000"/>
                </a:solidFill>
                <a:latin typeface="Times New Roman KZ" pitchFamily="18" charset="0"/>
                <a:ea typeface="Times New Roman KZ" pitchFamily="18" charset="0"/>
              </a:rPr>
              <a:t>тердің  атауын  тізімдеп  жазыңыз.</a:t>
            </a:r>
            <a:endParaRPr lang="ru-RU" sz="1400" dirty="0" smtClean="0">
              <a:solidFill>
                <a:srgbClr val="FF0000"/>
              </a:solidFill>
              <a:latin typeface="Times New Roman KZ" pitchFamily="18" charset="0"/>
              <a:ea typeface="Times New Roman KZ" pitchFamily="18" charset="0"/>
            </a:endParaRPr>
          </a:p>
        </p:txBody>
      </p:sp>
      <p:sp>
        <p:nvSpPr>
          <p:cNvPr id="10" name="Прямоугольник 9"/>
          <p:cNvSpPr/>
          <p:nvPr/>
        </p:nvSpPr>
        <p:spPr>
          <a:xfrm>
            <a:off x="2714612" y="4214818"/>
            <a:ext cx="1500198" cy="1169551"/>
          </a:xfrm>
          <a:prstGeom prst="rect">
            <a:avLst/>
          </a:prstGeom>
        </p:spPr>
        <p:txBody>
          <a:bodyPr wrap="square">
            <a:spAutoFit/>
          </a:bodyPr>
          <a:lstStyle/>
          <a:p>
            <a:pPr algn="ctr"/>
            <a:r>
              <a:rPr lang="kk-KZ" sz="1400" b="1" i="1" dirty="0" smtClean="0">
                <a:latin typeface="Times New Roman KZ" pitchFamily="18" charset="0"/>
                <a:ea typeface="Times New Roman KZ" pitchFamily="18" charset="0"/>
              </a:rPr>
              <a:t>ІІ деңгей:</a:t>
            </a:r>
            <a:endParaRPr lang="ru-RU" sz="1400" b="1" i="1" dirty="0" smtClean="0">
              <a:latin typeface="Times New Roman KZ" pitchFamily="18" charset="0"/>
              <a:ea typeface="Times New Roman KZ" pitchFamily="18" charset="0"/>
            </a:endParaRPr>
          </a:p>
          <a:p>
            <a:r>
              <a:rPr lang="kk-KZ" sz="1400" b="1" i="1" dirty="0" smtClean="0">
                <a:solidFill>
                  <a:srgbClr val="FF0000"/>
                </a:solidFill>
                <a:latin typeface="Times New Roman KZ" pitchFamily="18" charset="0"/>
                <a:ea typeface="Times New Roman KZ" pitchFamily="18" charset="0"/>
              </a:rPr>
              <a:t>Фотосуреттер  бойынша  </a:t>
            </a:r>
          </a:p>
          <a:p>
            <a:r>
              <a:rPr lang="kk-KZ" sz="1400" b="1" i="1" dirty="0" smtClean="0">
                <a:solidFill>
                  <a:srgbClr val="FF0000"/>
                </a:solidFill>
                <a:latin typeface="Times New Roman KZ" pitchFamily="18" charset="0"/>
                <a:ea typeface="Times New Roman KZ" pitchFamily="18" charset="0"/>
              </a:rPr>
              <a:t>сөйлем  құрастырыңыз.</a:t>
            </a:r>
            <a:endParaRPr lang="ru-RU" sz="1400" b="1" i="1" dirty="0" smtClean="0">
              <a:solidFill>
                <a:srgbClr val="FF0000"/>
              </a:solidFill>
              <a:latin typeface="Times New Roman KZ" pitchFamily="18" charset="0"/>
              <a:ea typeface="Times New Roman KZ" pitchFamily="18" charset="0"/>
            </a:endParaRPr>
          </a:p>
        </p:txBody>
      </p:sp>
      <p:sp>
        <p:nvSpPr>
          <p:cNvPr id="11" name="Прямоугольник 10"/>
          <p:cNvSpPr/>
          <p:nvPr/>
        </p:nvSpPr>
        <p:spPr>
          <a:xfrm>
            <a:off x="4714876" y="3714752"/>
            <a:ext cx="1643074" cy="954107"/>
          </a:xfrm>
          <a:prstGeom prst="rect">
            <a:avLst/>
          </a:prstGeom>
        </p:spPr>
        <p:txBody>
          <a:bodyPr wrap="square">
            <a:spAutoFit/>
          </a:bodyPr>
          <a:lstStyle/>
          <a:p>
            <a:pPr algn="ctr"/>
            <a:r>
              <a:rPr lang="kk-KZ" sz="1400" b="1" i="1" dirty="0" smtClean="0">
                <a:latin typeface="Times New Roman KZ" pitchFamily="18" charset="0"/>
                <a:ea typeface="Times New Roman KZ" pitchFamily="18" charset="0"/>
              </a:rPr>
              <a:t>ІІІ деңгей:</a:t>
            </a:r>
            <a:endParaRPr lang="ru-RU" sz="1400" dirty="0" smtClean="0">
              <a:latin typeface="Times New Roman KZ" pitchFamily="18" charset="0"/>
              <a:ea typeface="Times New Roman KZ" pitchFamily="18" charset="0"/>
            </a:endParaRPr>
          </a:p>
          <a:p>
            <a:pPr algn="ctr"/>
            <a:r>
              <a:rPr lang="kk-KZ" sz="1400" b="1" i="1" dirty="0" smtClean="0">
                <a:solidFill>
                  <a:srgbClr val="FF0000"/>
                </a:solidFill>
                <a:latin typeface="Times New Roman KZ" pitchFamily="18" charset="0"/>
                <a:ea typeface="Times New Roman KZ" pitchFamily="18" charset="0"/>
              </a:rPr>
              <a:t>Фотсуреттер  негізінде  әңгіме құрастырыңдар.</a:t>
            </a:r>
            <a:endParaRPr lang="ru-RU" sz="1400" dirty="0" smtClean="0">
              <a:solidFill>
                <a:srgbClr val="FF0000"/>
              </a:solidFill>
              <a:latin typeface="Times New Roman KZ" pitchFamily="18" charset="0"/>
              <a:ea typeface="Times New Roman KZ" pitchFamily="18" charset="0"/>
            </a:endParaRPr>
          </a:p>
        </p:txBody>
      </p:sp>
      <p:sp>
        <p:nvSpPr>
          <p:cNvPr id="12" name="Прямоугольник 11"/>
          <p:cNvSpPr/>
          <p:nvPr/>
        </p:nvSpPr>
        <p:spPr>
          <a:xfrm flipH="1">
            <a:off x="2428860" y="1071546"/>
            <a:ext cx="5286412" cy="523220"/>
          </a:xfrm>
          <a:prstGeom prst="rect">
            <a:avLst/>
          </a:prstGeom>
        </p:spPr>
        <p:txBody>
          <a:bodyPr wrap="square">
            <a:spAutoFit/>
          </a:bodyPr>
          <a:lstStyle/>
          <a:p>
            <a:pPr algn="ctr"/>
            <a:r>
              <a:rPr lang="kk-KZ" sz="2800" b="1" i="1" dirty="0" smtClean="0">
                <a:solidFill>
                  <a:srgbClr val="FF0000"/>
                </a:solidFill>
                <a:latin typeface="Times New Roman" pitchFamily="18" charset="0"/>
                <a:cs typeface="Times New Roman" pitchFamily="18" charset="0"/>
              </a:rPr>
              <a:t>Саралау  әдістері</a:t>
            </a:r>
            <a:endParaRPr lang="ru-RU" sz="2800" b="1" i="1" dirty="0">
              <a:solidFill>
                <a:srgbClr val="FF0000"/>
              </a:solidFill>
              <a:latin typeface="Times New Roman" pitchFamily="18" charset="0"/>
              <a:cs typeface="Times New Roman" pitchFamily="18" charset="0"/>
            </a:endParaRPr>
          </a:p>
        </p:txBody>
      </p:sp>
      <p:pic>
        <p:nvPicPr>
          <p:cNvPr id="13" name="Picture 4" descr="G:\big_thumb.jpg"/>
          <p:cNvPicPr>
            <a:picLocks noChangeAspect="1" noChangeArrowheads="1"/>
          </p:cNvPicPr>
          <p:nvPr/>
        </p:nvPicPr>
        <p:blipFill>
          <a:blip r:embed="rId3" cstate="print"/>
          <a:srcRect l="21021" t="16450" r="19760" b="8063"/>
          <a:stretch>
            <a:fillRect/>
          </a:stretch>
        </p:blipFill>
        <p:spPr bwMode="auto">
          <a:xfrm>
            <a:off x="285720" y="2500306"/>
            <a:ext cx="2161412" cy="2296500"/>
          </a:xfrm>
          <a:prstGeom prst="ellipse">
            <a:avLst/>
          </a:prstGeom>
          <a:ln>
            <a:noFill/>
          </a:ln>
          <a:effectLst>
            <a:softEdge rad="112500"/>
          </a:effectLst>
        </p:spPr>
      </p:pic>
      <p:pic>
        <p:nvPicPr>
          <p:cNvPr id="14" name="Picture 6" descr="G:\grupos-gente.jpg"/>
          <p:cNvPicPr>
            <a:picLocks noChangeAspect="1" noChangeArrowheads="1"/>
          </p:cNvPicPr>
          <p:nvPr/>
        </p:nvPicPr>
        <p:blipFill>
          <a:blip r:embed="rId4" cstate="print"/>
          <a:srcRect/>
          <a:stretch>
            <a:fillRect/>
          </a:stretch>
        </p:blipFill>
        <p:spPr bwMode="auto">
          <a:xfrm>
            <a:off x="2643174" y="2428868"/>
            <a:ext cx="1944216" cy="1763266"/>
          </a:xfrm>
          <a:prstGeom prst="rect">
            <a:avLst/>
          </a:prstGeom>
          <a:ln>
            <a:noFill/>
          </a:ln>
          <a:effectLst>
            <a:softEdge rad="112500"/>
          </a:effectLst>
        </p:spPr>
      </p:pic>
      <p:pic>
        <p:nvPicPr>
          <p:cNvPr id="15" name="Picture 3" descr="C:\Users\as\Desktop\картинки\images (2).jpg"/>
          <p:cNvPicPr>
            <a:picLocks noChangeAspect="1" noChangeArrowheads="1"/>
          </p:cNvPicPr>
          <p:nvPr/>
        </p:nvPicPr>
        <p:blipFill>
          <a:blip r:embed="rId5" cstate="print"/>
          <a:srcRect l="3065" r="41619"/>
          <a:stretch>
            <a:fillRect/>
          </a:stretch>
        </p:blipFill>
        <p:spPr bwMode="auto">
          <a:xfrm>
            <a:off x="4643438" y="2000240"/>
            <a:ext cx="2017364" cy="1708540"/>
          </a:xfrm>
          <a:prstGeom prst="ellipse">
            <a:avLst/>
          </a:prstGeom>
          <a:ln>
            <a:noFill/>
          </a:ln>
          <a:effectLst>
            <a:softEdge rad="112500"/>
          </a:effectLst>
        </p:spPr>
      </p:pic>
      <p:pic>
        <p:nvPicPr>
          <p:cNvPr id="16" name="Picture 2" descr="C:\Users\as\Desktop\372533_3.png"/>
          <p:cNvPicPr>
            <a:picLocks noChangeAspect="1" noChangeArrowheads="1"/>
          </p:cNvPicPr>
          <p:nvPr/>
        </p:nvPicPr>
        <p:blipFill>
          <a:blip r:embed="rId6" cstate="print"/>
          <a:srcRect l="57875" t="20600" r="9492" b="50000"/>
          <a:stretch>
            <a:fillRect/>
          </a:stretch>
        </p:blipFill>
        <p:spPr bwMode="auto">
          <a:xfrm>
            <a:off x="7009810" y="1928802"/>
            <a:ext cx="2134190" cy="192077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slide(fromRight)">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vertical)">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blinds(horizontal)">
                                      <p:cBhvr>
                                        <p:cTn id="17" dur="1000"/>
                                        <p:tgtEl>
                                          <p:spTgt spid="8">
                                            <p:txEl>
                                              <p:pRg st="0" end="0"/>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blinds(horizontal)">
                                      <p:cBhvr>
                                        <p:cTn id="20" dur="1000"/>
                                        <p:tgtEl>
                                          <p:spTgt spid="8">
                                            <p:txEl>
                                              <p:pRg st="1" end="1"/>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Effect transition="in" filter="blinds(horizontal)">
                                      <p:cBhvr>
                                        <p:cTn id="23" dur="10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5"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linds(vertical)">
                                      <p:cBhvr>
                                        <p:cTn id="28" dur="10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linds(horizontal)">
                                      <p:cBhvr>
                                        <p:cTn id="33" dur="10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5" fill="hold"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linds(vertical)">
                                      <p:cBhvr>
                                        <p:cTn id="38" dur="10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Effect transition="in" filter="blinds(horizontal)">
                                      <p:cBhvr>
                                        <p:cTn id="43" dur="1000"/>
                                        <p:tgtEl>
                                          <p:spTgt spid="11">
                                            <p:txEl>
                                              <p:pRg st="0" end="0"/>
                                            </p:txEl>
                                          </p:spTgt>
                                        </p:tgtEl>
                                      </p:cBhvr>
                                    </p:animEffect>
                                  </p:childTnLst>
                                </p:cTn>
                              </p:par>
                              <p:par>
                                <p:cTn id="44" presetID="3" presetClass="entr" presetSubtype="10" fill="hold" nodeType="withEffect">
                                  <p:stCondLst>
                                    <p:cond delay="0"/>
                                  </p:stCondLst>
                                  <p:childTnLst>
                                    <p:set>
                                      <p:cBhvr>
                                        <p:cTn id="45" dur="1" fill="hold">
                                          <p:stCondLst>
                                            <p:cond delay="0"/>
                                          </p:stCondLst>
                                        </p:cTn>
                                        <p:tgtEl>
                                          <p:spTgt spid="11">
                                            <p:txEl>
                                              <p:pRg st="1" end="1"/>
                                            </p:txEl>
                                          </p:spTgt>
                                        </p:tgtEl>
                                        <p:attrNameLst>
                                          <p:attrName>style.visibility</p:attrName>
                                        </p:attrNameLst>
                                      </p:cBhvr>
                                      <p:to>
                                        <p:strVal val="visible"/>
                                      </p:to>
                                    </p:set>
                                    <p:animEffect transition="in" filter="blinds(horizontal)">
                                      <p:cBhvr>
                                        <p:cTn id="46" dur="1000"/>
                                        <p:tgtEl>
                                          <p:spTgt spid="11">
                                            <p:txEl>
                                              <p:pRg st="1" end="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5"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blinds(vertical)">
                                      <p:cBhvr>
                                        <p:cTn id="51" dur="1000"/>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blinds(horizontal)">
                                      <p:cBhvr>
                                        <p:cTn id="56"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881</TotalTime>
  <Words>687</Words>
  <Application>Microsoft Office PowerPoint</Application>
  <PresentationFormat>Экран (4:3)</PresentationFormat>
  <Paragraphs>193</Paragraphs>
  <Slides>14</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Слайд 1</vt:lpstr>
      <vt:lpstr>Слайд 2</vt:lpstr>
      <vt:lpstr>Слайд 3</vt:lpstr>
      <vt:lpstr>    “Жылы   лебіздер  жаңбыры”   Психологиялық  ахуал</vt:lpstr>
      <vt:lpstr> </vt:lpstr>
      <vt:lpstr> “Фотосуретті  сөйлет “  стратегиясы</vt:lpstr>
      <vt:lpstr> “Білімді  мыңды жығар...”  </vt:lpstr>
      <vt:lpstr> </vt:lpstr>
      <vt:lpstr> </vt:lpstr>
      <vt:lpstr>Слайд 10</vt:lpstr>
      <vt:lpstr> </vt:lpstr>
      <vt:lpstr> Критериалды   бағалау</vt:lpstr>
      <vt:lpstr>Тоқсан  ауыз  сөздің  түйіні</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dc:creator>
  <cp:lastModifiedBy>Windows User</cp:lastModifiedBy>
  <cp:revision>78</cp:revision>
  <dcterms:created xsi:type="dcterms:W3CDTF">2017-04-26T18:07:19Z</dcterms:created>
  <dcterms:modified xsi:type="dcterms:W3CDTF">2017-06-30T03:02:19Z</dcterms:modified>
</cp:coreProperties>
</file>