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38" y="260648"/>
            <a:ext cx="8135695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847158"/>
              </p:ext>
            </p:extLst>
          </p:nvPr>
        </p:nvGraphicFramePr>
        <p:xfrm>
          <a:off x="1027720" y="1838516"/>
          <a:ext cx="672973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8805"/>
                <a:gridCol w="486092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Пәні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Мерзімі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14.04.2020ж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Сабақ  тақырыбы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7.-бөлім «Су- тіршілік көзі» 109- сабақ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Тақырыбы: Сан есім 26-29-жаттығу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 мақсаты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(қысқаша)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3.2.3.1 мәтін мазмұны бойынша пікір білдіруге бағытталған сұрақтар құрастыру және жауап беру; 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3.4.2.3 сөйлемнен сөз таптарын (зат есім, сын есім, сан есім, етістік)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табу.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04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90872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https://imektep.kz/kz/dara-zhane-kurdeli-san-esim</a:t>
            </a:r>
            <a:endParaRPr lang="ru-R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56084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556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836712"/>
            <a:ext cx="7128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26 жаттығу. Ертегіні оқы « Түйе мен  түлкі  »</a:t>
            </a:r>
          </a:p>
          <a:p>
            <a:pPr marL="285750" indent="-285750">
              <a:buFontTx/>
              <a:buChar char="-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Түйе  мен  түлкінің  қайсысының   жауабы  шындық, қайсысы  жалған  екенін  дәлелде.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27- жаттығу. Мәтнді  көркем  жаз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Зайсан көлі  шығыс  Қазақстан  облысында  орналасқан. Көлдің ұзындығы  100 километрден  асады.  Тереңдігі- 8-9 метр.</a:t>
            </a:r>
          </a:p>
          <a:p>
            <a:r>
              <a:rPr lang="kk-KZ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Тапсырма: сан  есімдерді тап. Олар қай сөзбен байланысып тұр?</a:t>
            </a:r>
          </a:p>
          <a:p>
            <a:r>
              <a:rPr lang="kk-KZ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Сәйкестендір</a:t>
            </a:r>
          </a:p>
          <a:p>
            <a:endParaRPr lang="kk-KZ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711378"/>
              </p:ext>
            </p:extLst>
          </p:nvPr>
        </p:nvGraphicFramePr>
        <p:xfrm>
          <a:off x="1115616" y="3284984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Он  жеті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Алпыс  екі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Жүз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күрделі  сан есім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Жетпіс жеті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Мың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Тоқсан бес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дара сан есім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он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012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43"/>
          <a:stretch/>
        </p:blipFill>
        <p:spPr bwMode="auto">
          <a:xfrm>
            <a:off x="1259632" y="1870364"/>
            <a:ext cx="7128792" cy="393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95736" y="98072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Көп  нүктенің  орнына сан қойып оқы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0940"/>
            <a:ext cx="8208912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1412776"/>
            <a:ext cx="59766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Үйге  тапсырма: 28,29-  жаттығуларды орындаймыз</a:t>
            </a: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Кері  байланыс</a:t>
            </a:r>
          </a:p>
          <a:p>
            <a:pPr marL="285750" indent="-285750">
              <a:buFontTx/>
              <a:buChar char="-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Сан есімнің  құрамдарын білдік</a:t>
            </a:r>
          </a:p>
          <a:p>
            <a:pPr marL="285750" indent="-285750">
              <a:buFontTx/>
              <a:buChar char="-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Дара  және 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күрделі 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сан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есімдерді  сөйлемнен  таба аламын</a:t>
            </a:r>
          </a:p>
          <a:p>
            <a:pPr marL="285750" indent="-285750">
              <a:buFontTx/>
              <a:buChar char="-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Сан есімдерді  байланыстырып сөйлем айта аламын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5612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173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2020-04-03T08:59:33Z</dcterms:created>
  <dcterms:modified xsi:type="dcterms:W3CDTF">2020-04-05T18:14:25Z</dcterms:modified>
</cp:coreProperties>
</file>