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42853"/>
            <a:ext cx="7772400" cy="928694"/>
          </a:xfrm>
        </p:spPr>
        <p:txBody>
          <a:bodyPr/>
          <a:lstStyle/>
          <a:p>
            <a:r>
              <a:rPr lang="en-US" dirty="0" smtClean="0"/>
              <a:t>Time and activities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20-04-20_09-15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214422"/>
            <a:ext cx="7543800" cy="4500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elling-time-in-engli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357166"/>
            <a:ext cx="8072494" cy="60007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m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00042"/>
            <a:ext cx="7572428" cy="57150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ime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7715304" cy="538321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04-20_09-15-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143667" cy="471490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dirty="0" smtClean="0"/>
              <a:t>Let’s do exercises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0" dirty="0" smtClean="0">
                <a:effectLst/>
              </a:rPr>
              <a:t>Ex 2 p.21 Listen and draw the times you </a:t>
            </a:r>
            <a:r>
              <a:rPr lang="en-US" sz="3600" b="0" dirty="0" err="1" smtClean="0">
                <a:effectLst/>
              </a:rPr>
              <a:t>hear.Then</a:t>
            </a:r>
            <a:r>
              <a:rPr lang="en-US" sz="3600" b="0" dirty="0" smtClean="0">
                <a:effectLst/>
              </a:rPr>
              <a:t> listen again and repeat</a:t>
            </a:r>
            <a:endParaRPr lang="ru-RU" sz="3600" b="0" dirty="0">
              <a:effectLst/>
            </a:endParaRPr>
          </a:p>
        </p:txBody>
      </p:sp>
      <p:pic>
        <p:nvPicPr>
          <p:cNvPr id="4" name="Рисунок 3" descr="2020-04-20_09-16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14488"/>
            <a:ext cx="6357982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_yn6MSZbm4kt5Ii4NXOEcF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3000372"/>
            <a:ext cx="5000660" cy="30067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/>
              </a:rPr>
              <a:t>Ex.3 p.21 Listen to a conversation. What activity is Lily interested in?</a:t>
            </a:r>
            <a:br>
              <a:rPr lang="en-US" sz="3600" dirty="0" smtClean="0">
                <a:effectLst/>
              </a:rPr>
            </a:br>
            <a:r>
              <a:rPr lang="en-US" sz="3600" dirty="0" smtClean="0">
                <a:effectLst/>
              </a:rPr>
              <a:t>Ex.5 Listen and repeat the dialogue. What activity is Jim interested in?</a:t>
            </a:r>
            <a:endParaRPr lang="ru-RU" sz="3600" dirty="0"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0-04-20_09-16-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714488"/>
            <a:ext cx="6357982" cy="371477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down the key phrases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39</Words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Time and activities</vt:lpstr>
      <vt:lpstr>Слайд 2</vt:lpstr>
      <vt:lpstr>Слайд 3</vt:lpstr>
      <vt:lpstr>Слайд 4</vt:lpstr>
      <vt:lpstr>Let’s do exercises </vt:lpstr>
      <vt:lpstr>Ex 2 p.21 Listen and draw the times you hear.Then listen again and repeat</vt:lpstr>
      <vt:lpstr>Ex.3 p.21 Listen to a conversation. What activity is Lily interested in? Ex.5 Listen and repeat the dialogue. What activity is Jim interested in?</vt:lpstr>
      <vt:lpstr>Write down the key phrases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and activities</dc:title>
  <dc:creator>User</dc:creator>
  <cp:lastModifiedBy>User</cp:lastModifiedBy>
  <cp:revision>1</cp:revision>
  <dcterms:created xsi:type="dcterms:W3CDTF">2020-04-15T17:37:47Z</dcterms:created>
  <dcterms:modified xsi:type="dcterms:W3CDTF">2020-04-20T03:45:35Z</dcterms:modified>
</cp:coreProperties>
</file>