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73" r:id="rId2"/>
    <p:sldId id="974" r:id="rId3"/>
    <p:sldId id="977" r:id="rId4"/>
    <p:sldId id="975" r:id="rId5"/>
    <p:sldId id="956" r:id="rId6"/>
    <p:sldId id="951" r:id="rId7"/>
    <p:sldId id="952" r:id="rId8"/>
    <p:sldId id="940" r:id="rId9"/>
    <p:sldId id="863" r:id="rId10"/>
    <p:sldId id="976" r:id="rId11"/>
    <p:sldId id="941" r:id="rId12"/>
    <p:sldId id="955" r:id="rId13"/>
    <p:sldId id="980" r:id="rId14"/>
    <p:sldId id="978" r:id="rId15"/>
    <p:sldId id="982" r:id="rId16"/>
    <p:sldId id="981" r:id="rId17"/>
    <p:sldId id="983" r:id="rId18"/>
    <p:sldId id="984" r:id="rId19"/>
    <p:sldId id="985" r:id="rId20"/>
    <p:sldId id="986" r:id="rId21"/>
    <p:sldId id="864" r:id="rId22"/>
    <p:sldId id="987" r:id="rId23"/>
    <p:sldId id="988" r:id="rId24"/>
    <p:sldId id="989" r:id="rId25"/>
    <p:sldId id="990" r:id="rId26"/>
    <p:sldId id="960" r:id="rId27"/>
    <p:sldId id="862" r:id="rId28"/>
    <p:sldId id="866" r:id="rId29"/>
    <p:sldId id="971" r:id="rId30"/>
    <p:sldId id="979" r:id="rId31"/>
    <p:sldId id="923" r:id="rId3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405E4B-237F-478B-9515-932C66DCC630}">
          <p14:sldIdLst>
            <p14:sldId id="973"/>
            <p14:sldId id="974"/>
            <p14:sldId id="977"/>
            <p14:sldId id="975"/>
            <p14:sldId id="956"/>
            <p14:sldId id="951"/>
            <p14:sldId id="952"/>
            <p14:sldId id="940"/>
            <p14:sldId id="863"/>
            <p14:sldId id="976"/>
            <p14:sldId id="941"/>
            <p14:sldId id="955"/>
            <p14:sldId id="980"/>
            <p14:sldId id="978"/>
            <p14:sldId id="982"/>
            <p14:sldId id="981"/>
            <p14:sldId id="983"/>
            <p14:sldId id="984"/>
            <p14:sldId id="985"/>
            <p14:sldId id="986"/>
            <p14:sldId id="864"/>
            <p14:sldId id="987"/>
            <p14:sldId id="988"/>
            <p14:sldId id="989"/>
            <p14:sldId id="990"/>
            <p14:sldId id="960"/>
            <p14:sldId id="862"/>
            <p14:sldId id="866"/>
            <p14:sldId id="971"/>
            <p14:sldId id="979"/>
            <p14:sldId id="9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02"/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901" autoAdjust="0"/>
  </p:normalViewPr>
  <p:slideViewPr>
    <p:cSldViewPr>
      <p:cViewPr>
        <p:scale>
          <a:sx n="62" d="100"/>
          <a:sy n="62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0" y="0"/>
            <a:ext cx="916999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64" y="3717032"/>
            <a:ext cx="894507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9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даланың</a:t>
            </a:r>
            <a:r>
              <a:rPr lang="ru-RU" sz="9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тұлғасы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843808" cy="2541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3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Әл-фараби\QIEqc-jr-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" y="0"/>
            <a:ext cx="2537331" cy="36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9472" y="-392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саяхаттағанды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Білімге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ізденуге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құштарлықтың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жетілуімен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шағында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дүниедегі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құбылыс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біткеннің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бәр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кісіге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ғажап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таңысық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көрінетін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замандағы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әлемнің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орталықтарында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Бағдад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Шам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Каир,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Хорасанда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3969926"/>
            <a:ext cx="8694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«Адам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ғылымға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түрліше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тосқауыл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мемлекеттен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кетіп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өркен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жайған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тұруы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ұстанымда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өмірін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Бағдад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өткізді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81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Әл-фараби\56298388_2286960741627499_499334562132787200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r="20038" b="18182"/>
          <a:stretch/>
        </p:blipFill>
        <p:spPr bwMode="auto">
          <a:xfrm>
            <a:off x="32832" y="40880"/>
            <a:ext cx="1979280" cy="2283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8688" y="239000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Ғұлама-ғылым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атсалыс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паған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жүргізбеген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философия, логика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тика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астрономия, медицина,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салалары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қыруар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еңбектер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шығармалары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қолжазба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күйінде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тарап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бірте-бірте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жоғалып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еңбектерінің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тізімдер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өзінде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еңбектерінің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жөнінде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шығармаларының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санын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Ш.Штейшнейдр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117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түрік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А.Атеш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160, ал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тәжік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ғалымы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Б.Ғафуров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200 трактат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ғалымның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ұшан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еңбектерінен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заманымызға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сақталып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қолына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тигені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шығарма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деуге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Осы 40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шақты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өзі-ақ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әл-Фарабидің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энциколпедист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дәлелдейді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96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Әл-фараби\Afhf,\34483035_2033926999993342_67280550120747171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760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Шығыстың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Аристотельі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мәшһұр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философ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заманның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Платон, Аристотель, Гален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алыптарының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шығармалары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трактаттар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түсіндірмелер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жазды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Фарабидің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Ақылдың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трактат,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Данышпандықтың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інжу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маржаны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Ғылымдардың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Философияны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«Аристотель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еңбектеріне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түсіндірме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зеріттеулері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есімін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философ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танытты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Әл-Фарабидің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этикалық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қарастарын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танытатын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туындылары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аз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Қайырымды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тұрғандарының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көзқарастары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Бақытқа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сілтеу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қайраткерлердің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нақыл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еңбектерінің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47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Әл-фараби\qKEcqOZzGk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 bwMode="auto">
          <a:xfrm>
            <a:off x="0" y="0"/>
            <a:ext cx="914400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теориясымен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шұғылданған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зерттеулер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Фарабидің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құрылысын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зерттеуге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ұйқас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ырғағы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еңбектері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Фарабидің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күйінде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зерттеуі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аударады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өнері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араб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поэзиясының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теориялық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мәселеріне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Екіншісі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өнерінің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қағидалары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трактат»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поэзиясының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жанрларына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терминдеріне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Ендеше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поэзиялық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шегініс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көрейік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78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Әл-фараби\4cfFYScLe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56"/>
            <a:ext cx="9144000" cy="68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45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Бабамыздың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Қайырымды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өріледі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қасиетті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ұштастырған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Біріншіден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мүлде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мінсіз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жаратылысынан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айтылғанның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жете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түсінетін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сөйлеушінің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ойындағысындай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ұғып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түсінген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естіген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аңғарған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нәрселердің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есіне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сақтайтын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бұлардан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ұмытпайтын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Алғыр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аңғарымпаз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иесі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Өткір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иесі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түйгенінің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ділмар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білімге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құштар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үйренуден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шаршап-шалдықпай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жұмсалатын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еңбектен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қиналып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азаптанбай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жететін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Тағамға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ішімдік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ішуге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сыр-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сұхбат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құруға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келденде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қанағатшыл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Сауық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құмарлықтан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аулақ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шыншыл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сүйіп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өтірік-жалған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суайттарды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көруі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792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936"/>
            <a:ext cx="903649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Әл-Фарабидің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Бақытқа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сілтеу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трактаты.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этика-эстетика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мәселелеріне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көркемдік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сұлулық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мейірімділік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жайындағы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категориясының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ғылыим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негіздерін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Этика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жақсылық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жамандықты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ажыратуға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дәлелдеді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Әл-Фарабидің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гуманистік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идеясының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бойындағы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мейірімділік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сұлулық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бірлікте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тұтастықта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бақытқа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дегеннің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ұмытылуы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бақытқа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істеуге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7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Әл-фараби\83778548_3215954038457293_15600044405665300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Бақыт-өз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көксейтін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игілік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Бақыттың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жағында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жете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алмайтын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Бақытқа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жеткізетін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тамаша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туғызатын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әдет-ғұрып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қайрымдылы.Қайрымдылық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белгілеген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бақытқа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жақсылық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Бақыттың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парасаттылықта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әркімнің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игілікті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білуінде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құлқын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өзгертіп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игілікке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бағыштап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отыруында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11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Әл-фараби\83580108_988184401553120_52708943751597260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"/>
            <a:ext cx="9144000" cy="68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7693"/>
            <a:ext cx="892899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Араб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музыкасын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Г.Фармер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ғылымдар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ұстаз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Ал музыка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саласын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болсақ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бас король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Басқаша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әл-Фарабиге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үлгі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боларлық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ұстаз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боларлық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Қорыта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әл-Фарабидің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«Музыка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музыка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өнері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қақында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қайнар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Оқырман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кітаптан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музыкалық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өнердің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тәжірибесі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білімдерді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музыканың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емдік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қасиетін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жағымды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жақты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дәлелдеді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баса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айтты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теориясын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музыкалық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аспаптарды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қолдан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жасап,сол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аспаптарда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ойнай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аспаптарынын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«канун».  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домбырасының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атасы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бабамыз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97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0"/>
            <a:ext cx="91231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4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7992"/>
            <a:ext cx="9134475" cy="686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60" y="2420888"/>
            <a:ext cx="5017740" cy="33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27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96" y="116632"/>
            <a:ext cx="9129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дәрігер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бүйрек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ауруының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нағыз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білгірі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көлемді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еңбектер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тәннің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ешқандай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билемейді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үстемдігі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-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ағзасы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мүшелерінің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медицинаға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салғаны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ұққаны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білеміз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Ал 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ұғуы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бабамыздың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екендігінің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дәлелі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3533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Әл-фараби\Afhf,\Oww8gFO3-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Әл-фараби\Afhf,\I9KzQsH__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" y="0"/>
            <a:ext cx="9129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Әл-фараби\Afhf,\PKm-JWZiz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Әл-фараби\x5dbMInFNQ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2" y="-34284"/>
            <a:ext cx="9150072" cy="68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Әл-фараби\69944116_965446403795877_22328805428759101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Әл-фараби\78455550_2599418743506405_88486730898824232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Әл-фараби\NgF9Gc9g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172552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96" y="86874"/>
            <a:ext cx="2123728" cy="17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784" y="203747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Мақсатымыз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Аристотельден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Әл-Фарабидің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ғұламаның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жан-жақты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болғандығын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ізденіс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Шығармашылықтан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келтіре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мән-мағанасын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ашуға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сөздерімен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жеткізе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жетелеу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Халқымызға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білімнің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ілімнің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сепкен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Әбунасыр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мұраларынан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ағызып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ашықтық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құндылықтарын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дарыту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12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Әл-фараби\ktghcbfx8o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8" b="28600" l="39254" r="61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89" t="6216" r="39283" b="70451"/>
          <a:stretch/>
        </p:blipFill>
        <p:spPr bwMode="auto">
          <a:xfrm>
            <a:off x="15672" y="0"/>
            <a:ext cx="18897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82341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Әзиз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аруақ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парыз-ұлылығың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танымақ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Тұңғиықтан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тұйықтан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                        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Қыпшақтардың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шығардың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Заманында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?!                                        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Аристотель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атандың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22920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Мұзафар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Әлімбаев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жазушысы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Әл-фараби\OWLW0DhEP_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-384" r="57393" b="20384"/>
          <a:stretch/>
        </p:blipFill>
        <p:spPr bwMode="auto">
          <a:xfrm>
            <a:off x="30912" y="-6288"/>
            <a:ext cx="3244944" cy="4011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3544" y="2348880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...Ал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Кеңге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жайды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қанатын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Әбуіміз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ғалым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Әбуіміз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бабамыз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517232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Мұхтар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Шаханов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жазушысы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2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Әл-фараби\Ql7XsxDU_6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" r="53244" b="17556"/>
          <a:stretch/>
        </p:blipFill>
        <p:spPr bwMode="auto">
          <a:xfrm>
            <a:off x="28993" y="31568"/>
            <a:ext cx="1432560" cy="16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94" y="43792"/>
            <a:ext cx="893549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Тарихымыздағы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тұлғалардың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дүниесінің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атағы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жайылған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ғұлама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философы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Аристолельден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ұстаз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шығысты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білімімен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бас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идірген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Отырар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870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Фарабидің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аты-жөні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Мухаммед ибн Мухаммед ибн  Тархан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Ұзлағ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Түрки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Түрки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түркі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Фараб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Мухаммед,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әкесінің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Мухамед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атасының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Тархан,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Бабасы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Ұзлағ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түркі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тайпасының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әулетті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әкесі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қаңлы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қыпшақ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Әкесі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әскербасы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Мұхаммедтің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жауынгершілік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өнерінен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хабары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Әл-фараби\rRHEz48IX1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56616" b="26889"/>
          <a:stretch/>
        </p:blipFill>
        <p:spPr bwMode="auto">
          <a:xfrm>
            <a:off x="0" y="9148"/>
            <a:ext cx="1824437" cy="18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916" y="71527"/>
            <a:ext cx="90580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Бала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Мухаммед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медреселерінің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бірінен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сауатын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хат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сының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сусындап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өскен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үйренуге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жастай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Араб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тарихшысы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ибн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Халликан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70-ке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қалдырған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түркі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араб, парсы, грек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тілдерін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жетік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меңгерген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12-16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ғылым-білім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Бағдатқа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аттанған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Бағдад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шаһары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қақпасын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ғылыммен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айналысу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Бағдадта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Байт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әл-Хакма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ғылымдар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әлемде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пейіл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барға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қанағат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қылатын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киінген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мінезді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84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Әл-фараби\S1kxrH-A6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7" b="38265"/>
          <a:stretch/>
        </p:blipFill>
        <p:spPr bwMode="auto">
          <a:xfrm>
            <a:off x="539552" y="1541307"/>
            <a:ext cx="2873072" cy="31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305038"/>
            <a:ext cx="540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Білімсіз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молай-майды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білімсіз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өзгенің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абзал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қасиеттерін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Жан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дүниені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тәрбиелемей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жетістікке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ұштасса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салауаттылыққа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ашылмақ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құлқын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түзей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алмаған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ақиқат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ғылымына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қолы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жетпейді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қағиданфы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ұстанған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Әбу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Насыр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дүниесінің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тазалығына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41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1422</Words>
  <Application>Microsoft Office PowerPoint</Application>
  <PresentationFormat>Экран (4:3)</PresentationFormat>
  <Paragraphs>59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“Елдің өрге басуы-Елбасының еңбегі”</dc:title>
  <cp:lastModifiedBy>nurs24</cp:lastModifiedBy>
  <cp:revision>782</cp:revision>
  <cp:lastPrinted>2020-03-02T12:51:55Z</cp:lastPrinted>
  <dcterms:modified xsi:type="dcterms:W3CDTF">2020-05-30T13:58:39Z</dcterms:modified>
</cp:coreProperties>
</file>