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02F10E-94BA-4672-AA84-4C9CB4E824E2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7632D3B-EBC9-49D5-9491-6B48105CF209}">
      <dgm:prSet phldrT="[Текст]" custT="1"/>
      <dgm:spPr/>
      <dgm:t>
        <a:bodyPr/>
        <a:lstStyle/>
        <a:p>
          <a:r>
            <a:rPr lang="kk-KZ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Оқушылардың білім алу үдерісін бақылау</a:t>
          </a:r>
          <a:endParaRPr lang="ru-RU" sz="16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B1F07B-2ADC-4E8E-897A-DC3FDA7E3920}" type="parTrans" cxnId="{30CACF65-94FC-4A11-84E0-ECD5B1B22AC5}">
      <dgm:prSet/>
      <dgm:spPr/>
      <dgm:t>
        <a:bodyPr/>
        <a:lstStyle/>
        <a:p>
          <a:endParaRPr lang="ru-RU"/>
        </a:p>
      </dgm:t>
    </dgm:pt>
    <dgm:pt modelId="{975E3D4E-08C4-4A66-B379-ABDFB9096162}" type="sibTrans" cxnId="{30CACF65-94FC-4A11-84E0-ECD5B1B22AC5}">
      <dgm:prSet/>
      <dgm:spPr/>
      <dgm:t>
        <a:bodyPr/>
        <a:lstStyle/>
        <a:p>
          <a:endParaRPr lang="ru-RU"/>
        </a:p>
      </dgm:t>
    </dgm:pt>
    <dgm:pt modelId="{4BEB4CC5-59C3-4E0A-88D7-34A29FBAD949}">
      <dgm:prSet phldrT="[Текст]" custT="1"/>
      <dgm:spPr/>
      <dgm:t>
        <a:bodyPr/>
        <a:lstStyle/>
        <a:p>
          <a:r>
            <a:rPr lang="kk-KZ" sz="1600" b="1" dirty="0">
              <a:solidFill>
                <a:srgbClr val="FF0000"/>
              </a:solidFill>
            </a:rPr>
            <a:t>Кері байланыс </a:t>
          </a:r>
          <a:endParaRPr lang="ru-RU" sz="1600" b="1" dirty="0">
            <a:solidFill>
              <a:srgbClr val="FF0000"/>
            </a:solidFill>
          </a:endParaRPr>
        </a:p>
      </dgm:t>
    </dgm:pt>
    <dgm:pt modelId="{2CF4B85D-44E9-4685-A7A9-59EEF7D3054F}" type="parTrans" cxnId="{45C4B59A-F0B5-4381-98CA-4FB6877DBD43}">
      <dgm:prSet/>
      <dgm:spPr/>
      <dgm:t>
        <a:bodyPr/>
        <a:lstStyle/>
        <a:p>
          <a:endParaRPr lang="ru-RU"/>
        </a:p>
      </dgm:t>
    </dgm:pt>
    <dgm:pt modelId="{2FC3CEBF-214A-4246-9BEA-0D78864D3766}" type="sibTrans" cxnId="{45C4B59A-F0B5-4381-98CA-4FB6877DBD43}">
      <dgm:prSet/>
      <dgm:spPr/>
      <dgm:t>
        <a:bodyPr/>
        <a:lstStyle/>
        <a:p>
          <a:endParaRPr lang="ru-RU"/>
        </a:p>
      </dgm:t>
    </dgm:pt>
    <dgm:pt modelId="{1156947A-D46F-4B95-8B56-905C1D0E003A}">
      <dgm:prSet phldrT="[Текст]" custT="1"/>
      <dgm:spPr/>
      <dgm:t>
        <a:bodyPr/>
        <a:lstStyle/>
        <a:p>
          <a:r>
            <a:rPr lang="kk-KZ" sz="1600" b="1" dirty="0">
              <a:solidFill>
                <a:srgbClr val="FF0000"/>
              </a:solidFill>
            </a:rPr>
            <a:t>Оқушылардың тапсырманы сапалы орындауына көмек беру</a:t>
          </a:r>
          <a:endParaRPr lang="ru-RU" sz="1600" b="1" dirty="0">
            <a:solidFill>
              <a:srgbClr val="FF0000"/>
            </a:solidFill>
          </a:endParaRPr>
        </a:p>
      </dgm:t>
    </dgm:pt>
    <dgm:pt modelId="{7361CAA6-BCDB-4ED1-8760-8FD8569208CF}" type="parTrans" cxnId="{2444F9DD-ADDC-41D8-BF84-249AC0D2A775}">
      <dgm:prSet/>
      <dgm:spPr/>
      <dgm:t>
        <a:bodyPr/>
        <a:lstStyle/>
        <a:p>
          <a:endParaRPr lang="ru-RU"/>
        </a:p>
      </dgm:t>
    </dgm:pt>
    <dgm:pt modelId="{97FC236B-CAA7-4B10-B9F4-92B67E05C70C}" type="sibTrans" cxnId="{2444F9DD-ADDC-41D8-BF84-249AC0D2A775}">
      <dgm:prSet/>
      <dgm:spPr/>
      <dgm:t>
        <a:bodyPr/>
        <a:lstStyle/>
        <a:p>
          <a:endParaRPr lang="ru-RU"/>
        </a:p>
      </dgm:t>
    </dgm:pt>
    <dgm:pt modelId="{FB86DE64-B8B8-43E1-B2F9-FA61ED66092C}">
      <dgm:prSet phldrT="[Текст]" custT="1"/>
      <dgm:spPr/>
      <dgm:t>
        <a:bodyPr/>
        <a:lstStyle/>
        <a:p>
          <a:r>
            <a:rPr lang="kk-KZ" sz="1600" b="1" dirty="0">
              <a:solidFill>
                <a:srgbClr val="FF0000"/>
              </a:solidFill>
            </a:rPr>
            <a:t>Оқу материалын түсінгендігін тексеру</a:t>
          </a:r>
          <a:endParaRPr lang="ru-RU" sz="1600" b="1" dirty="0">
            <a:solidFill>
              <a:srgbClr val="FF0000"/>
            </a:solidFill>
          </a:endParaRPr>
        </a:p>
      </dgm:t>
    </dgm:pt>
    <dgm:pt modelId="{0C4905D7-4F6C-4306-A11F-4C5B933CA3CA}" type="parTrans" cxnId="{9EB98E96-25D3-4096-89B8-173D9DD2D47E}">
      <dgm:prSet/>
      <dgm:spPr/>
      <dgm:t>
        <a:bodyPr/>
        <a:lstStyle/>
        <a:p>
          <a:endParaRPr lang="ru-RU"/>
        </a:p>
      </dgm:t>
    </dgm:pt>
    <dgm:pt modelId="{507716FF-1DA3-4E6C-8AA4-7D6FC1FF3714}" type="sibTrans" cxnId="{9EB98E96-25D3-4096-89B8-173D9DD2D47E}">
      <dgm:prSet/>
      <dgm:spPr/>
      <dgm:t>
        <a:bodyPr/>
        <a:lstStyle/>
        <a:p>
          <a:endParaRPr lang="ru-RU"/>
        </a:p>
      </dgm:t>
    </dgm:pt>
    <dgm:pt modelId="{557E9DC4-7008-4E5A-82B9-C655D60881BB}">
      <dgm:prSet phldrT="[Текст]" custT="1"/>
      <dgm:spPr/>
      <dgm:t>
        <a:bodyPr/>
        <a:lstStyle/>
        <a:p>
          <a:r>
            <a:rPr lang="kk-KZ" sz="1600" b="1" dirty="0">
              <a:solidFill>
                <a:srgbClr val="FF0000"/>
              </a:solidFill>
            </a:rPr>
            <a:t>Оқушыларға тәуелсіз жұмыс жасауға үйрету</a:t>
          </a:r>
          <a:endParaRPr lang="ru-RU" sz="1600" b="1" dirty="0">
            <a:solidFill>
              <a:srgbClr val="FF0000"/>
            </a:solidFill>
          </a:endParaRPr>
        </a:p>
      </dgm:t>
    </dgm:pt>
    <dgm:pt modelId="{C8A6A19A-E039-4012-A91A-644C35BFA1EE}" type="parTrans" cxnId="{621753FA-6980-4096-B53E-6CDBCC5C82DC}">
      <dgm:prSet/>
      <dgm:spPr/>
      <dgm:t>
        <a:bodyPr/>
        <a:lstStyle/>
        <a:p>
          <a:endParaRPr lang="ru-RU"/>
        </a:p>
      </dgm:t>
    </dgm:pt>
    <dgm:pt modelId="{2EF1D1FB-9471-479E-B869-44B78A10C894}" type="sibTrans" cxnId="{621753FA-6980-4096-B53E-6CDBCC5C82DC}">
      <dgm:prSet/>
      <dgm:spPr/>
      <dgm:t>
        <a:bodyPr/>
        <a:lstStyle/>
        <a:p>
          <a:endParaRPr lang="ru-RU"/>
        </a:p>
      </dgm:t>
    </dgm:pt>
    <dgm:pt modelId="{DB49A5D8-E2C3-42F1-A8E7-74FDEE2EF173}">
      <dgm:prSet custT="1"/>
      <dgm:spPr/>
      <dgm:t>
        <a:bodyPr/>
        <a:lstStyle/>
        <a:p>
          <a:r>
            <a:rPr lang="kk-KZ" sz="1600" b="1" dirty="0" smtClean="0">
              <a:solidFill>
                <a:srgbClr val="FF0000"/>
              </a:solidFill>
            </a:rPr>
            <a:t>Оқушылардың </a:t>
          </a:r>
          <a:r>
            <a:rPr lang="kk-KZ" sz="1600" b="1" dirty="0">
              <a:solidFill>
                <a:srgbClr val="FF0000"/>
              </a:solidFill>
            </a:rPr>
            <a:t>зерттеушілік қабілетін бақылау</a:t>
          </a:r>
          <a:endParaRPr lang="ru-RU" sz="1600" b="1" dirty="0">
            <a:solidFill>
              <a:srgbClr val="FF0000"/>
            </a:solidFill>
          </a:endParaRPr>
        </a:p>
      </dgm:t>
    </dgm:pt>
    <dgm:pt modelId="{B5C0BD11-F013-4E0E-B905-6D76CA3B95B3}" type="parTrans" cxnId="{06D60357-BA3B-40C5-AC36-4C6D2F93FA50}">
      <dgm:prSet/>
      <dgm:spPr/>
      <dgm:t>
        <a:bodyPr/>
        <a:lstStyle/>
        <a:p>
          <a:endParaRPr lang="ru-RU"/>
        </a:p>
      </dgm:t>
    </dgm:pt>
    <dgm:pt modelId="{B953D9DB-AAA1-45EA-93FD-0C6036B5EC11}" type="sibTrans" cxnId="{06D60357-BA3B-40C5-AC36-4C6D2F93FA50}">
      <dgm:prSet/>
      <dgm:spPr/>
      <dgm:t>
        <a:bodyPr/>
        <a:lstStyle/>
        <a:p>
          <a:endParaRPr lang="ru-RU"/>
        </a:p>
      </dgm:t>
    </dgm:pt>
    <dgm:pt modelId="{C8969B5B-9A55-4DD2-8460-AE45AA715165}" type="pres">
      <dgm:prSet presAssocID="{7802F10E-94BA-4672-AA84-4C9CB4E824E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1878D1-30F7-4D79-8311-1CED249254D9}" type="pres">
      <dgm:prSet presAssocID="{07632D3B-EBC9-49D5-9491-6B48105CF209}" presName="node" presStyleLbl="node1" presStyleIdx="0" presStyleCnt="6" custScaleX="124663" custScaleY="112041" custRadScaleRad="167408" custRadScaleInc="-2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3ADE1-C86F-48BE-9186-2653EDBE3585}" type="pres">
      <dgm:prSet presAssocID="{975E3D4E-08C4-4A66-B379-ABDFB9096162}" presName="sibTrans" presStyleLbl="sibTrans2D1" presStyleIdx="0" presStyleCnt="6"/>
      <dgm:spPr/>
      <dgm:t>
        <a:bodyPr/>
        <a:lstStyle/>
        <a:p>
          <a:endParaRPr lang="ru-RU"/>
        </a:p>
      </dgm:t>
    </dgm:pt>
    <dgm:pt modelId="{0F29DFEA-AD3F-4C6D-8078-EF025691F37F}" type="pres">
      <dgm:prSet presAssocID="{975E3D4E-08C4-4A66-B379-ABDFB9096162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D8ECFD45-3A40-4302-8BAF-5455E4E3559E}" type="pres">
      <dgm:prSet presAssocID="{4BEB4CC5-59C3-4E0A-88D7-34A29FBAD949}" presName="node" presStyleLbl="node1" presStyleIdx="1" presStyleCnt="6" custScaleX="119559" custScaleY="110970" custRadScaleRad="100876" custRadScaleInc="-6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01D026-5147-4D80-803E-6510D9EAAD1B}" type="pres">
      <dgm:prSet presAssocID="{2FC3CEBF-214A-4246-9BEA-0D78864D3766}" presName="sibTrans" presStyleLbl="sibTrans2D1" presStyleIdx="1" presStyleCnt="6"/>
      <dgm:spPr/>
      <dgm:t>
        <a:bodyPr/>
        <a:lstStyle/>
        <a:p>
          <a:endParaRPr lang="ru-RU"/>
        </a:p>
      </dgm:t>
    </dgm:pt>
    <dgm:pt modelId="{43821B50-B530-4A73-8404-27BBC392AA7B}" type="pres">
      <dgm:prSet presAssocID="{2FC3CEBF-214A-4246-9BEA-0D78864D3766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05F62D1F-3F1D-4D7B-B3AA-EF8E39610C4E}" type="pres">
      <dgm:prSet presAssocID="{1156947A-D46F-4B95-8B56-905C1D0E003A}" presName="node" presStyleLbl="node1" presStyleIdx="2" presStyleCnt="6" custScaleX="121089" custScaleY="1142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D4296-C336-4430-B3F4-677C041D4D6D}" type="pres">
      <dgm:prSet presAssocID="{97FC236B-CAA7-4B10-B9F4-92B67E05C70C}" presName="sibTrans" presStyleLbl="sibTrans2D1" presStyleIdx="2" presStyleCnt="6"/>
      <dgm:spPr/>
      <dgm:t>
        <a:bodyPr/>
        <a:lstStyle/>
        <a:p>
          <a:endParaRPr lang="ru-RU"/>
        </a:p>
      </dgm:t>
    </dgm:pt>
    <dgm:pt modelId="{DA295555-E197-47DA-9B4A-27F582F45482}" type="pres">
      <dgm:prSet presAssocID="{97FC236B-CAA7-4B10-B9F4-92B67E05C70C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64D72DAD-25D2-4ED9-B3E3-8EBC8D43172D}" type="pres">
      <dgm:prSet presAssocID="{FB86DE64-B8B8-43E1-B2F9-FA61ED66092C}" presName="node" presStyleLbl="node1" presStyleIdx="3" presStyleCnt="6" custScaleX="111538" custScaleY="116312" custRadScaleRad="96514" custRadScaleInc="-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2B726-E262-4822-9B14-F11AD4D8A606}" type="pres">
      <dgm:prSet presAssocID="{507716FF-1DA3-4E6C-8AA4-7D6FC1FF3714}" presName="sibTrans" presStyleLbl="sibTrans2D1" presStyleIdx="3" presStyleCnt="6"/>
      <dgm:spPr/>
      <dgm:t>
        <a:bodyPr/>
        <a:lstStyle/>
        <a:p>
          <a:endParaRPr lang="ru-RU"/>
        </a:p>
      </dgm:t>
    </dgm:pt>
    <dgm:pt modelId="{EC3D74FB-CE61-4A26-9D46-50A596F015D7}" type="pres">
      <dgm:prSet presAssocID="{507716FF-1DA3-4E6C-8AA4-7D6FC1FF3714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1F6F3124-1B6C-4C19-9911-EF90C7169068}" type="pres">
      <dgm:prSet presAssocID="{557E9DC4-7008-4E5A-82B9-C655D60881BB}" presName="node" presStyleLbl="node1" presStyleIdx="4" presStyleCnt="6" custScaleX="115546" custScaleY="120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1CD8B9-CC51-4C3A-B30E-A0277F57AFC6}" type="pres">
      <dgm:prSet presAssocID="{2EF1D1FB-9471-479E-B869-44B78A10C894}" presName="sibTrans" presStyleLbl="sibTrans2D1" presStyleIdx="4" presStyleCnt="6"/>
      <dgm:spPr/>
      <dgm:t>
        <a:bodyPr/>
        <a:lstStyle/>
        <a:p>
          <a:endParaRPr lang="ru-RU"/>
        </a:p>
      </dgm:t>
    </dgm:pt>
    <dgm:pt modelId="{3C87A3E3-2558-4704-9C66-84BEF1D530C5}" type="pres">
      <dgm:prSet presAssocID="{2EF1D1FB-9471-479E-B869-44B78A10C894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7BE7A3AD-7D18-43AF-B44D-405FB17AB9B0}" type="pres">
      <dgm:prSet presAssocID="{DB49A5D8-E2C3-42F1-A8E7-74FDEE2EF173}" presName="node" presStyleLbl="node1" presStyleIdx="5" presStyleCnt="6" custScaleX="119928" custScaleY="1208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2E8C3-E949-48EA-B82F-A08D6281E6E1}" type="pres">
      <dgm:prSet presAssocID="{B953D9DB-AAA1-45EA-93FD-0C6036B5EC11}" presName="sibTrans" presStyleLbl="sibTrans2D1" presStyleIdx="5" presStyleCnt="6"/>
      <dgm:spPr/>
      <dgm:t>
        <a:bodyPr/>
        <a:lstStyle/>
        <a:p>
          <a:endParaRPr lang="ru-RU"/>
        </a:p>
      </dgm:t>
    </dgm:pt>
    <dgm:pt modelId="{89ABD3B0-3A20-4D93-A7ED-F0172C474D92}" type="pres">
      <dgm:prSet presAssocID="{B953D9DB-AAA1-45EA-93FD-0C6036B5EC11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B213BC87-16E9-448E-95B7-1D27922A603A}" type="presOf" srcId="{97FC236B-CAA7-4B10-B9F4-92B67E05C70C}" destId="{DA295555-E197-47DA-9B4A-27F582F45482}" srcOrd="1" destOrd="0" presId="urn:microsoft.com/office/officeart/2005/8/layout/cycle2"/>
    <dgm:cxn modelId="{E7C585A8-E858-4660-9FD6-80CE0E16E517}" type="presOf" srcId="{4BEB4CC5-59C3-4E0A-88D7-34A29FBAD949}" destId="{D8ECFD45-3A40-4302-8BAF-5455E4E3559E}" srcOrd="0" destOrd="0" presId="urn:microsoft.com/office/officeart/2005/8/layout/cycle2"/>
    <dgm:cxn modelId="{61DEBF67-84FD-4109-9BCA-53D76DA208D5}" type="presOf" srcId="{1156947A-D46F-4B95-8B56-905C1D0E003A}" destId="{05F62D1F-3F1D-4D7B-B3AA-EF8E39610C4E}" srcOrd="0" destOrd="0" presId="urn:microsoft.com/office/officeart/2005/8/layout/cycle2"/>
    <dgm:cxn modelId="{0CF64D5A-3291-4C33-806E-E0462B59A4FB}" type="presOf" srcId="{DB49A5D8-E2C3-42F1-A8E7-74FDEE2EF173}" destId="{7BE7A3AD-7D18-43AF-B44D-405FB17AB9B0}" srcOrd="0" destOrd="0" presId="urn:microsoft.com/office/officeart/2005/8/layout/cycle2"/>
    <dgm:cxn modelId="{52A51FED-4BBE-49F8-A2EA-67DFA7A214BD}" type="presOf" srcId="{97FC236B-CAA7-4B10-B9F4-92B67E05C70C}" destId="{44CD4296-C336-4430-B3F4-677C041D4D6D}" srcOrd="0" destOrd="0" presId="urn:microsoft.com/office/officeart/2005/8/layout/cycle2"/>
    <dgm:cxn modelId="{2444F9DD-ADDC-41D8-BF84-249AC0D2A775}" srcId="{7802F10E-94BA-4672-AA84-4C9CB4E824E2}" destId="{1156947A-D46F-4B95-8B56-905C1D0E003A}" srcOrd="2" destOrd="0" parTransId="{7361CAA6-BCDB-4ED1-8760-8FD8569208CF}" sibTransId="{97FC236B-CAA7-4B10-B9F4-92B67E05C70C}"/>
    <dgm:cxn modelId="{5A2EC7FF-BE9E-4BE5-8C98-9F7140604F5E}" type="presOf" srcId="{07632D3B-EBC9-49D5-9491-6B48105CF209}" destId="{191878D1-30F7-4D79-8311-1CED249254D9}" srcOrd="0" destOrd="0" presId="urn:microsoft.com/office/officeart/2005/8/layout/cycle2"/>
    <dgm:cxn modelId="{76A09335-C93C-4EC1-8BD5-76CF1096CBD0}" type="presOf" srcId="{975E3D4E-08C4-4A66-B379-ABDFB9096162}" destId="{02F3ADE1-C86F-48BE-9186-2653EDBE3585}" srcOrd="0" destOrd="0" presId="urn:microsoft.com/office/officeart/2005/8/layout/cycle2"/>
    <dgm:cxn modelId="{33CE2540-8729-4DE1-818E-46ACF8EBBFBC}" type="presOf" srcId="{507716FF-1DA3-4E6C-8AA4-7D6FC1FF3714}" destId="{EC3D74FB-CE61-4A26-9D46-50A596F015D7}" srcOrd="1" destOrd="0" presId="urn:microsoft.com/office/officeart/2005/8/layout/cycle2"/>
    <dgm:cxn modelId="{3AC955C4-32FF-45C3-8973-BD16A9473170}" type="presOf" srcId="{2EF1D1FB-9471-479E-B869-44B78A10C894}" destId="{3C87A3E3-2558-4704-9C66-84BEF1D530C5}" srcOrd="1" destOrd="0" presId="urn:microsoft.com/office/officeart/2005/8/layout/cycle2"/>
    <dgm:cxn modelId="{0258B4DA-DBCB-4FAC-970E-59157B483358}" type="presOf" srcId="{2FC3CEBF-214A-4246-9BEA-0D78864D3766}" destId="{43821B50-B530-4A73-8404-27BBC392AA7B}" srcOrd="1" destOrd="0" presId="urn:microsoft.com/office/officeart/2005/8/layout/cycle2"/>
    <dgm:cxn modelId="{45C4B59A-F0B5-4381-98CA-4FB6877DBD43}" srcId="{7802F10E-94BA-4672-AA84-4C9CB4E824E2}" destId="{4BEB4CC5-59C3-4E0A-88D7-34A29FBAD949}" srcOrd="1" destOrd="0" parTransId="{2CF4B85D-44E9-4685-A7A9-59EEF7D3054F}" sibTransId="{2FC3CEBF-214A-4246-9BEA-0D78864D3766}"/>
    <dgm:cxn modelId="{30CACF65-94FC-4A11-84E0-ECD5B1B22AC5}" srcId="{7802F10E-94BA-4672-AA84-4C9CB4E824E2}" destId="{07632D3B-EBC9-49D5-9491-6B48105CF209}" srcOrd="0" destOrd="0" parTransId="{C7B1F07B-2ADC-4E8E-897A-DC3FDA7E3920}" sibTransId="{975E3D4E-08C4-4A66-B379-ABDFB9096162}"/>
    <dgm:cxn modelId="{78879461-F625-47AC-8C68-1D41A7AC422C}" type="presOf" srcId="{B953D9DB-AAA1-45EA-93FD-0C6036B5EC11}" destId="{89ABD3B0-3A20-4D93-A7ED-F0172C474D92}" srcOrd="1" destOrd="0" presId="urn:microsoft.com/office/officeart/2005/8/layout/cycle2"/>
    <dgm:cxn modelId="{6F9DC2F5-B33C-4C98-BBE9-2516EB740E62}" type="presOf" srcId="{975E3D4E-08C4-4A66-B379-ABDFB9096162}" destId="{0F29DFEA-AD3F-4C6D-8078-EF025691F37F}" srcOrd="1" destOrd="0" presId="urn:microsoft.com/office/officeart/2005/8/layout/cycle2"/>
    <dgm:cxn modelId="{06D60357-BA3B-40C5-AC36-4C6D2F93FA50}" srcId="{7802F10E-94BA-4672-AA84-4C9CB4E824E2}" destId="{DB49A5D8-E2C3-42F1-A8E7-74FDEE2EF173}" srcOrd="5" destOrd="0" parTransId="{B5C0BD11-F013-4E0E-B905-6D76CA3B95B3}" sibTransId="{B953D9DB-AAA1-45EA-93FD-0C6036B5EC11}"/>
    <dgm:cxn modelId="{9EB98E96-25D3-4096-89B8-173D9DD2D47E}" srcId="{7802F10E-94BA-4672-AA84-4C9CB4E824E2}" destId="{FB86DE64-B8B8-43E1-B2F9-FA61ED66092C}" srcOrd="3" destOrd="0" parTransId="{0C4905D7-4F6C-4306-A11F-4C5B933CA3CA}" sibTransId="{507716FF-1DA3-4E6C-8AA4-7D6FC1FF3714}"/>
    <dgm:cxn modelId="{0E84C4B4-668F-4C3C-B73E-DB18F8738368}" type="presOf" srcId="{557E9DC4-7008-4E5A-82B9-C655D60881BB}" destId="{1F6F3124-1B6C-4C19-9911-EF90C7169068}" srcOrd="0" destOrd="0" presId="urn:microsoft.com/office/officeart/2005/8/layout/cycle2"/>
    <dgm:cxn modelId="{B19D6751-8DA4-4378-BD49-18BC03C93943}" type="presOf" srcId="{2EF1D1FB-9471-479E-B869-44B78A10C894}" destId="{551CD8B9-CC51-4C3A-B30E-A0277F57AFC6}" srcOrd="0" destOrd="0" presId="urn:microsoft.com/office/officeart/2005/8/layout/cycle2"/>
    <dgm:cxn modelId="{3DB6476C-CCAA-4F4C-8E15-22623E581182}" type="presOf" srcId="{FB86DE64-B8B8-43E1-B2F9-FA61ED66092C}" destId="{64D72DAD-25D2-4ED9-B3E3-8EBC8D43172D}" srcOrd="0" destOrd="0" presId="urn:microsoft.com/office/officeart/2005/8/layout/cycle2"/>
    <dgm:cxn modelId="{598BC0E7-B78F-4E60-A592-802D828FC677}" type="presOf" srcId="{507716FF-1DA3-4E6C-8AA4-7D6FC1FF3714}" destId="{F2E2B726-E262-4822-9B14-F11AD4D8A606}" srcOrd="0" destOrd="0" presId="urn:microsoft.com/office/officeart/2005/8/layout/cycle2"/>
    <dgm:cxn modelId="{F788A8D5-1F5B-48D9-AF26-B78FA8C4917D}" type="presOf" srcId="{B953D9DB-AAA1-45EA-93FD-0C6036B5EC11}" destId="{7B42E8C3-E949-48EA-B82F-A08D6281E6E1}" srcOrd="0" destOrd="0" presId="urn:microsoft.com/office/officeart/2005/8/layout/cycle2"/>
    <dgm:cxn modelId="{621753FA-6980-4096-B53E-6CDBCC5C82DC}" srcId="{7802F10E-94BA-4672-AA84-4C9CB4E824E2}" destId="{557E9DC4-7008-4E5A-82B9-C655D60881BB}" srcOrd="4" destOrd="0" parTransId="{C8A6A19A-E039-4012-A91A-644C35BFA1EE}" sibTransId="{2EF1D1FB-9471-479E-B869-44B78A10C894}"/>
    <dgm:cxn modelId="{5E720151-3241-4C05-804E-A768EF3FA764}" type="presOf" srcId="{2FC3CEBF-214A-4246-9BEA-0D78864D3766}" destId="{2D01D026-5147-4D80-803E-6510D9EAAD1B}" srcOrd="0" destOrd="0" presId="urn:microsoft.com/office/officeart/2005/8/layout/cycle2"/>
    <dgm:cxn modelId="{C8F7FB51-7F7D-4BFF-AAAA-796B633FD654}" type="presOf" srcId="{7802F10E-94BA-4672-AA84-4C9CB4E824E2}" destId="{C8969B5B-9A55-4DD2-8460-AE45AA715165}" srcOrd="0" destOrd="0" presId="urn:microsoft.com/office/officeart/2005/8/layout/cycle2"/>
    <dgm:cxn modelId="{3D2F2A61-1279-4F43-A229-0E91336F2B9B}" type="presParOf" srcId="{C8969B5B-9A55-4DD2-8460-AE45AA715165}" destId="{191878D1-30F7-4D79-8311-1CED249254D9}" srcOrd="0" destOrd="0" presId="urn:microsoft.com/office/officeart/2005/8/layout/cycle2"/>
    <dgm:cxn modelId="{D7DBCBDF-C780-42BA-B171-EC3266A54360}" type="presParOf" srcId="{C8969B5B-9A55-4DD2-8460-AE45AA715165}" destId="{02F3ADE1-C86F-48BE-9186-2653EDBE3585}" srcOrd="1" destOrd="0" presId="urn:microsoft.com/office/officeart/2005/8/layout/cycle2"/>
    <dgm:cxn modelId="{CAFED522-A78A-4113-A5D2-5F39630AAEE0}" type="presParOf" srcId="{02F3ADE1-C86F-48BE-9186-2653EDBE3585}" destId="{0F29DFEA-AD3F-4C6D-8078-EF025691F37F}" srcOrd="0" destOrd="0" presId="urn:microsoft.com/office/officeart/2005/8/layout/cycle2"/>
    <dgm:cxn modelId="{D61AB1BE-2B74-4F76-86CF-BF9F370FF5D4}" type="presParOf" srcId="{C8969B5B-9A55-4DD2-8460-AE45AA715165}" destId="{D8ECFD45-3A40-4302-8BAF-5455E4E3559E}" srcOrd="2" destOrd="0" presId="urn:microsoft.com/office/officeart/2005/8/layout/cycle2"/>
    <dgm:cxn modelId="{1E917ECD-A0C2-44C5-98E5-1808F25D5578}" type="presParOf" srcId="{C8969B5B-9A55-4DD2-8460-AE45AA715165}" destId="{2D01D026-5147-4D80-803E-6510D9EAAD1B}" srcOrd="3" destOrd="0" presId="urn:microsoft.com/office/officeart/2005/8/layout/cycle2"/>
    <dgm:cxn modelId="{011A3FFF-8233-4F68-BC32-1BA4F5890E01}" type="presParOf" srcId="{2D01D026-5147-4D80-803E-6510D9EAAD1B}" destId="{43821B50-B530-4A73-8404-27BBC392AA7B}" srcOrd="0" destOrd="0" presId="urn:microsoft.com/office/officeart/2005/8/layout/cycle2"/>
    <dgm:cxn modelId="{425D0C7E-077D-4763-9735-3CAE4E885C9E}" type="presParOf" srcId="{C8969B5B-9A55-4DD2-8460-AE45AA715165}" destId="{05F62D1F-3F1D-4D7B-B3AA-EF8E39610C4E}" srcOrd="4" destOrd="0" presId="urn:microsoft.com/office/officeart/2005/8/layout/cycle2"/>
    <dgm:cxn modelId="{0C060573-7BED-4225-87F3-CA2A64537037}" type="presParOf" srcId="{C8969B5B-9A55-4DD2-8460-AE45AA715165}" destId="{44CD4296-C336-4430-B3F4-677C041D4D6D}" srcOrd="5" destOrd="0" presId="urn:microsoft.com/office/officeart/2005/8/layout/cycle2"/>
    <dgm:cxn modelId="{D99C9D01-AD67-46BD-865C-55BEE19FF4AF}" type="presParOf" srcId="{44CD4296-C336-4430-B3F4-677C041D4D6D}" destId="{DA295555-E197-47DA-9B4A-27F582F45482}" srcOrd="0" destOrd="0" presId="urn:microsoft.com/office/officeart/2005/8/layout/cycle2"/>
    <dgm:cxn modelId="{0B63D29A-15B2-40E5-89C2-AB7FC782AC49}" type="presParOf" srcId="{C8969B5B-9A55-4DD2-8460-AE45AA715165}" destId="{64D72DAD-25D2-4ED9-B3E3-8EBC8D43172D}" srcOrd="6" destOrd="0" presId="urn:microsoft.com/office/officeart/2005/8/layout/cycle2"/>
    <dgm:cxn modelId="{7060C07E-BAC5-489B-8FB4-002F55B141B6}" type="presParOf" srcId="{C8969B5B-9A55-4DD2-8460-AE45AA715165}" destId="{F2E2B726-E262-4822-9B14-F11AD4D8A606}" srcOrd="7" destOrd="0" presId="urn:microsoft.com/office/officeart/2005/8/layout/cycle2"/>
    <dgm:cxn modelId="{DF536E07-8A7B-4C27-9250-55A147EFDE22}" type="presParOf" srcId="{F2E2B726-E262-4822-9B14-F11AD4D8A606}" destId="{EC3D74FB-CE61-4A26-9D46-50A596F015D7}" srcOrd="0" destOrd="0" presId="urn:microsoft.com/office/officeart/2005/8/layout/cycle2"/>
    <dgm:cxn modelId="{876342C8-543B-4EC8-AB5C-D9FBC75869AD}" type="presParOf" srcId="{C8969B5B-9A55-4DD2-8460-AE45AA715165}" destId="{1F6F3124-1B6C-4C19-9911-EF90C7169068}" srcOrd="8" destOrd="0" presId="urn:microsoft.com/office/officeart/2005/8/layout/cycle2"/>
    <dgm:cxn modelId="{C0F0DF0C-4842-4F9B-87AF-6FFADD8AC896}" type="presParOf" srcId="{C8969B5B-9A55-4DD2-8460-AE45AA715165}" destId="{551CD8B9-CC51-4C3A-B30E-A0277F57AFC6}" srcOrd="9" destOrd="0" presId="urn:microsoft.com/office/officeart/2005/8/layout/cycle2"/>
    <dgm:cxn modelId="{3341697B-6EF6-4C5D-9C5E-09E80EAC55FE}" type="presParOf" srcId="{551CD8B9-CC51-4C3A-B30E-A0277F57AFC6}" destId="{3C87A3E3-2558-4704-9C66-84BEF1D530C5}" srcOrd="0" destOrd="0" presId="urn:microsoft.com/office/officeart/2005/8/layout/cycle2"/>
    <dgm:cxn modelId="{54DAC792-5318-4DA6-BB75-41767C9D803C}" type="presParOf" srcId="{C8969B5B-9A55-4DD2-8460-AE45AA715165}" destId="{7BE7A3AD-7D18-43AF-B44D-405FB17AB9B0}" srcOrd="10" destOrd="0" presId="urn:microsoft.com/office/officeart/2005/8/layout/cycle2"/>
    <dgm:cxn modelId="{82627D22-30AA-42B4-9A68-43FBB69696B0}" type="presParOf" srcId="{C8969B5B-9A55-4DD2-8460-AE45AA715165}" destId="{7B42E8C3-E949-48EA-B82F-A08D6281E6E1}" srcOrd="11" destOrd="0" presId="urn:microsoft.com/office/officeart/2005/8/layout/cycle2"/>
    <dgm:cxn modelId="{C268393D-4DA5-474F-AA97-B2CC9ACB34D8}" type="presParOf" srcId="{7B42E8C3-E949-48EA-B82F-A08D6281E6E1}" destId="{89ABD3B0-3A20-4D93-A7ED-F0172C474D9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D5B0B0-E1FA-4F50-972A-E31B5D8CCE3D}" type="doc">
      <dgm:prSet loTypeId="urn:microsoft.com/office/officeart/2009/layout/CircleArrowProcess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FD9E776-1703-4043-A78F-D070A9319F2E}">
      <dgm:prSet phldrT="[Текст]" custT="1"/>
      <dgm:spPr/>
      <dgm:t>
        <a:bodyPr/>
        <a:lstStyle/>
        <a:p>
          <a:pPr algn="ctr"/>
          <a:r>
            <a:rPr lang="ru-RU" sz="1600" b="1" dirty="0" err="1">
              <a:solidFill>
                <a:schemeClr val="accent6">
                  <a:lumMod val="50000"/>
                </a:schemeClr>
              </a:solidFill>
            </a:rPr>
            <a:t>Бағалау</a:t>
          </a:r>
          <a:r>
            <a:rPr lang="ru-RU" sz="1600" b="1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b="1" dirty="0" err="1">
              <a:solidFill>
                <a:schemeClr val="accent6">
                  <a:lumMod val="50000"/>
                </a:schemeClr>
              </a:solidFill>
            </a:rPr>
            <a:t>мақсаты</a:t>
          </a:r>
          <a:endParaRPr lang="ru-RU" sz="1600" b="1" dirty="0">
            <a:solidFill>
              <a:schemeClr val="accent6">
                <a:lumMod val="50000"/>
              </a:schemeClr>
            </a:solidFill>
          </a:endParaRPr>
        </a:p>
      </dgm:t>
    </dgm:pt>
    <dgm:pt modelId="{6818BE39-D6E3-432D-88D6-694469BB070E}" type="parTrans" cxnId="{047DA44E-EB01-439E-990C-1DC452D26D30}">
      <dgm:prSet/>
      <dgm:spPr/>
      <dgm:t>
        <a:bodyPr/>
        <a:lstStyle/>
        <a:p>
          <a:pPr algn="ctr"/>
          <a:endParaRPr lang="ru-RU" sz="1600"/>
        </a:p>
      </dgm:t>
    </dgm:pt>
    <dgm:pt modelId="{8466778C-3830-4CB2-99B0-40DF3EB59434}" type="sibTrans" cxnId="{047DA44E-EB01-439E-990C-1DC452D26D30}">
      <dgm:prSet/>
      <dgm:spPr/>
      <dgm:t>
        <a:bodyPr/>
        <a:lstStyle/>
        <a:p>
          <a:pPr algn="ctr"/>
          <a:endParaRPr lang="ru-RU" sz="1600"/>
        </a:p>
      </dgm:t>
    </dgm:pt>
    <dgm:pt modelId="{9EE0F16A-462D-4D45-ABC8-C701E75F5899}">
      <dgm:prSet phldrT="[Текст]" custT="1"/>
      <dgm:spPr/>
      <dgm:t>
        <a:bodyPr/>
        <a:lstStyle/>
        <a:p>
          <a:pPr algn="ctr"/>
          <a:r>
            <a:rPr lang="ru-RU" sz="1600" b="1" dirty="0" err="1">
              <a:solidFill>
                <a:schemeClr val="accent6">
                  <a:lumMod val="50000"/>
                </a:schemeClr>
              </a:solidFill>
            </a:rPr>
            <a:t>Бағалау</a:t>
          </a:r>
          <a:r>
            <a:rPr lang="ru-RU" sz="1600" b="1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b="1" dirty="0" err="1">
              <a:solidFill>
                <a:schemeClr val="accent6">
                  <a:lumMod val="50000"/>
                </a:schemeClr>
              </a:solidFill>
            </a:rPr>
            <a:t>әдістері</a:t>
          </a:r>
          <a:endParaRPr lang="ru-RU" sz="1600" b="1" dirty="0">
            <a:solidFill>
              <a:schemeClr val="accent6">
                <a:lumMod val="50000"/>
              </a:schemeClr>
            </a:solidFill>
          </a:endParaRPr>
        </a:p>
      </dgm:t>
    </dgm:pt>
    <dgm:pt modelId="{4DE6799E-C9DB-481B-80FD-630B6E3375AC}" type="parTrans" cxnId="{AB441F7D-DE49-4BC6-A4E4-BE04A9D3A29F}">
      <dgm:prSet/>
      <dgm:spPr/>
      <dgm:t>
        <a:bodyPr/>
        <a:lstStyle/>
        <a:p>
          <a:pPr algn="ctr"/>
          <a:endParaRPr lang="ru-RU" sz="1600"/>
        </a:p>
      </dgm:t>
    </dgm:pt>
    <dgm:pt modelId="{C3658FC6-FF1E-4851-8EF4-269C70554812}" type="sibTrans" cxnId="{AB441F7D-DE49-4BC6-A4E4-BE04A9D3A29F}">
      <dgm:prSet/>
      <dgm:spPr/>
      <dgm:t>
        <a:bodyPr/>
        <a:lstStyle/>
        <a:p>
          <a:pPr algn="ctr"/>
          <a:endParaRPr lang="ru-RU" sz="1600"/>
        </a:p>
      </dgm:t>
    </dgm:pt>
    <dgm:pt modelId="{2A4175BE-E7BA-4A19-821C-986E0EB9EAAF}">
      <dgm:prSet phldrT="[Текст]" custT="1"/>
      <dgm:spPr/>
      <dgm:t>
        <a:bodyPr/>
        <a:lstStyle/>
        <a:p>
          <a:pPr algn="ctr"/>
          <a:r>
            <a:rPr lang="ru-RU" sz="1600" b="1" dirty="0" err="1">
              <a:solidFill>
                <a:schemeClr val="accent6">
                  <a:lumMod val="50000"/>
                </a:schemeClr>
              </a:solidFill>
            </a:rPr>
            <a:t>Бағалау</a:t>
          </a:r>
          <a:r>
            <a:rPr lang="ru-RU" sz="1600" b="1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b="1" dirty="0" err="1">
              <a:solidFill>
                <a:schemeClr val="accent6">
                  <a:lumMod val="50000"/>
                </a:schemeClr>
              </a:solidFill>
            </a:rPr>
            <a:t>құралдары</a:t>
          </a:r>
          <a:endParaRPr lang="ru-RU" sz="1600" b="1" dirty="0">
            <a:solidFill>
              <a:schemeClr val="accent6">
                <a:lumMod val="50000"/>
              </a:schemeClr>
            </a:solidFill>
          </a:endParaRPr>
        </a:p>
      </dgm:t>
    </dgm:pt>
    <dgm:pt modelId="{CA6FCA11-E450-44C0-90EA-3D738A3B0C6E}" type="parTrans" cxnId="{29FC6A08-222C-4BA0-AED6-078FEBBA9A04}">
      <dgm:prSet/>
      <dgm:spPr/>
      <dgm:t>
        <a:bodyPr/>
        <a:lstStyle/>
        <a:p>
          <a:pPr algn="ctr"/>
          <a:endParaRPr lang="ru-RU" sz="1600"/>
        </a:p>
      </dgm:t>
    </dgm:pt>
    <dgm:pt modelId="{F416F7A2-BC4F-492E-8724-523F92664A56}" type="sibTrans" cxnId="{29FC6A08-222C-4BA0-AED6-078FEBBA9A04}">
      <dgm:prSet/>
      <dgm:spPr/>
      <dgm:t>
        <a:bodyPr/>
        <a:lstStyle/>
        <a:p>
          <a:pPr algn="ctr"/>
          <a:endParaRPr lang="ru-RU" sz="1600"/>
        </a:p>
      </dgm:t>
    </dgm:pt>
    <dgm:pt modelId="{F5B2A542-DFB5-4213-8CA4-9ACAEB1F123F}" type="pres">
      <dgm:prSet presAssocID="{A9D5B0B0-E1FA-4F50-972A-E31B5D8CCE3D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326199D-5E26-446E-BF52-7AB421A82193}" type="pres">
      <dgm:prSet presAssocID="{BFD9E776-1703-4043-A78F-D070A9319F2E}" presName="Accent1" presStyleCnt="0"/>
      <dgm:spPr/>
    </dgm:pt>
    <dgm:pt modelId="{0C74CB19-E26C-4B7E-84B8-49635B1CEF2D}" type="pres">
      <dgm:prSet presAssocID="{BFD9E776-1703-4043-A78F-D070A9319F2E}" presName="Accent" presStyleLbl="node1" presStyleIdx="0" presStyleCnt="3"/>
      <dgm:spPr/>
    </dgm:pt>
    <dgm:pt modelId="{1A1C4782-827B-46E4-8407-E3386D171C01}" type="pres">
      <dgm:prSet presAssocID="{BFD9E776-1703-4043-A78F-D070A9319F2E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0DD5B8-4899-4655-9D17-36C4B4C3AD01}" type="pres">
      <dgm:prSet presAssocID="{9EE0F16A-462D-4D45-ABC8-C701E75F5899}" presName="Accent2" presStyleCnt="0"/>
      <dgm:spPr/>
    </dgm:pt>
    <dgm:pt modelId="{DA21D0FD-706A-4583-9D97-6C3B2DC819CE}" type="pres">
      <dgm:prSet presAssocID="{9EE0F16A-462D-4D45-ABC8-C701E75F5899}" presName="Accent" presStyleLbl="node1" presStyleIdx="1" presStyleCnt="3"/>
      <dgm:spPr/>
    </dgm:pt>
    <dgm:pt modelId="{E397ADE3-2AF2-4EBE-8F57-E5B8225100FB}" type="pres">
      <dgm:prSet presAssocID="{9EE0F16A-462D-4D45-ABC8-C701E75F5899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DF971A-8017-4815-B7D9-286CA26FF5BF}" type="pres">
      <dgm:prSet presAssocID="{2A4175BE-E7BA-4A19-821C-986E0EB9EAAF}" presName="Accent3" presStyleCnt="0"/>
      <dgm:spPr/>
    </dgm:pt>
    <dgm:pt modelId="{0B6A7D9D-DACC-4B22-8955-424AA340AB89}" type="pres">
      <dgm:prSet presAssocID="{2A4175BE-E7BA-4A19-821C-986E0EB9EAAF}" presName="Accent" presStyleLbl="node1" presStyleIdx="2" presStyleCnt="3"/>
      <dgm:spPr/>
    </dgm:pt>
    <dgm:pt modelId="{3BF18E3D-E25A-4056-A370-EEA72650E844}" type="pres">
      <dgm:prSet presAssocID="{2A4175BE-E7BA-4A19-821C-986E0EB9EAAF}" presName="Parent3" presStyleLbl="revTx" presStyleIdx="2" presStyleCnt="3" custScaleX="131122" custLinFactNeighborX="-1709" custLinFactNeighborY="-119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FC6A08-222C-4BA0-AED6-078FEBBA9A04}" srcId="{A9D5B0B0-E1FA-4F50-972A-E31B5D8CCE3D}" destId="{2A4175BE-E7BA-4A19-821C-986E0EB9EAAF}" srcOrd="2" destOrd="0" parTransId="{CA6FCA11-E450-44C0-90EA-3D738A3B0C6E}" sibTransId="{F416F7A2-BC4F-492E-8724-523F92664A56}"/>
    <dgm:cxn modelId="{047DA44E-EB01-439E-990C-1DC452D26D30}" srcId="{A9D5B0B0-E1FA-4F50-972A-E31B5D8CCE3D}" destId="{BFD9E776-1703-4043-A78F-D070A9319F2E}" srcOrd="0" destOrd="0" parTransId="{6818BE39-D6E3-432D-88D6-694469BB070E}" sibTransId="{8466778C-3830-4CB2-99B0-40DF3EB59434}"/>
    <dgm:cxn modelId="{788E7DDA-928E-4A0C-99AB-78999A501064}" type="presOf" srcId="{BFD9E776-1703-4043-A78F-D070A9319F2E}" destId="{1A1C4782-827B-46E4-8407-E3386D171C01}" srcOrd="0" destOrd="0" presId="urn:microsoft.com/office/officeart/2009/layout/CircleArrowProcess"/>
    <dgm:cxn modelId="{8DC37DDB-C5FF-4AFF-8046-CE7DD1EEBDE1}" type="presOf" srcId="{9EE0F16A-462D-4D45-ABC8-C701E75F5899}" destId="{E397ADE3-2AF2-4EBE-8F57-E5B8225100FB}" srcOrd="0" destOrd="0" presId="urn:microsoft.com/office/officeart/2009/layout/CircleArrowProcess"/>
    <dgm:cxn modelId="{0BF92EBE-734B-4FF3-9A48-EFBFD3772EBA}" type="presOf" srcId="{2A4175BE-E7BA-4A19-821C-986E0EB9EAAF}" destId="{3BF18E3D-E25A-4056-A370-EEA72650E844}" srcOrd="0" destOrd="0" presId="urn:microsoft.com/office/officeart/2009/layout/CircleArrowProcess"/>
    <dgm:cxn modelId="{9AEFBC77-DD61-4B2A-97E3-3A458D118871}" type="presOf" srcId="{A9D5B0B0-E1FA-4F50-972A-E31B5D8CCE3D}" destId="{F5B2A542-DFB5-4213-8CA4-9ACAEB1F123F}" srcOrd="0" destOrd="0" presId="urn:microsoft.com/office/officeart/2009/layout/CircleArrowProcess"/>
    <dgm:cxn modelId="{AB441F7D-DE49-4BC6-A4E4-BE04A9D3A29F}" srcId="{A9D5B0B0-E1FA-4F50-972A-E31B5D8CCE3D}" destId="{9EE0F16A-462D-4D45-ABC8-C701E75F5899}" srcOrd="1" destOrd="0" parTransId="{4DE6799E-C9DB-481B-80FD-630B6E3375AC}" sibTransId="{C3658FC6-FF1E-4851-8EF4-269C70554812}"/>
    <dgm:cxn modelId="{E430B7E0-98D3-4230-A641-0091428F153B}" type="presParOf" srcId="{F5B2A542-DFB5-4213-8CA4-9ACAEB1F123F}" destId="{3326199D-5E26-446E-BF52-7AB421A82193}" srcOrd="0" destOrd="0" presId="urn:microsoft.com/office/officeart/2009/layout/CircleArrowProcess"/>
    <dgm:cxn modelId="{82E7746D-8A85-4A7C-89F9-3B0615E755FD}" type="presParOf" srcId="{3326199D-5E26-446E-BF52-7AB421A82193}" destId="{0C74CB19-E26C-4B7E-84B8-49635B1CEF2D}" srcOrd="0" destOrd="0" presId="urn:microsoft.com/office/officeart/2009/layout/CircleArrowProcess"/>
    <dgm:cxn modelId="{995070D4-89D3-4696-A78B-031A0F008EB5}" type="presParOf" srcId="{F5B2A542-DFB5-4213-8CA4-9ACAEB1F123F}" destId="{1A1C4782-827B-46E4-8407-E3386D171C01}" srcOrd="1" destOrd="0" presId="urn:microsoft.com/office/officeart/2009/layout/CircleArrowProcess"/>
    <dgm:cxn modelId="{49E6FFA7-E094-4027-8D0C-90646D1EFDE6}" type="presParOf" srcId="{F5B2A542-DFB5-4213-8CA4-9ACAEB1F123F}" destId="{990DD5B8-4899-4655-9D17-36C4B4C3AD01}" srcOrd="2" destOrd="0" presId="urn:microsoft.com/office/officeart/2009/layout/CircleArrowProcess"/>
    <dgm:cxn modelId="{7B60F90F-0FC9-49B3-AA88-075F6C839FF1}" type="presParOf" srcId="{990DD5B8-4899-4655-9D17-36C4B4C3AD01}" destId="{DA21D0FD-706A-4583-9D97-6C3B2DC819CE}" srcOrd="0" destOrd="0" presId="urn:microsoft.com/office/officeart/2009/layout/CircleArrowProcess"/>
    <dgm:cxn modelId="{85C392BC-0A00-40E4-AA60-0A1563E2DB60}" type="presParOf" srcId="{F5B2A542-DFB5-4213-8CA4-9ACAEB1F123F}" destId="{E397ADE3-2AF2-4EBE-8F57-E5B8225100FB}" srcOrd="3" destOrd="0" presId="urn:microsoft.com/office/officeart/2009/layout/CircleArrowProcess"/>
    <dgm:cxn modelId="{AF5499F6-5133-43A6-8911-033281312DE0}" type="presParOf" srcId="{F5B2A542-DFB5-4213-8CA4-9ACAEB1F123F}" destId="{F1DF971A-8017-4815-B7D9-286CA26FF5BF}" srcOrd="4" destOrd="0" presId="urn:microsoft.com/office/officeart/2009/layout/CircleArrowProcess"/>
    <dgm:cxn modelId="{D60D09AB-D86F-4FCA-ADC8-2FE188099C87}" type="presParOf" srcId="{F1DF971A-8017-4815-B7D9-286CA26FF5BF}" destId="{0B6A7D9D-DACC-4B22-8955-424AA340AB89}" srcOrd="0" destOrd="0" presId="urn:microsoft.com/office/officeart/2009/layout/CircleArrowProcess"/>
    <dgm:cxn modelId="{672FA324-D364-4257-9891-F4317E22EA66}" type="presParOf" srcId="{F5B2A542-DFB5-4213-8CA4-9ACAEB1F123F}" destId="{3BF18E3D-E25A-4056-A370-EEA72650E844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177DA4-A1FB-41BD-9D5B-C7BF6CE96B68}" type="doc">
      <dgm:prSet loTypeId="urn:microsoft.com/office/officeart/2008/layout/VerticalCurvedList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29D1276-30FD-4E70-8FC7-60588457CE50}">
      <dgm:prSet phldrT="[Текст]"/>
      <dgm:spPr/>
      <dgm:t>
        <a:bodyPr/>
        <a:lstStyle/>
        <a:p>
          <a:r>
            <a:rPr lang="kk-KZ"/>
            <a:t>оқушылардың қажеттіліктерін бағалау</a:t>
          </a:r>
          <a:endParaRPr lang="ru-RU"/>
        </a:p>
      </dgm:t>
    </dgm:pt>
    <dgm:pt modelId="{4D67FF01-93CB-4E66-B3F9-8CF50BC45167}" type="parTrans" cxnId="{2BBC46B7-9E0A-4FC9-8305-46B94CD8D080}">
      <dgm:prSet/>
      <dgm:spPr/>
      <dgm:t>
        <a:bodyPr/>
        <a:lstStyle/>
        <a:p>
          <a:endParaRPr lang="ru-RU"/>
        </a:p>
      </dgm:t>
    </dgm:pt>
    <dgm:pt modelId="{C516A5D6-9688-48A6-B7CF-3A3914A7949C}" type="sibTrans" cxnId="{2BBC46B7-9E0A-4FC9-8305-46B94CD8D080}">
      <dgm:prSet/>
      <dgm:spPr/>
      <dgm:t>
        <a:bodyPr/>
        <a:lstStyle/>
        <a:p>
          <a:endParaRPr lang="ru-RU"/>
        </a:p>
      </dgm:t>
    </dgm:pt>
    <dgm:pt modelId="{B1E9CE6F-B2BD-43EB-B605-367E98DAABEC}">
      <dgm:prSet phldrT="[Текст]"/>
      <dgm:spPr/>
      <dgm:t>
        <a:bodyPr/>
        <a:lstStyle/>
        <a:p>
          <a:r>
            <a:rPr lang="kk-KZ"/>
            <a:t>оқушылардың өздігінен және бірлесе жұмыс жасауын мадақтау</a:t>
          </a:r>
          <a:endParaRPr lang="ru-RU"/>
        </a:p>
      </dgm:t>
    </dgm:pt>
    <dgm:pt modelId="{3BBCDD38-4DB4-4CCA-A198-5FBA5F94CE89}" type="parTrans" cxnId="{3C178529-E65D-45D3-ABB6-CDD159FB64B0}">
      <dgm:prSet/>
      <dgm:spPr/>
      <dgm:t>
        <a:bodyPr/>
        <a:lstStyle/>
        <a:p>
          <a:endParaRPr lang="ru-RU"/>
        </a:p>
      </dgm:t>
    </dgm:pt>
    <dgm:pt modelId="{191E3C4A-E3CB-4E56-B4AF-F12F903CA01F}" type="sibTrans" cxnId="{3C178529-E65D-45D3-ABB6-CDD159FB64B0}">
      <dgm:prSet/>
      <dgm:spPr/>
      <dgm:t>
        <a:bodyPr/>
        <a:lstStyle/>
        <a:p>
          <a:endParaRPr lang="ru-RU"/>
        </a:p>
      </dgm:t>
    </dgm:pt>
    <dgm:pt modelId="{DBF2ACE5-EE46-4C69-8747-7B93F00EDD2D}">
      <dgm:prSet phldrT="[Текст]"/>
      <dgm:spPr/>
      <dgm:t>
        <a:bodyPr/>
        <a:lstStyle/>
        <a:p>
          <a:r>
            <a:rPr lang="kk-KZ"/>
            <a:t>оқу үдерісін бақылау</a:t>
          </a:r>
          <a:endParaRPr lang="ru-RU"/>
        </a:p>
      </dgm:t>
    </dgm:pt>
    <dgm:pt modelId="{D3A6BB7E-BC96-4F4F-89D5-6BC98CCE4681}" type="parTrans" cxnId="{28141656-D733-4ACD-AB75-38369DF645EF}">
      <dgm:prSet/>
      <dgm:spPr/>
      <dgm:t>
        <a:bodyPr/>
        <a:lstStyle/>
        <a:p>
          <a:endParaRPr lang="ru-RU"/>
        </a:p>
      </dgm:t>
    </dgm:pt>
    <dgm:pt modelId="{1512EEB0-0630-4530-A835-EC29C5EA13DC}" type="sibTrans" cxnId="{28141656-D733-4ACD-AB75-38369DF645EF}">
      <dgm:prSet/>
      <dgm:spPr/>
      <dgm:t>
        <a:bodyPr/>
        <a:lstStyle/>
        <a:p>
          <a:endParaRPr lang="ru-RU"/>
        </a:p>
      </dgm:t>
    </dgm:pt>
    <dgm:pt modelId="{CDDF0736-6F5B-473C-A296-9A4FC27A7125}">
      <dgm:prSet phldrT="[Текст]"/>
      <dgm:spPr/>
      <dgm:t>
        <a:bodyPr/>
        <a:lstStyle/>
        <a:p>
          <a:r>
            <a:rPr lang="kk-KZ"/>
            <a:t>білімін демонстрациялау</a:t>
          </a:r>
          <a:endParaRPr lang="ru-RU"/>
        </a:p>
      </dgm:t>
    </dgm:pt>
    <dgm:pt modelId="{D972689C-17D2-481F-B670-F739E8F87234}" type="parTrans" cxnId="{FB5919C3-3FA3-427F-8E65-A2B7C0A409F6}">
      <dgm:prSet/>
      <dgm:spPr/>
      <dgm:t>
        <a:bodyPr/>
        <a:lstStyle/>
        <a:p>
          <a:endParaRPr lang="ru-RU"/>
        </a:p>
      </dgm:t>
    </dgm:pt>
    <dgm:pt modelId="{D97FAD23-622A-4E74-9ED5-A7AEC05B6DF9}" type="sibTrans" cxnId="{FB5919C3-3FA3-427F-8E65-A2B7C0A409F6}">
      <dgm:prSet/>
      <dgm:spPr/>
      <dgm:t>
        <a:bodyPr/>
        <a:lstStyle/>
        <a:p>
          <a:endParaRPr lang="ru-RU"/>
        </a:p>
      </dgm:t>
    </dgm:pt>
    <dgm:pt modelId="{91B3DF1D-F587-447B-BB4F-08CD80144C4E}">
      <dgm:prSet phldrT="[Текст]"/>
      <dgm:spPr/>
      <dgm:t>
        <a:bodyPr/>
        <a:lstStyle/>
        <a:p>
          <a:r>
            <a:rPr lang="kk-KZ"/>
            <a:t>білімін тексеру және мадақтау</a:t>
          </a:r>
          <a:endParaRPr lang="ru-RU"/>
        </a:p>
      </dgm:t>
    </dgm:pt>
    <dgm:pt modelId="{BBBA176C-A94B-430A-8AD2-F9163CF7E2C4}" type="parTrans" cxnId="{B5BA5D9B-53FB-4C0D-A6C6-4E7250B28BE9}">
      <dgm:prSet/>
      <dgm:spPr/>
      <dgm:t>
        <a:bodyPr/>
        <a:lstStyle/>
        <a:p>
          <a:endParaRPr lang="ru-RU"/>
        </a:p>
      </dgm:t>
    </dgm:pt>
    <dgm:pt modelId="{211CA45E-AB55-41DD-95CB-64BEF24645F0}" type="sibTrans" cxnId="{B5BA5D9B-53FB-4C0D-A6C6-4E7250B28BE9}">
      <dgm:prSet/>
      <dgm:spPr/>
      <dgm:t>
        <a:bodyPr/>
        <a:lstStyle/>
        <a:p>
          <a:endParaRPr lang="ru-RU"/>
        </a:p>
      </dgm:t>
    </dgm:pt>
    <dgm:pt modelId="{9E25630F-760D-416E-8EB8-D9528FE77D49}" type="pres">
      <dgm:prSet presAssocID="{47177DA4-A1FB-41BD-9D5B-C7BF6CE96B6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EC6B53C-1BF5-47BC-9914-0F63264879AE}" type="pres">
      <dgm:prSet presAssocID="{47177DA4-A1FB-41BD-9D5B-C7BF6CE96B68}" presName="Name1" presStyleCnt="0"/>
      <dgm:spPr/>
    </dgm:pt>
    <dgm:pt modelId="{DBB7A1E9-785C-44A3-AB88-C687FD0279B3}" type="pres">
      <dgm:prSet presAssocID="{47177DA4-A1FB-41BD-9D5B-C7BF6CE96B68}" presName="cycle" presStyleCnt="0"/>
      <dgm:spPr/>
    </dgm:pt>
    <dgm:pt modelId="{C71173F7-6CC3-43FF-BA7B-DB2D03C458D3}" type="pres">
      <dgm:prSet presAssocID="{47177DA4-A1FB-41BD-9D5B-C7BF6CE96B68}" presName="srcNode" presStyleLbl="node1" presStyleIdx="0" presStyleCnt="5"/>
      <dgm:spPr/>
    </dgm:pt>
    <dgm:pt modelId="{3D4E25CC-D9E8-416A-9695-804BE3DFA8F3}" type="pres">
      <dgm:prSet presAssocID="{47177DA4-A1FB-41BD-9D5B-C7BF6CE96B68}" presName="conn" presStyleLbl="parChTrans1D2" presStyleIdx="0" presStyleCnt="1"/>
      <dgm:spPr/>
      <dgm:t>
        <a:bodyPr/>
        <a:lstStyle/>
        <a:p>
          <a:endParaRPr lang="ru-RU"/>
        </a:p>
      </dgm:t>
    </dgm:pt>
    <dgm:pt modelId="{64E43030-DD55-4008-85EF-4C3B40610183}" type="pres">
      <dgm:prSet presAssocID="{47177DA4-A1FB-41BD-9D5B-C7BF6CE96B68}" presName="extraNode" presStyleLbl="node1" presStyleIdx="0" presStyleCnt="5"/>
      <dgm:spPr/>
    </dgm:pt>
    <dgm:pt modelId="{22CC1084-A790-4297-8051-335CBE9C0341}" type="pres">
      <dgm:prSet presAssocID="{47177DA4-A1FB-41BD-9D5B-C7BF6CE96B68}" presName="dstNode" presStyleLbl="node1" presStyleIdx="0" presStyleCnt="5"/>
      <dgm:spPr/>
    </dgm:pt>
    <dgm:pt modelId="{B67CAD9A-C44B-4653-BCB0-3E92A00093D7}" type="pres">
      <dgm:prSet presAssocID="{C29D1276-30FD-4E70-8FC7-60588457CE50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E9D457-45C6-474D-BB53-8D3FDEDA8D61}" type="pres">
      <dgm:prSet presAssocID="{C29D1276-30FD-4E70-8FC7-60588457CE50}" presName="accent_1" presStyleCnt="0"/>
      <dgm:spPr/>
    </dgm:pt>
    <dgm:pt modelId="{03D28A2B-2748-4AA7-8E8B-1D6BABE67169}" type="pres">
      <dgm:prSet presAssocID="{C29D1276-30FD-4E70-8FC7-60588457CE50}" presName="accentRepeatNode" presStyleLbl="solidFgAcc1" presStyleIdx="0" presStyleCnt="5"/>
      <dgm:spPr/>
    </dgm:pt>
    <dgm:pt modelId="{606F22B8-1ED2-49C7-B2D6-C2EAA785AF8C}" type="pres">
      <dgm:prSet presAssocID="{B1E9CE6F-B2BD-43EB-B605-367E98DAABE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15098A-5E55-4938-B2DF-EEE078C31E24}" type="pres">
      <dgm:prSet presAssocID="{B1E9CE6F-B2BD-43EB-B605-367E98DAABEC}" presName="accent_2" presStyleCnt="0"/>
      <dgm:spPr/>
    </dgm:pt>
    <dgm:pt modelId="{924BCFB1-8D74-4C5D-8EE6-CF7A5A87F6FD}" type="pres">
      <dgm:prSet presAssocID="{B1E9CE6F-B2BD-43EB-B605-367E98DAABEC}" presName="accentRepeatNode" presStyleLbl="solidFgAcc1" presStyleIdx="1" presStyleCnt="5"/>
      <dgm:spPr/>
    </dgm:pt>
    <dgm:pt modelId="{6F6B81EC-24EC-41AF-9E3C-A6089320D979}" type="pres">
      <dgm:prSet presAssocID="{DBF2ACE5-EE46-4C69-8747-7B93F00EDD2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D6F04-1577-4230-B0D1-22ACB0E7D0F0}" type="pres">
      <dgm:prSet presAssocID="{DBF2ACE5-EE46-4C69-8747-7B93F00EDD2D}" presName="accent_3" presStyleCnt="0"/>
      <dgm:spPr/>
    </dgm:pt>
    <dgm:pt modelId="{27D5482F-CAA7-4738-9354-816049DC0226}" type="pres">
      <dgm:prSet presAssocID="{DBF2ACE5-EE46-4C69-8747-7B93F00EDD2D}" presName="accentRepeatNode" presStyleLbl="solidFgAcc1" presStyleIdx="2" presStyleCnt="5"/>
      <dgm:spPr/>
    </dgm:pt>
    <dgm:pt modelId="{BC8C7E4B-C251-47B0-9CEA-215D7999B24A}" type="pres">
      <dgm:prSet presAssocID="{91B3DF1D-F587-447B-BB4F-08CD80144C4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9F3A5C-F581-45ED-9C0A-055515626D3B}" type="pres">
      <dgm:prSet presAssocID="{91B3DF1D-F587-447B-BB4F-08CD80144C4E}" presName="accent_4" presStyleCnt="0"/>
      <dgm:spPr/>
    </dgm:pt>
    <dgm:pt modelId="{4E8B9558-531E-4658-B1DA-886E27BA5C8D}" type="pres">
      <dgm:prSet presAssocID="{91B3DF1D-F587-447B-BB4F-08CD80144C4E}" presName="accentRepeatNode" presStyleLbl="solidFgAcc1" presStyleIdx="3" presStyleCnt="5"/>
      <dgm:spPr/>
    </dgm:pt>
    <dgm:pt modelId="{D02081B5-6A25-4BAA-9444-F2545F8A1221}" type="pres">
      <dgm:prSet presAssocID="{CDDF0736-6F5B-473C-A296-9A4FC27A7125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57BF97-B6AC-43EC-826C-934103D3A6B5}" type="pres">
      <dgm:prSet presAssocID="{CDDF0736-6F5B-473C-A296-9A4FC27A7125}" presName="accent_5" presStyleCnt="0"/>
      <dgm:spPr/>
    </dgm:pt>
    <dgm:pt modelId="{13DD4835-9E99-4B7D-82E0-472D6CA5084B}" type="pres">
      <dgm:prSet presAssocID="{CDDF0736-6F5B-473C-A296-9A4FC27A7125}" presName="accentRepeatNode" presStyleLbl="solidFgAcc1" presStyleIdx="4" presStyleCnt="5"/>
      <dgm:spPr/>
    </dgm:pt>
  </dgm:ptLst>
  <dgm:cxnLst>
    <dgm:cxn modelId="{C509A949-7D60-4EF8-A67F-605B7911DCF6}" type="presOf" srcId="{47177DA4-A1FB-41BD-9D5B-C7BF6CE96B68}" destId="{9E25630F-760D-416E-8EB8-D9528FE77D49}" srcOrd="0" destOrd="0" presId="urn:microsoft.com/office/officeart/2008/layout/VerticalCurvedList"/>
    <dgm:cxn modelId="{1DC17B5F-796D-48EA-8BA4-2A53CD95CF21}" type="presOf" srcId="{B1E9CE6F-B2BD-43EB-B605-367E98DAABEC}" destId="{606F22B8-1ED2-49C7-B2D6-C2EAA785AF8C}" srcOrd="0" destOrd="0" presId="urn:microsoft.com/office/officeart/2008/layout/VerticalCurvedList"/>
    <dgm:cxn modelId="{9C38A74B-CDEC-4E0E-BDB7-D7A2B7126B65}" type="presOf" srcId="{C516A5D6-9688-48A6-B7CF-3A3914A7949C}" destId="{3D4E25CC-D9E8-416A-9695-804BE3DFA8F3}" srcOrd="0" destOrd="0" presId="urn:microsoft.com/office/officeart/2008/layout/VerticalCurvedList"/>
    <dgm:cxn modelId="{28141656-D733-4ACD-AB75-38369DF645EF}" srcId="{47177DA4-A1FB-41BD-9D5B-C7BF6CE96B68}" destId="{DBF2ACE5-EE46-4C69-8747-7B93F00EDD2D}" srcOrd="2" destOrd="0" parTransId="{D3A6BB7E-BC96-4F4F-89D5-6BC98CCE4681}" sibTransId="{1512EEB0-0630-4530-A835-EC29C5EA13DC}"/>
    <dgm:cxn modelId="{6522C4B2-688F-4FDC-9F78-6E5041AE42E8}" type="presOf" srcId="{91B3DF1D-F587-447B-BB4F-08CD80144C4E}" destId="{BC8C7E4B-C251-47B0-9CEA-215D7999B24A}" srcOrd="0" destOrd="0" presId="urn:microsoft.com/office/officeart/2008/layout/VerticalCurvedList"/>
    <dgm:cxn modelId="{0CF4EBFD-A9BC-4C36-B941-9AB9840174F3}" type="presOf" srcId="{DBF2ACE5-EE46-4C69-8747-7B93F00EDD2D}" destId="{6F6B81EC-24EC-41AF-9E3C-A6089320D979}" srcOrd="0" destOrd="0" presId="urn:microsoft.com/office/officeart/2008/layout/VerticalCurvedList"/>
    <dgm:cxn modelId="{2BBC46B7-9E0A-4FC9-8305-46B94CD8D080}" srcId="{47177DA4-A1FB-41BD-9D5B-C7BF6CE96B68}" destId="{C29D1276-30FD-4E70-8FC7-60588457CE50}" srcOrd="0" destOrd="0" parTransId="{4D67FF01-93CB-4E66-B3F9-8CF50BC45167}" sibTransId="{C516A5D6-9688-48A6-B7CF-3A3914A7949C}"/>
    <dgm:cxn modelId="{861E71DA-7B29-4C5E-B3F2-319C73119B24}" type="presOf" srcId="{C29D1276-30FD-4E70-8FC7-60588457CE50}" destId="{B67CAD9A-C44B-4653-BCB0-3E92A00093D7}" srcOrd="0" destOrd="0" presId="urn:microsoft.com/office/officeart/2008/layout/VerticalCurvedList"/>
    <dgm:cxn modelId="{3C178529-E65D-45D3-ABB6-CDD159FB64B0}" srcId="{47177DA4-A1FB-41BD-9D5B-C7BF6CE96B68}" destId="{B1E9CE6F-B2BD-43EB-B605-367E98DAABEC}" srcOrd="1" destOrd="0" parTransId="{3BBCDD38-4DB4-4CCA-A198-5FBA5F94CE89}" sibTransId="{191E3C4A-E3CB-4E56-B4AF-F12F903CA01F}"/>
    <dgm:cxn modelId="{B5BA5D9B-53FB-4C0D-A6C6-4E7250B28BE9}" srcId="{47177DA4-A1FB-41BD-9D5B-C7BF6CE96B68}" destId="{91B3DF1D-F587-447B-BB4F-08CD80144C4E}" srcOrd="3" destOrd="0" parTransId="{BBBA176C-A94B-430A-8AD2-F9163CF7E2C4}" sibTransId="{211CA45E-AB55-41DD-95CB-64BEF24645F0}"/>
    <dgm:cxn modelId="{FB5919C3-3FA3-427F-8E65-A2B7C0A409F6}" srcId="{47177DA4-A1FB-41BD-9D5B-C7BF6CE96B68}" destId="{CDDF0736-6F5B-473C-A296-9A4FC27A7125}" srcOrd="4" destOrd="0" parTransId="{D972689C-17D2-481F-B670-F739E8F87234}" sibTransId="{D97FAD23-622A-4E74-9ED5-A7AEC05B6DF9}"/>
    <dgm:cxn modelId="{3CC079FE-3A86-42D5-BCC0-E47CBCC63625}" type="presOf" srcId="{CDDF0736-6F5B-473C-A296-9A4FC27A7125}" destId="{D02081B5-6A25-4BAA-9444-F2545F8A1221}" srcOrd="0" destOrd="0" presId="urn:microsoft.com/office/officeart/2008/layout/VerticalCurvedList"/>
    <dgm:cxn modelId="{E02B9710-28C3-46CA-8A20-14ECD83A8F98}" type="presParOf" srcId="{9E25630F-760D-416E-8EB8-D9528FE77D49}" destId="{1EC6B53C-1BF5-47BC-9914-0F63264879AE}" srcOrd="0" destOrd="0" presId="urn:microsoft.com/office/officeart/2008/layout/VerticalCurvedList"/>
    <dgm:cxn modelId="{A05F1701-8373-40F9-8479-502C1566F16A}" type="presParOf" srcId="{1EC6B53C-1BF5-47BC-9914-0F63264879AE}" destId="{DBB7A1E9-785C-44A3-AB88-C687FD0279B3}" srcOrd="0" destOrd="0" presId="urn:microsoft.com/office/officeart/2008/layout/VerticalCurvedList"/>
    <dgm:cxn modelId="{1FC5E477-2E1D-4177-ADF9-4B40F6F3F56D}" type="presParOf" srcId="{DBB7A1E9-785C-44A3-AB88-C687FD0279B3}" destId="{C71173F7-6CC3-43FF-BA7B-DB2D03C458D3}" srcOrd="0" destOrd="0" presId="urn:microsoft.com/office/officeart/2008/layout/VerticalCurvedList"/>
    <dgm:cxn modelId="{240DDB76-755C-4213-84A3-7481276C3097}" type="presParOf" srcId="{DBB7A1E9-785C-44A3-AB88-C687FD0279B3}" destId="{3D4E25CC-D9E8-416A-9695-804BE3DFA8F3}" srcOrd="1" destOrd="0" presId="urn:microsoft.com/office/officeart/2008/layout/VerticalCurvedList"/>
    <dgm:cxn modelId="{E04866D7-CF11-4434-86EE-89327BB9E583}" type="presParOf" srcId="{DBB7A1E9-785C-44A3-AB88-C687FD0279B3}" destId="{64E43030-DD55-4008-85EF-4C3B40610183}" srcOrd="2" destOrd="0" presId="urn:microsoft.com/office/officeart/2008/layout/VerticalCurvedList"/>
    <dgm:cxn modelId="{5B25BE76-4110-4E9F-906B-580C0C4B9683}" type="presParOf" srcId="{DBB7A1E9-785C-44A3-AB88-C687FD0279B3}" destId="{22CC1084-A790-4297-8051-335CBE9C0341}" srcOrd="3" destOrd="0" presId="urn:microsoft.com/office/officeart/2008/layout/VerticalCurvedList"/>
    <dgm:cxn modelId="{41D3D499-8851-4CAB-BF7D-1193473DAE33}" type="presParOf" srcId="{1EC6B53C-1BF5-47BC-9914-0F63264879AE}" destId="{B67CAD9A-C44B-4653-BCB0-3E92A00093D7}" srcOrd="1" destOrd="0" presId="urn:microsoft.com/office/officeart/2008/layout/VerticalCurvedList"/>
    <dgm:cxn modelId="{69E8C906-2574-48DC-A117-145ADF59BE59}" type="presParOf" srcId="{1EC6B53C-1BF5-47BC-9914-0F63264879AE}" destId="{17E9D457-45C6-474D-BB53-8D3FDEDA8D61}" srcOrd="2" destOrd="0" presId="urn:microsoft.com/office/officeart/2008/layout/VerticalCurvedList"/>
    <dgm:cxn modelId="{E7EF4CA2-1B31-4F93-A875-1DE6908A4197}" type="presParOf" srcId="{17E9D457-45C6-474D-BB53-8D3FDEDA8D61}" destId="{03D28A2B-2748-4AA7-8E8B-1D6BABE67169}" srcOrd="0" destOrd="0" presId="urn:microsoft.com/office/officeart/2008/layout/VerticalCurvedList"/>
    <dgm:cxn modelId="{0DFD55E2-1544-4AD0-BD71-5010FD08F655}" type="presParOf" srcId="{1EC6B53C-1BF5-47BC-9914-0F63264879AE}" destId="{606F22B8-1ED2-49C7-B2D6-C2EAA785AF8C}" srcOrd="3" destOrd="0" presId="urn:microsoft.com/office/officeart/2008/layout/VerticalCurvedList"/>
    <dgm:cxn modelId="{09C6445B-03DB-4E13-AF42-1BDEC0302108}" type="presParOf" srcId="{1EC6B53C-1BF5-47BC-9914-0F63264879AE}" destId="{C815098A-5E55-4938-B2DF-EEE078C31E24}" srcOrd="4" destOrd="0" presId="urn:microsoft.com/office/officeart/2008/layout/VerticalCurvedList"/>
    <dgm:cxn modelId="{8AC02F49-7937-47FA-B070-156BD6265DE7}" type="presParOf" srcId="{C815098A-5E55-4938-B2DF-EEE078C31E24}" destId="{924BCFB1-8D74-4C5D-8EE6-CF7A5A87F6FD}" srcOrd="0" destOrd="0" presId="urn:microsoft.com/office/officeart/2008/layout/VerticalCurvedList"/>
    <dgm:cxn modelId="{E7E4E7C3-C4CB-470E-97E7-3FF3AF98460A}" type="presParOf" srcId="{1EC6B53C-1BF5-47BC-9914-0F63264879AE}" destId="{6F6B81EC-24EC-41AF-9E3C-A6089320D979}" srcOrd="5" destOrd="0" presId="urn:microsoft.com/office/officeart/2008/layout/VerticalCurvedList"/>
    <dgm:cxn modelId="{D1AAA85C-5B36-4F9B-9792-99B206AC5096}" type="presParOf" srcId="{1EC6B53C-1BF5-47BC-9914-0F63264879AE}" destId="{488D6F04-1577-4230-B0D1-22ACB0E7D0F0}" srcOrd="6" destOrd="0" presId="urn:microsoft.com/office/officeart/2008/layout/VerticalCurvedList"/>
    <dgm:cxn modelId="{B65C27C3-919F-4A20-98FF-AF925B2983B8}" type="presParOf" srcId="{488D6F04-1577-4230-B0D1-22ACB0E7D0F0}" destId="{27D5482F-CAA7-4738-9354-816049DC0226}" srcOrd="0" destOrd="0" presId="urn:microsoft.com/office/officeart/2008/layout/VerticalCurvedList"/>
    <dgm:cxn modelId="{0E13267E-07CA-4D46-A075-3755182D4412}" type="presParOf" srcId="{1EC6B53C-1BF5-47BC-9914-0F63264879AE}" destId="{BC8C7E4B-C251-47B0-9CEA-215D7999B24A}" srcOrd="7" destOrd="0" presId="urn:microsoft.com/office/officeart/2008/layout/VerticalCurvedList"/>
    <dgm:cxn modelId="{942A04DE-AC43-445A-9CA6-82122C5055E8}" type="presParOf" srcId="{1EC6B53C-1BF5-47BC-9914-0F63264879AE}" destId="{EE9F3A5C-F581-45ED-9C0A-055515626D3B}" srcOrd="8" destOrd="0" presId="urn:microsoft.com/office/officeart/2008/layout/VerticalCurvedList"/>
    <dgm:cxn modelId="{3D93C8ED-FF25-46BE-B5CE-78B5E7C19A0E}" type="presParOf" srcId="{EE9F3A5C-F581-45ED-9C0A-055515626D3B}" destId="{4E8B9558-531E-4658-B1DA-886E27BA5C8D}" srcOrd="0" destOrd="0" presId="urn:microsoft.com/office/officeart/2008/layout/VerticalCurvedList"/>
    <dgm:cxn modelId="{88D98630-7B4D-485D-A815-250F37D5D633}" type="presParOf" srcId="{1EC6B53C-1BF5-47BC-9914-0F63264879AE}" destId="{D02081B5-6A25-4BAA-9444-F2545F8A1221}" srcOrd="9" destOrd="0" presId="urn:microsoft.com/office/officeart/2008/layout/VerticalCurvedList"/>
    <dgm:cxn modelId="{096C4051-88D8-49CF-AF37-6BF9262EC52A}" type="presParOf" srcId="{1EC6B53C-1BF5-47BC-9914-0F63264879AE}" destId="{2457BF97-B6AC-43EC-826C-934103D3A6B5}" srcOrd="10" destOrd="0" presId="urn:microsoft.com/office/officeart/2008/layout/VerticalCurvedList"/>
    <dgm:cxn modelId="{974B9C4E-2B10-4593-97C5-5A49D16AE004}" type="presParOf" srcId="{2457BF97-B6AC-43EC-826C-934103D3A6B5}" destId="{13DD4835-9E99-4B7D-82E0-472D6CA5084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830CED-FD46-454C-9DBF-F7149141B1A4}" type="doc">
      <dgm:prSet loTypeId="urn:microsoft.com/office/officeart/2008/layout/AlternatingHexagons" loCatId="list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8DB4FF7-ABF7-454E-ACDC-F6A3BCB176E4}">
      <dgm:prSet phldrT="[Текст]" custT="1"/>
      <dgm:spPr/>
      <dgm:t>
        <a:bodyPr/>
        <a:lstStyle/>
        <a:p>
          <a:r>
            <a:rPr lang="kk-KZ" sz="1000" b="1"/>
            <a:t>оқу тапсырмалары</a:t>
          </a:r>
          <a:endParaRPr lang="ru-RU" sz="1000" b="1"/>
        </a:p>
      </dgm:t>
    </dgm:pt>
    <dgm:pt modelId="{CBC874E3-ABFA-47E4-A0E3-F22C58D08A93}" type="parTrans" cxnId="{59698520-EA71-41A5-BE08-CDFA531A1295}">
      <dgm:prSet/>
      <dgm:spPr/>
      <dgm:t>
        <a:bodyPr/>
        <a:lstStyle/>
        <a:p>
          <a:endParaRPr lang="ru-RU" sz="2000"/>
        </a:p>
      </dgm:t>
    </dgm:pt>
    <dgm:pt modelId="{16E9388A-9475-4406-97A1-7936ACEC4FFB}" type="sibTrans" cxnId="{59698520-EA71-41A5-BE08-CDFA531A1295}">
      <dgm:prSet custT="1"/>
      <dgm:spPr/>
      <dgm:t>
        <a:bodyPr/>
        <a:lstStyle/>
        <a:p>
          <a:endParaRPr lang="ru-RU" sz="4000"/>
        </a:p>
      </dgm:t>
    </dgm:pt>
    <dgm:pt modelId="{1E0E1C62-A780-4E19-B552-1DAD26E5CA0A}">
      <dgm:prSet phldrT="[Текст]" custT="1"/>
      <dgm:spPr/>
      <dgm:t>
        <a:bodyPr/>
        <a:lstStyle/>
        <a:p>
          <a:r>
            <a:rPr lang="kk-KZ" sz="900" b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дискуссия, конспект, жоба және т.б.</a:t>
          </a:r>
          <a:endParaRPr lang="ru-RU" sz="900" b="1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1FDFE2B-8D37-471F-BDD6-2A2A21623BC9}" type="parTrans" cxnId="{0B926774-F038-4ED0-BA94-0F750F9A8BF0}">
      <dgm:prSet/>
      <dgm:spPr/>
      <dgm:t>
        <a:bodyPr/>
        <a:lstStyle/>
        <a:p>
          <a:endParaRPr lang="ru-RU" sz="2000"/>
        </a:p>
      </dgm:t>
    </dgm:pt>
    <dgm:pt modelId="{5DA47AA7-D7D9-4EAE-A8A9-A44BA85BBA90}" type="sibTrans" cxnId="{0B926774-F038-4ED0-BA94-0F750F9A8BF0}">
      <dgm:prSet/>
      <dgm:spPr/>
      <dgm:t>
        <a:bodyPr/>
        <a:lstStyle/>
        <a:p>
          <a:endParaRPr lang="ru-RU" sz="2000"/>
        </a:p>
      </dgm:t>
    </dgm:pt>
    <dgm:pt modelId="{5D262548-3D27-4943-B4DE-F309F03F7E57}">
      <dgm:prSet phldrT="[Текст]" custT="1"/>
      <dgm:spPr/>
      <dgm:t>
        <a:bodyPr/>
        <a:lstStyle/>
        <a:p>
          <a:r>
            <a:rPr lang="kk-KZ" sz="900" b="1"/>
            <a:t>сыныпта талқылау</a:t>
          </a:r>
          <a:endParaRPr lang="ru-RU" sz="900" b="1"/>
        </a:p>
      </dgm:t>
    </dgm:pt>
    <dgm:pt modelId="{4097009E-D533-4EF2-B171-68B97D19BB8C}" type="parTrans" cxnId="{7ABB0F21-0102-49F9-ADB7-8A889549F71A}">
      <dgm:prSet/>
      <dgm:spPr/>
      <dgm:t>
        <a:bodyPr/>
        <a:lstStyle/>
        <a:p>
          <a:endParaRPr lang="ru-RU" sz="2000"/>
        </a:p>
      </dgm:t>
    </dgm:pt>
    <dgm:pt modelId="{6848CE3D-129C-483A-A776-7DF71860F3DC}" type="sibTrans" cxnId="{7ABB0F21-0102-49F9-ADB7-8A889549F71A}">
      <dgm:prSet custT="1"/>
      <dgm:spPr/>
      <dgm:t>
        <a:bodyPr/>
        <a:lstStyle/>
        <a:p>
          <a:endParaRPr lang="ru-RU" sz="4000"/>
        </a:p>
      </dgm:t>
    </dgm:pt>
    <dgm:pt modelId="{E103B861-BF21-4FEB-9BDA-AB06A6CC1C57}">
      <dgm:prSet phldrT="[Текст]" custT="1"/>
      <dgm:spPr/>
      <dgm:t>
        <a:bodyPr/>
        <a:lstStyle/>
        <a:p>
          <a:r>
            <a:rPr lang="ru-RU" sz="900" b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демонстрация,</a:t>
          </a:r>
        </a:p>
        <a:p>
          <a:r>
            <a:rPr lang="ru-RU" sz="900" b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жоба қорғау</a:t>
          </a:r>
        </a:p>
      </dgm:t>
    </dgm:pt>
    <dgm:pt modelId="{9084A5E1-4BE3-4CAD-B861-0A05857B6D83}" type="parTrans" cxnId="{7F948C09-A3CC-4A24-8B42-F7E588041EDB}">
      <dgm:prSet/>
      <dgm:spPr/>
      <dgm:t>
        <a:bodyPr/>
        <a:lstStyle/>
        <a:p>
          <a:endParaRPr lang="ru-RU" sz="2000"/>
        </a:p>
      </dgm:t>
    </dgm:pt>
    <dgm:pt modelId="{FC98ADB7-654D-4FAA-9ECA-0051329780C9}" type="sibTrans" cxnId="{7F948C09-A3CC-4A24-8B42-F7E588041EDB}">
      <dgm:prSet/>
      <dgm:spPr/>
      <dgm:t>
        <a:bodyPr/>
        <a:lstStyle/>
        <a:p>
          <a:endParaRPr lang="ru-RU" sz="2000"/>
        </a:p>
      </dgm:t>
    </dgm:pt>
    <dgm:pt modelId="{77084264-640F-4615-AD93-983011CC8989}">
      <dgm:prSet phldrT="[Текст]" custT="1"/>
      <dgm:spPr/>
      <dgm:t>
        <a:bodyPr/>
        <a:lstStyle/>
        <a:p>
          <a:r>
            <a:rPr lang="kk-KZ" sz="900" b="1"/>
            <a:t>өзін-өзі және бірін-бірі бағалау</a:t>
          </a:r>
          <a:endParaRPr lang="ru-RU" sz="900" b="1"/>
        </a:p>
      </dgm:t>
    </dgm:pt>
    <dgm:pt modelId="{53952838-F52B-446C-8D16-577253CB153D}" type="parTrans" cxnId="{E31E7BCE-E437-4C91-8A92-81872B6506E8}">
      <dgm:prSet/>
      <dgm:spPr/>
      <dgm:t>
        <a:bodyPr/>
        <a:lstStyle/>
        <a:p>
          <a:endParaRPr lang="ru-RU" sz="2000"/>
        </a:p>
      </dgm:t>
    </dgm:pt>
    <dgm:pt modelId="{4BE07BD2-D96F-49ED-B538-25F8D6414A2B}" type="sibTrans" cxnId="{E31E7BCE-E437-4C91-8A92-81872B6506E8}">
      <dgm:prSet custT="1"/>
      <dgm:spPr/>
      <dgm:t>
        <a:bodyPr/>
        <a:lstStyle/>
        <a:p>
          <a:endParaRPr lang="ru-RU" sz="4000"/>
        </a:p>
      </dgm:t>
    </dgm:pt>
    <dgm:pt modelId="{84BC2955-8F8B-44FF-9095-E358B4F8CCB8}">
      <dgm:prSet phldrT="[Текст]" custT="1"/>
      <dgm:spPr/>
      <dgm:t>
        <a:bodyPr/>
        <a:lstStyle/>
        <a:p>
          <a:r>
            <a:rPr lang="ru-RU" sz="900" b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бағалау парақтары,</a:t>
          </a:r>
        </a:p>
        <a:p>
          <a:r>
            <a:rPr lang="ru-RU" sz="900" b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жетістік критерийлері</a:t>
          </a:r>
        </a:p>
      </dgm:t>
    </dgm:pt>
    <dgm:pt modelId="{BB3ED5BC-F1E7-4EB5-88D8-17FCE5AC3147}" type="parTrans" cxnId="{126053CF-B980-4234-A462-B66D5785755A}">
      <dgm:prSet/>
      <dgm:spPr/>
      <dgm:t>
        <a:bodyPr/>
        <a:lstStyle/>
        <a:p>
          <a:endParaRPr lang="ru-RU" sz="2000"/>
        </a:p>
      </dgm:t>
    </dgm:pt>
    <dgm:pt modelId="{3CDC758A-09C2-40B4-91B6-9C2055698A70}" type="sibTrans" cxnId="{126053CF-B980-4234-A462-B66D5785755A}">
      <dgm:prSet/>
      <dgm:spPr/>
      <dgm:t>
        <a:bodyPr/>
        <a:lstStyle/>
        <a:p>
          <a:endParaRPr lang="ru-RU" sz="2000"/>
        </a:p>
      </dgm:t>
    </dgm:pt>
    <dgm:pt modelId="{6CAFED88-429C-4F65-8EF1-90D0480118FB}">
      <dgm:prSet phldrT="[Текст]" custT="1"/>
      <dgm:spPr/>
      <dgm:t>
        <a:bodyPr/>
        <a:lstStyle/>
        <a:p>
          <a:r>
            <a:rPr lang="kk-KZ" sz="800" b="1"/>
            <a:t>портфолио</a:t>
          </a:r>
          <a:endParaRPr lang="ru-RU" sz="800" b="1"/>
        </a:p>
      </dgm:t>
    </dgm:pt>
    <dgm:pt modelId="{0071571A-32F0-471E-A671-20CE26E4F3CC}" type="parTrans" cxnId="{A12DB853-7DC7-43BB-9C73-C2D72583E75C}">
      <dgm:prSet/>
      <dgm:spPr/>
      <dgm:t>
        <a:bodyPr/>
        <a:lstStyle/>
        <a:p>
          <a:endParaRPr lang="ru-RU" sz="2000"/>
        </a:p>
      </dgm:t>
    </dgm:pt>
    <dgm:pt modelId="{2B199BE2-5051-4C0A-AC39-9A3F0E87BF36}" type="sibTrans" cxnId="{A12DB853-7DC7-43BB-9C73-C2D72583E75C}">
      <dgm:prSet custT="1"/>
      <dgm:spPr/>
      <dgm:t>
        <a:bodyPr/>
        <a:lstStyle/>
        <a:p>
          <a:endParaRPr lang="ru-RU" sz="4000"/>
        </a:p>
      </dgm:t>
    </dgm:pt>
    <dgm:pt modelId="{3755A980-F1F1-4BDB-9BEA-8ADC4E66B613}" type="pres">
      <dgm:prSet presAssocID="{97830CED-FD46-454C-9DBF-F7149141B1A4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871EDA6-06B2-4CFC-A687-B928DBB8F968}" type="pres">
      <dgm:prSet presAssocID="{B8DB4FF7-ABF7-454E-ACDC-F6A3BCB176E4}" presName="composite" presStyleCnt="0"/>
      <dgm:spPr/>
    </dgm:pt>
    <dgm:pt modelId="{941C7EDE-C6E4-41CE-BA52-43581B344FA5}" type="pres">
      <dgm:prSet presAssocID="{B8DB4FF7-ABF7-454E-ACDC-F6A3BCB176E4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8324F8-311A-42C4-8216-B17276EBE5B7}" type="pres">
      <dgm:prSet presAssocID="{B8DB4FF7-ABF7-454E-ACDC-F6A3BCB176E4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05DBEC-4F79-4CB1-A9A1-5288561271E5}" type="pres">
      <dgm:prSet presAssocID="{B8DB4FF7-ABF7-454E-ACDC-F6A3BCB176E4}" presName="BalanceSpacing" presStyleCnt="0"/>
      <dgm:spPr/>
    </dgm:pt>
    <dgm:pt modelId="{A2B88859-B382-4C3C-84D4-98A677585927}" type="pres">
      <dgm:prSet presAssocID="{B8DB4FF7-ABF7-454E-ACDC-F6A3BCB176E4}" presName="BalanceSpacing1" presStyleCnt="0"/>
      <dgm:spPr/>
    </dgm:pt>
    <dgm:pt modelId="{DF2220F8-6F4A-44B6-98ED-8AA9935A0A9F}" type="pres">
      <dgm:prSet presAssocID="{16E9388A-9475-4406-97A1-7936ACEC4FFB}" presName="Accent1Text" presStyleLbl="node1" presStyleIdx="1" presStyleCnt="8"/>
      <dgm:spPr/>
      <dgm:t>
        <a:bodyPr/>
        <a:lstStyle/>
        <a:p>
          <a:endParaRPr lang="ru-RU"/>
        </a:p>
      </dgm:t>
    </dgm:pt>
    <dgm:pt modelId="{0B45629D-4101-401E-928C-4B3F361E5D2A}" type="pres">
      <dgm:prSet presAssocID="{16E9388A-9475-4406-97A1-7936ACEC4FFB}" presName="spaceBetweenRectangles" presStyleCnt="0"/>
      <dgm:spPr/>
    </dgm:pt>
    <dgm:pt modelId="{F7F26013-B906-47C6-885D-C12583D417C6}" type="pres">
      <dgm:prSet presAssocID="{5D262548-3D27-4943-B4DE-F309F03F7E57}" presName="composite" presStyleCnt="0"/>
      <dgm:spPr/>
    </dgm:pt>
    <dgm:pt modelId="{FC010920-FB24-43D9-AE90-CE101682C3A0}" type="pres">
      <dgm:prSet presAssocID="{5D262548-3D27-4943-B4DE-F309F03F7E57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B8528D-0D49-462B-AEC8-B49934C1D025}" type="pres">
      <dgm:prSet presAssocID="{5D262548-3D27-4943-B4DE-F309F03F7E57}" presName="Childtext1" presStyleLbl="revTx" presStyleIdx="1" presStyleCnt="4" custLinFactNeighborX="-11209" custLinFactNeighborY="12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3F77C-BF3B-4860-BC4D-D553E9841068}" type="pres">
      <dgm:prSet presAssocID="{5D262548-3D27-4943-B4DE-F309F03F7E57}" presName="BalanceSpacing" presStyleCnt="0"/>
      <dgm:spPr/>
    </dgm:pt>
    <dgm:pt modelId="{EDA1C398-E315-4E90-BC62-3849A378ADBF}" type="pres">
      <dgm:prSet presAssocID="{5D262548-3D27-4943-B4DE-F309F03F7E57}" presName="BalanceSpacing1" presStyleCnt="0"/>
      <dgm:spPr/>
    </dgm:pt>
    <dgm:pt modelId="{9F49CC46-CCE1-493B-8E98-41C0C875A95D}" type="pres">
      <dgm:prSet presAssocID="{6848CE3D-129C-483A-A776-7DF71860F3DC}" presName="Accent1Text" presStyleLbl="node1" presStyleIdx="3" presStyleCnt="8"/>
      <dgm:spPr/>
      <dgm:t>
        <a:bodyPr/>
        <a:lstStyle/>
        <a:p>
          <a:endParaRPr lang="ru-RU"/>
        </a:p>
      </dgm:t>
    </dgm:pt>
    <dgm:pt modelId="{35A5F019-4A87-4B69-BF76-D6B4CA22CD80}" type="pres">
      <dgm:prSet presAssocID="{6848CE3D-129C-483A-A776-7DF71860F3DC}" presName="spaceBetweenRectangles" presStyleCnt="0"/>
      <dgm:spPr/>
    </dgm:pt>
    <dgm:pt modelId="{3171C570-FA28-4043-951E-F853CFB9C554}" type="pres">
      <dgm:prSet presAssocID="{77084264-640F-4615-AD93-983011CC8989}" presName="composite" presStyleCnt="0"/>
      <dgm:spPr/>
    </dgm:pt>
    <dgm:pt modelId="{089E0A81-D574-4EAD-8AB3-9A197139254A}" type="pres">
      <dgm:prSet presAssocID="{77084264-640F-4615-AD93-983011CC8989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E3088-A79F-4612-865E-F6DF7B158E28}" type="pres">
      <dgm:prSet presAssocID="{77084264-640F-4615-AD93-983011CC8989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F29DDC-FBB9-4F7D-A8C1-4AA49190CD0C}" type="pres">
      <dgm:prSet presAssocID="{77084264-640F-4615-AD93-983011CC8989}" presName="BalanceSpacing" presStyleCnt="0"/>
      <dgm:spPr/>
    </dgm:pt>
    <dgm:pt modelId="{38B0F925-E1A8-4DA3-959C-440F848E8A33}" type="pres">
      <dgm:prSet presAssocID="{77084264-640F-4615-AD93-983011CC8989}" presName="BalanceSpacing1" presStyleCnt="0"/>
      <dgm:spPr/>
    </dgm:pt>
    <dgm:pt modelId="{F2EAF2CB-4769-422D-84FD-6EE7CE88105B}" type="pres">
      <dgm:prSet presAssocID="{4BE07BD2-D96F-49ED-B538-25F8D6414A2B}" presName="Accent1Text" presStyleLbl="node1" presStyleIdx="5" presStyleCnt="8"/>
      <dgm:spPr/>
      <dgm:t>
        <a:bodyPr/>
        <a:lstStyle/>
        <a:p>
          <a:endParaRPr lang="ru-RU"/>
        </a:p>
      </dgm:t>
    </dgm:pt>
    <dgm:pt modelId="{4A36806F-B324-4D97-84FB-EBC243591792}" type="pres">
      <dgm:prSet presAssocID="{4BE07BD2-D96F-49ED-B538-25F8D6414A2B}" presName="spaceBetweenRectangles" presStyleCnt="0"/>
      <dgm:spPr/>
    </dgm:pt>
    <dgm:pt modelId="{BE0F7A20-0F85-4235-9B6D-3F449ED4FDF7}" type="pres">
      <dgm:prSet presAssocID="{6CAFED88-429C-4F65-8EF1-90D0480118FB}" presName="composite" presStyleCnt="0"/>
      <dgm:spPr/>
    </dgm:pt>
    <dgm:pt modelId="{F314F7E6-5B59-4ED7-9A2B-6D96C3916836}" type="pres">
      <dgm:prSet presAssocID="{6CAFED88-429C-4F65-8EF1-90D0480118FB}" presName="Parent1" presStyleLbl="node1" presStyleIdx="6" presStyleCnt="8" custScaleX="107994" custLinFactNeighborX="-2610" custLinFactNeighborY="86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A32B5-667D-4135-9CEF-329A096346E1}" type="pres">
      <dgm:prSet presAssocID="{6CAFED88-429C-4F65-8EF1-90D0480118FB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4356D592-8E5D-4D36-AF3E-35E30752B78A}" type="pres">
      <dgm:prSet presAssocID="{6CAFED88-429C-4F65-8EF1-90D0480118FB}" presName="BalanceSpacing" presStyleCnt="0"/>
      <dgm:spPr/>
    </dgm:pt>
    <dgm:pt modelId="{901BC609-058B-4338-A998-289C3D396173}" type="pres">
      <dgm:prSet presAssocID="{6CAFED88-429C-4F65-8EF1-90D0480118FB}" presName="BalanceSpacing1" presStyleCnt="0"/>
      <dgm:spPr/>
    </dgm:pt>
    <dgm:pt modelId="{784BB30D-CFD6-4FE7-A05C-1E35B9C27D97}" type="pres">
      <dgm:prSet presAssocID="{2B199BE2-5051-4C0A-AC39-9A3F0E87BF36}" presName="Accent1Text" presStyleLbl="node1" presStyleIdx="7" presStyleCnt="8"/>
      <dgm:spPr/>
      <dgm:t>
        <a:bodyPr/>
        <a:lstStyle/>
        <a:p>
          <a:endParaRPr lang="ru-RU"/>
        </a:p>
      </dgm:t>
    </dgm:pt>
  </dgm:ptLst>
  <dgm:cxnLst>
    <dgm:cxn modelId="{E31E7BCE-E437-4C91-8A92-81872B6506E8}" srcId="{97830CED-FD46-454C-9DBF-F7149141B1A4}" destId="{77084264-640F-4615-AD93-983011CC8989}" srcOrd="2" destOrd="0" parTransId="{53952838-F52B-446C-8D16-577253CB153D}" sibTransId="{4BE07BD2-D96F-49ED-B538-25F8D6414A2B}"/>
    <dgm:cxn modelId="{126053CF-B980-4234-A462-B66D5785755A}" srcId="{77084264-640F-4615-AD93-983011CC8989}" destId="{84BC2955-8F8B-44FF-9095-E358B4F8CCB8}" srcOrd="0" destOrd="0" parTransId="{BB3ED5BC-F1E7-4EB5-88D8-17FCE5AC3147}" sibTransId="{3CDC758A-09C2-40B4-91B6-9C2055698A70}"/>
    <dgm:cxn modelId="{46A032BC-710E-4A39-AA6C-9DDA77680AEB}" type="presOf" srcId="{97830CED-FD46-454C-9DBF-F7149141B1A4}" destId="{3755A980-F1F1-4BDB-9BEA-8ADC4E66B613}" srcOrd="0" destOrd="0" presId="urn:microsoft.com/office/officeart/2008/layout/AlternatingHexagons"/>
    <dgm:cxn modelId="{A0224B5C-3F83-4534-AA3D-AA6B7B9C3B30}" type="presOf" srcId="{E103B861-BF21-4FEB-9BDA-AB06A6CC1C57}" destId="{D2B8528D-0D49-462B-AEC8-B49934C1D025}" srcOrd="0" destOrd="0" presId="urn:microsoft.com/office/officeart/2008/layout/AlternatingHexagons"/>
    <dgm:cxn modelId="{1F9D7159-4EAF-4C04-B167-E101A9C49571}" type="presOf" srcId="{2B199BE2-5051-4C0A-AC39-9A3F0E87BF36}" destId="{784BB30D-CFD6-4FE7-A05C-1E35B9C27D97}" srcOrd="0" destOrd="0" presId="urn:microsoft.com/office/officeart/2008/layout/AlternatingHexagons"/>
    <dgm:cxn modelId="{766CF93C-806A-4917-BD08-3692E067E160}" type="presOf" srcId="{B8DB4FF7-ABF7-454E-ACDC-F6A3BCB176E4}" destId="{941C7EDE-C6E4-41CE-BA52-43581B344FA5}" srcOrd="0" destOrd="0" presId="urn:microsoft.com/office/officeart/2008/layout/AlternatingHexagons"/>
    <dgm:cxn modelId="{A12DB853-7DC7-43BB-9C73-C2D72583E75C}" srcId="{97830CED-FD46-454C-9DBF-F7149141B1A4}" destId="{6CAFED88-429C-4F65-8EF1-90D0480118FB}" srcOrd="3" destOrd="0" parTransId="{0071571A-32F0-471E-A671-20CE26E4F3CC}" sibTransId="{2B199BE2-5051-4C0A-AC39-9A3F0E87BF36}"/>
    <dgm:cxn modelId="{17C8E663-B335-4DF6-9F5F-DA03DE722223}" type="presOf" srcId="{6CAFED88-429C-4F65-8EF1-90D0480118FB}" destId="{F314F7E6-5B59-4ED7-9A2B-6D96C3916836}" srcOrd="0" destOrd="0" presId="urn:microsoft.com/office/officeart/2008/layout/AlternatingHexagons"/>
    <dgm:cxn modelId="{59698520-EA71-41A5-BE08-CDFA531A1295}" srcId="{97830CED-FD46-454C-9DBF-F7149141B1A4}" destId="{B8DB4FF7-ABF7-454E-ACDC-F6A3BCB176E4}" srcOrd="0" destOrd="0" parTransId="{CBC874E3-ABFA-47E4-A0E3-F22C58D08A93}" sibTransId="{16E9388A-9475-4406-97A1-7936ACEC4FFB}"/>
    <dgm:cxn modelId="{0B926774-F038-4ED0-BA94-0F750F9A8BF0}" srcId="{B8DB4FF7-ABF7-454E-ACDC-F6A3BCB176E4}" destId="{1E0E1C62-A780-4E19-B552-1DAD26E5CA0A}" srcOrd="0" destOrd="0" parTransId="{21FDFE2B-8D37-471F-BDD6-2A2A21623BC9}" sibTransId="{5DA47AA7-D7D9-4EAE-A8A9-A44BA85BBA90}"/>
    <dgm:cxn modelId="{23B6EA8E-635B-4B1B-8005-700CA727F11C}" type="presOf" srcId="{16E9388A-9475-4406-97A1-7936ACEC4FFB}" destId="{DF2220F8-6F4A-44B6-98ED-8AA9935A0A9F}" srcOrd="0" destOrd="0" presId="urn:microsoft.com/office/officeart/2008/layout/AlternatingHexagons"/>
    <dgm:cxn modelId="{7F948C09-A3CC-4A24-8B42-F7E588041EDB}" srcId="{5D262548-3D27-4943-B4DE-F309F03F7E57}" destId="{E103B861-BF21-4FEB-9BDA-AB06A6CC1C57}" srcOrd="0" destOrd="0" parTransId="{9084A5E1-4BE3-4CAD-B861-0A05857B6D83}" sibTransId="{FC98ADB7-654D-4FAA-9ECA-0051329780C9}"/>
    <dgm:cxn modelId="{DF6DB750-F0FE-4DDC-B98C-6841EB027100}" type="presOf" srcId="{4BE07BD2-D96F-49ED-B538-25F8D6414A2B}" destId="{F2EAF2CB-4769-422D-84FD-6EE7CE88105B}" srcOrd="0" destOrd="0" presId="urn:microsoft.com/office/officeart/2008/layout/AlternatingHexagons"/>
    <dgm:cxn modelId="{E4F42739-C979-4388-ACD5-4B64AD4A813B}" type="presOf" srcId="{5D262548-3D27-4943-B4DE-F309F03F7E57}" destId="{FC010920-FB24-43D9-AE90-CE101682C3A0}" srcOrd="0" destOrd="0" presId="urn:microsoft.com/office/officeart/2008/layout/AlternatingHexagons"/>
    <dgm:cxn modelId="{0B62DA72-BD90-4A89-B2A5-FBEE93246A09}" type="presOf" srcId="{6848CE3D-129C-483A-A776-7DF71860F3DC}" destId="{9F49CC46-CCE1-493B-8E98-41C0C875A95D}" srcOrd="0" destOrd="0" presId="urn:microsoft.com/office/officeart/2008/layout/AlternatingHexagons"/>
    <dgm:cxn modelId="{ACE03685-5400-46A6-BAE1-8C1E47560FEF}" type="presOf" srcId="{84BC2955-8F8B-44FF-9095-E358B4F8CCB8}" destId="{58FE3088-A79F-4612-865E-F6DF7B158E28}" srcOrd="0" destOrd="0" presId="urn:microsoft.com/office/officeart/2008/layout/AlternatingHexagons"/>
    <dgm:cxn modelId="{39A30007-896A-4ABF-90F9-A64ABFF80624}" type="presOf" srcId="{1E0E1C62-A780-4E19-B552-1DAD26E5CA0A}" destId="{298324F8-311A-42C4-8216-B17276EBE5B7}" srcOrd="0" destOrd="0" presId="urn:microsoft.com/office/officeart/2008/layout/AlternatingHexagons"/>
    <dgm:cxn modelId="{7ABB0F21-0102-49F9-ADB7-8A889549F71A}" srcId="{97830CED-FD46-454C-9DBF-F7149141B1A4}" destId="{5D262548-3D27-4943-B4DE-F309F03F7E57}" srcOrd="1" destOrd="0" parTransId="{4097009E-D533-4EF2-B171-68B97D19BB8C}" sibTransId="{6848CE3D-129C-483A-A776-7DF71860F3DC}"/>
    <dgm:cxn modelId="{D9BBE859-E11D-4CF0-8BA3-930491B14788}" type="presOf" srcId="{77084264-640F-4615-AD93-983011CC8989}" destId="{089E0A81-D574-4EAD-8AB3-9A197139254A}" srcOrd="0" destOrd="0" presId="urn:microsoft.com/office/officeart/2008/layout/AlternatingHexagons"/>
    <dgm:cxn modelId="{D8613273-2131-464A-861B-EA760D13E67B}" type="presParOf" srcId="{3755A980-F1F1-4BDB-9BEA-8ADC4E66B613}" destId="{7871EDA6-06B2-4CFC-A687-B928DBB8F968}" srcOrd="0" destOrd="0" presId="urn:microsoft.com/office/officeart/2008/layout/AlternatingHexagons"/>
    <dgm:cxn modelId="{7D759471-425B-4DF3-A2F2-6EDFC5F81684}" type="presParOf" srcId="{7871EDA6-06B2-4CFC-A687-B928DBB8F968}" destId="{941C7EDE-C6E4-41CE-BA52-43581B344FA5}" srcOrd="0" destOrd="0" presId="urn:microsoft.com/office/officeart/2008/layout/AlternatingHexagons"/>
    <dgm:cxn modelId="{DF6EE00B-BA24-423A-92F0-2C59F66CC075}" type="presParOf" srcId="{7871EDA6-06B2-4CFC-A687-B928DBB8F968}" destId="{298324F8-311A-42C4-8216-B17276EBE5B7}" srcOrd="1" destOrd="0" presId="urn:microsoft.com/office/officeart/2008/layout/AlternatingHexagons"/>
    <dgm:cxn modelId="{ECC7BFD8-FBA3-4225-A5AB-8CF4E52D8694}" type="presParOf" srcId="{7871EDA6-06B2-4CFC-A687-B928DBB8F968}" destId="{BF05DBEC-4F79-4CB1-A9A1-5288561271E5}" srcOrd="2" destOrd="0" presId="urn:microsoft.com/office/officeart/2008/layout/AlternatingHexagons"/>
    <dgm:cxn modelId="{BFD019F9-A2FC-4AD7-B5BD-4B160552DBE4}" type="presParOf" srcId="{7871EDA6-06B2-4CFC-A687-B928DBB8F968}" destId="{A2B88859-B382-4C3C-84D4-98A677585927}" srcOrd="3" destOrd="0" presId="urn:microsoft.com/office/officeart/2008/layout/AlternatingHexagons"/>
    <dgm:cxn modelId="{604F646B-EAB2-4182-8CE8-0CE60B971BF9}" type="presParOf" srcId="{7871EDA6-06B2-4CFC-A687-B928DBB8F968}" destId="{DF2220F8-6F4A-44B6-98ED-8AA9935A0A9F}" srcOrd="4" destOrd="0" presId="urn:microsoft.com/office/officeart/2008/layout/AlternatingHexagons"/>
    <dgm:cxn modelId="{23E2806E-C141-4F75-B349-4D98C56F70D7}" type="presParOf" srcId="{3755A980-F1F1-4BDB-9BEA-8ADC4E66B613}" destId="{0B45629D-4101-401E-928C-4B3F361E5D2A}" srcOrd="1" destOrd="0" presId="urn:microsoft.com/office/officeart/2008/layout/AlternatingHexagons"/>
    <dgm:cxn modelId="{EF40757C-163D-43B0-A56D-C95B3E613F8A}" type="presParOf" srcId="{3755A980-F1F1-4BDB-9BEA-8ADC4E66B613}" destId="{F7F26013-B906-47C6-885D-C12583D417C6}" srcOrd="2" destOrd="0" presId="urn:microsoft.com/office/officeart/2008/layout/AlternatingHexagons"/>
    <dgm:cxn modelId="{09966057-33F4-4149-9B93-93C083496A59}" type="presParOf" srcId="{F7F26013-B906-47C6-885D-C12583D417C6}" destId="{FC010920-FB24-43D9-AE90-CE101682C3A0}" srcOrd="0" destOrd="0" presId="urn:microsoft.com/office/officeart/2008/layout/AlternatingHexagons"/>
    <dgm:cxn modelId="{33306B0C-4FEE-48AF-84EE-08FFB12B0EA9}" type="presParOf" srcId="{F7F26013-B906-47C6-885D-C12583D417C6}" destId="{D2B8528D-0D49-462B-AEC8-B49934C1D025}" srcOrd="1" destOrd="0" presId="urn:microsoft.com/office/officeart/2008/layout/AlternatingHexagons"/>
    <dgm:cxn modelId="{63FCE860-A928-4E92-9F83-015DF157FF0A}" type="presParOf" srcId="{F7F26013-B906-47C6-885D-C12583D417C6}" destId="{9023F77C-BF3B-4860-BC4D-D553E9841068}" srcOrd="2" destOrd="0" presId="urn:microsoft.com/office/officeart/2008/layout/AlternatingHexagons"/>
    <dgm:cxn modelId="{C67903AF-4070-4570-A9E1-B4D6AD58D603}" type="presParOf" srcId="{F7F26013-B906-47C6-885D-C12583D417C6}" destId="{EDA1C398-E315-4E90-BC62-3849A378ADBF}" srcOrd="3" destOrd="0" presId="urn:microsoft.com/office/officeart/2008/layout/AlternatingHexagons"/>
    <dgm:cxn modelId="{AEB9E60E-5D84-4BBB-A2BC-D51AB683F0E8}" type="presParOf" srcId="{F7F26013-B906-47C6-885D-C12583D417C6}" destId="{9F49CC46-CCE1-493B-8E98-41C0C875A95D}" srcOrd="4" destOrd="0" presId="urn:microsoft.com/office/officeart/2008/layout/AlternatingHexagons"/>
    <dgm:cxn modelId="{7E79966F-DB9C-40B8-AF49-A012D23A2F53}" type="presParOf" srcId="{3755A980-F1F1-4BDB-9BEA-8ADC4E66B613}" destId="{35A5F019-4A87-4B69-BF76-D6B4CA22CD80}" srcOrd="3" destOrd="0" presId="urn:microsoft.com/office/officeart/2008/layout/AlternatingHexagons"/>
    <dgm:cxn modelId="{231F9500-2B69-4F42-9FC3-7D89727B98A0}" type="presParOf" srcId="{3755A980-F1F1-4BDB-9BEA-8ADC4E66B613}" destId="{3171C570-FA28-4043-951E-F853CFB9C554}" srcOrd="4" destOrd="0" presId="urn:microsoft.com/office/officeart/2008/layout/AlternatingHexagons"/>
    <dgm:cxn modelId="{B3F2CE54-0B35-48D4-BE70-E1006EEC2B1D}" type="presParOf" srcId="{3171C570-FA28-4043-951E-F853CFB9C554}" destId="{089E0A81-D574-4EAD-8AB3-9A197139254A}" srcOrd="0" destOrd="0" presId="urn:microsoft.com/office/officeart/2008/layout/AlternatingHexagons"/>
    <dgm:cxn modelId="{7FFCFB57-9DB2-4E2C-B0FD-8A6B67346858}" type="presParOf" srcId="{3171C570-FA28-4043-951E-F853CFB9C554}" destId="{58FE3088-A79F-4612-865E-F6DF7B158E28}" srcOrd="1" destOrd="0" presId="urn:microsoft.com/office/officeart/2008/layout/AlternatingHexagons"/>
    <dgm:cxn modelId="{80C07A6B-CE4F-4DC6-8AE0-DD239391CAB0}" type="presParOf" srcId="{3171C570-FA28-4043-951E-F853CFB9C554}" destId="{E3F29DDC-FBB9-4F7D-A8C1-4AA49190CD0C}" srcOrd="2" destOrd="0" presId="urn:microsoft.com/office/officeart/2008/layout/AlternatingHexagons"/>
    <dgm:cxn modelId="{B96937E1-EDC9-4BCB-8598-A3CFC541DF5E}" type="presParOf" srcId="{3171C570-FA28-4043-951E-F853CFB9C554}" destId="{38B0F925-E1A8-4DA3-959C-440F848E8A33}" srcOrd="3" destOrd="0" presId="urn:microsoft.com/office/officeart/2008/layout/AlternatingHexagons"/>
    <dgm:cxn modelId="{AF79D2B3-EB18-4384-9BAF-91F60EC9ED2C}" type="presParOf" srcId="{3171C570-FA28-4043-951E-F853CFB9C554}" destId="{F2EAF2CB-4769-422D-84FD-6EE7CE88105B}" srcOrd="4" destOrd="0" presId="urn:microsoft.com/office/officeart/2008/layout/AlternatingHexagons"/>
    <dgm:cxn modelId="{30040098-9958-4166-81D5-4827BE354036}" type="presParOf" srcId="{3755A980-F1F1-4BDB-9BEA-8ADC4E66B613}" destId="{4A36806F-B324-4D97-84FB-EBC243591792}" srcOrd="5" destOrd="0" presId="urn:microsoft.com/office/officeart/2008/layout/AlternatingHexagons"/>
    <dgm:cxn modelId="{1AA9AD31-D150-4204-9806-E68576444433}" type="presParOf" srcId="{3755A980-F1F1-4BDB-9BEA-8ADC4E66B613}" destId="{BE0F7A20-0F85-4235-9B6D-3F449ED4FDF7}" srcOrd="6" destOrd="0" presId="urn:microsoft.com/office/officeart/2008/layout/AlternatingHexagons"/>
    <dgm:cxn modelId="{77012779-3405-4C6D-B747-AA693D031505}" type="presParOf" srcId="{BE0F7A20-0F85-4235-9B6D-3F449ED4FDF7}" destId="{F314F7E6-5B59-4ED7-9A2B-6D96C3916836}" srcOrd="0" destOrd="0" presId="urn:microsoft.com/office/officeart/2008/layout/AlternatingHexagons"/>
    <dgm:cxn modelId="{A4B59909-5E87-4E09-A086-D214DC95765E}" type="presParOf" srcId="{BE0F7A20-0F85-4235-9B6D-3F449ED4FDF7}" destId="{719A32B5-667D-4135-9CEF-329A096346E1}" srcOrd="1" destOrd="0" presId="urn:microsoft.com/office/officeart/2008/layout/AlternatingHexagons"/>
    <dgm:cxn modelId="{27A2A23F-44C8-49C0-B91E-E4AD0E6EC540}" type="presParOf" srcId="{BE0F7A20-0F85-4235-9B6D-3F449ED4FDF7}" destId="{4356D592-8E5D-4D36-AF3E-35E30752B78A}" srcOrd="2" destOrd="0" presId="urn:microsoft.com/office/officeart/2008/layout/AlternatingHexagons"/>
    <dgm:cxn modelId="{01F6A758-11B2-4AED-859E-E441B6242B5C}" type="presParOf" srcId="{BE0F7A20-0F85-4235-9B6D-3F449ED4FDF7}" destId="{901BC609-058B-4338-A998-289C3D396173}" srcOrd="3" destOrd="0" presId="urn:microsoft.com/office/officeart/2008/layout/AlternatingHexagons"/>
    <dgm:cxn modelId="{9E830E9E-6CD7-4A89-997A-D7A893D949C6}" type="presParOf" srcId="{BE0F7A20-0F85-4235-9B6D-3F449ED4FDF7}" destId="{784BB30D-CFD6-4FE7-A05C-1E35B9C27D9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184BA6-B71D-4451-85DA-8F3528CA29A5}" type="doc">
      <dgm:prSet loTypeId="urn:microsoft.com/office/officeart/2005/8/layout/cycle8" loCatId="cycle" qsTypeId="urn:microsoft.com/office/officeart/2005/8/quickstyle/3d3" qsCatId="3D" csTypeId="urn:microsoft.com/office/officeart/2005/8/colors/colorful4" csCatId="colorful" phldr="1"/>
      <dgm:spPr/>
    </dgm:pt>
    <dgm:pt modelId="{BA80D446-00F2-4251-957B-CCB6C729624B}">
      <dgm:prSet phldrT="[Текст]"/>
      <dgm:spPr>
        <a:xfrm>
          <a:off x="817564" y="114347"/>
          <a:ext cx="1639138" cy="1639138"/>
        </a:xfrm>
        <a:prstGeom prst="pie">
          <a:avLst>
            <a:gd name="adj1" fmla="val 16200000"/>
            <a:gd name="adj2" fmla="val 1800000"/>
          </a:avLst>
        </a:prstGeom>
        <a:solidFill>
          <a:srgbClr val="FFC000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kk-KZ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Сұрақтар</a:t>
          </a:r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2BE4C1C-6157-4AFB-9E51-A279A71ACFCC}" type="parTrans" cxnId="{8C0F841E-7994-476D-931E-51044B5DAB0A}">
      <dgm:prSet/>
      <dgm:spPr/>
      <dgm:t>
        <a:bodyPr/>
        <a:lstStyle/>
        <a:p>
          <a:endParaRPr lang="ru-RU"/>
        </a:p>
      </dgm:t>
    </dgm:pt>
    <dgm:pt modelId="{6A9EB335-33C3-4C2D-9E3F-656299916A4A}" type="sibTrans" cxnId="{8C0F841E-7994-476D-931E-51044B5DAB0A}">
      <dgm:prSet/>
      <dgm:spPr/>
      <dgm:t>
        <a:bodyPr/>
        <a:lstStyle/>
        <a:p>
          <a:endParaRPr lang="ru-RU"/>
        </a:p>
      </dgm:t>
    </dgm:pt>
    <dgm:pt modelId="{B7E4EB8A-0BA3-41D9-B5B1-524ADE22308B}">
      <dgm:prSet phldrT="[Текст]"/>
      <dgm:spPr>
        <a:xfrm>
          <a:off x="783805" y="185378"/>
          <a:ext cx="1639138" cy="1639138"/>
        </a:xfrm>
        <a:prstGeom prst="pie">
          <a:avLst>
            <a:gd name="adj1" fmla="val 1800000"/>
            <a:gd name="adj2" fmla="val 9000000"/>
          </a:avLst>
        </a:prstGeom>
        <a:solidFill>
          <a:srgbClr val="FFC000">
            <a:hueOff val="5197847"/>
            <a:satOff val="-23984"/>
            <a:lumOff val="883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kk-KZ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Графикалық органайзерлер</a:t>
          </a:r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C5FA20B-B92B-4FE6-B9B6-429F6ADE33EA}" type="parTrans" cxnId="{576AF1C6-688A-4C4D-AE6B-E74794AA7CD8}">
      <dgm:prSet/>
      <dgm:spPr/>
      <dgm:t>
        <a:bodyPr/>
        <a:lstStyle/>
        <a:p>
          <a:endParaRPr lang="ru-RU"/>
        </a:p>
      </dgm:t>
    </dgm:pt>
    <dgm:pt modelId="{24C75B1C-F8E0-4CF9-92E6-BD68E52BAA33}" type="sibTrans" cxnId="{576AF1C6-688A-4C4D-AE6B-E74794AA7CD8}">
      <dgm:prSet/>
      <dgm:spPr/>
      <dgm:t>
        <a:bodyPr/>
        <a:lstStyle/>
        <a:p>
          <a:endParaRPr lang="ru-RU"/>
        </a:p>
      </dgm:t>
    </dgm:pt>
    <dgm:pt modelId="{E81BA9D1-59B6-453E-8341-124922775E56}">
      <dgm:prSet phldrT="[Текст]"/>
      <dgm:spPr>
        <a:xfrm>
          <a:off x="750047" y="126838"/>
          <a:ext cx="1639138" cy="1639138"/>
        </a:xfrm>
        <a:prstGeom prst="pie">
          <a:avLst>
            <a:gd name="adj1" fmla="val 9000000"/>
            <a:gd name="adj2" fmla="val 16200000"/>
          </a:avLst>
        </a:prstGeom>
        <a:solidFill>
          <a:srgbClr val="FFC000">
            <a:hueOff val="10395693"/>
            <a:satOff val="-47968"/>
            <a:lumOff val="1765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kk-KZ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Бағалау парағы, бағалау критерийлері</a:t>
          </a:r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3EADBE8-A9EE-40F9-AAD6-29CDC21984B4}" type="parTrans" cxnId="{BAEA9C62-6C9B-4DF0-8CEE-65D666395B74}">
      <dgm:prSet/>
      <dgm:spPr/>
      <dgm:t>
        <a:bodyPr/>
        <a:lstStyle/>
        <a:p>
          <a:endParaRPr lang="ru-RU"/>
        </a:p>
      </dgm:t>
    </dgm:pt>
    <dgm:pt modelId="{C0ABB472-1EED-4055-A40E-3813CC414F90}" type="sibTrans" cxnId="{BAEA9C62-6C9B-4DF0-8CEE-65D666395B74}">
      <dgm:prSet/>
      <dgm:spPr/>
      <dgm:t>
        <a:bodyPr/>
        <a:lstStyle/>
        <a:p>
          <a:endParaRPr lang="ru-RU"/>
        </a:p>
      </dgm:t>
    </dgm:pt>
    <dgm:pt modelId="{9D3357FD-0DF6-443F-A185-1419786840EA}" type="pres">
      <dgm:prSet presAssocID="{C7184BA6-B71D-4451-85DA-8F3528CA29A5}" presName="compositeShape" presStyleCnt="0">
        <dgm:presLayoutVars>
          <dgm:chMax val="7"/>
          <dgm:dir/>
          <dgm:resizeHandles val="exact"/>
        </dgm:presLayoutVars>
      </dgm:prSet>
      <dgm:spPr/>
    </dgm:pt>
    <dgm:pt modelId="{690A6FB0-B2DD-4B08-9568-9A8F5CF5BAD4}" type="pres">
      <dgm:prSet presAssocID="{C7184BA6-B71D-4451-85DA-8F3528CA29A5}" presName="wedge1" presStyleLbl="node1" presStyleIdx="0" presStyleCnt="3" custLinFactNeighborY="-762"/>
      <dgm:spPr/>
      <dgm:t>
        <a:bodyPr/>
        <a:lstStyle/>
        <a:p>
          <a:endParaRPr lang="ru-RU"/>
        </a:p>
      </dgm:t>
    </dgm:pt>
    <dgm:pt modelId="{2FEA242E-1EFE-4230-A054-76A19CBB33EF}" type="pres">
      <dgm:prSet presAssocID="{C7184BA6-B71D-4451-85DA-8F3528CA29A5}" presName="dummy1a" presStyleCnt="0"/>
      <dgm:spPr/>
    </dgm:pt>
    <dgm:pt modelId="{BEAC6CF6-589E-45B8-B7EA-19CA106A5A16}" type="pres">
      <dgm:prSet presAssocID="{C7184BA6-B71D-4451-85DA-8F3528CA29A5}" presName="dummy1b" presStyleCnt="0"/>
      <dgm:spPr/>
    </dgm:pt>
    <dgm:pt modelId="{7E272BBF-E16D-4983-9A64-CBC3E056B353}" type="pres">
      <dgm:prSet presAssocID="{C7184BA6-B71D-4451-85DA-8F3528CA29A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EAD01-30A5-4E37-86AB-3974C270581F}" type="pres">
      <dgm:prSet presAssocID="{C7184BA6-B71D-4451-85DA-8F3528CA29A5}" presName="wedge2" presStyleLbl="node1" presStyleIdx="1" presStyleCnt="3"/>
      <dgm:spPr/>
      <dgm:t>
        <a:bodyPr/>
        <a:lstStyle/>
        <a:p>
          <a:endParaRPr lang="ru-RU"/>
        </a:p>
      </dgm:t>
    </dgm:pt>
    <dgm:pt modelId="{0F8B045A-2E98-4B12-B2E3-59D295346F4C}" type="pres">
      <dgm:prSet presAssocID="{C7184BA6-B71D-4451-85DA-8F3528CA29A5}" presName="dummy2a" presStyleCnt="0"/>
      <dgm:spPr/>
    </dgm:pt>
    <dgm:pt modelId="{70253B9D-747A-44C8-922B-FD920FA2245F}" type="pres">
      <dgm:prSet presAssocID="{C7184BA6-B71D-4451-85DA-8F3528CA29A5}" presName="dummy2b" presStyleCnt="0"/>
      <dgm:spPr/>
    </dgm:pt>
    <dgm:pt modelId="{E0646081-87D9-482C-A153-932DAA6A36C4}" type="pres">
      <dgm:prSet presAssocID="{C7184BA6-B71D-4451-85DA-8F3528CA29A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741A54-692A-494C-84F5-1BB5E4FFB604}" type="pres">
      <dgm:prSet presAssocID="{C7184BA6-B71D-4451-85DA-8F3528CA29A5}" presName="wedge3" presStyleLbl="node1" presStyleIdx="2" presStyleCnt="3"/>
      <dgm:spPr/>
      <dgm:t>
        <a:bodyPr/>
        <a:lstStyle/>
        <a:p>
          <a:endParaRPr lang="ru-RU"/>
        </a:p>
      </dgm:t>
    </dgm:pt>
    <dgm:pt modelId="{74E497F5-338A-4174-AB11-65088A81953C}" type="pres">
      <dgm:prSet presAssocID="{C7184BA6-B71D-4451-85DA-8F3528CA29A5}" presName="dummy3a" presStyleCnt="0"/>
      <dgm:spPr/>
    </dgm:pt>
    <dgm:pt modelId="{A6259C98-7F64-4583-AB81-2C6A63481626}" type="pres">
      <dgm:prSet presAssocID="{C7184BA6-B71D-4451-85DA-8F3528CA29A5}" presName="dummy3b" presStyleCnt="0"/>
      <dgm:spPr/>
    </dgm:pt>
    <dgm:pt modelId="{75E49B38-463C-4CCF-B198-FF0B6E096BB7}" type="pres">
      <dgm:prSet presAssocID="{C7184BA6-B71D-4451-85DA-8F3528CA29A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71D88-C5B6-4401-AF38-64441B8B175A}" type="pres">
      <dgm:prSet presAssocID="{6A9EB335-33C3-4C2D-9E3F-656299916A4A}" presName="arrowWedge1" presStyleLbl="fgSibTrans2D1" presStyleIdx="0" presStyleCnt="3"/>
      <dgm:spPr>
        <a:xfrm>
          <a:off x="716229" y="12877"/>
          <a:ext cx="1842079" cy="184207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FFC000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</dgm:pt>
    <dgm:pt modelId="{87FA3CD9-D988-489C-BEB6-8CB205CC99ED}" type="pres">
      <dgm:prSet presAssocID="{24C75B1C-F8E0-4CF9-92E6-BD68E52BAA33}" presName="arrowWedge2" presStyleLbl="fgSibTrans2D1" presStyleIdx="1" presStyleCnt="3"/>
      <dgm:spPr>
        <a:xfrm>
          <a:off x="682335" y="83804"/>
          <a:ext cx="1842079" cy="184207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FFC000">
            <a:hueOff val="5197847"/>
            <a:satOff val="-23984"/>
            <a:lumOff val="883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</dgm:pt>
    <dgm:pt modelId="{137CC321-C849-446F-BF5A-37B1AABCEEAC}" type="pres">
      <dgm:prSet presAssocID="{C0ABB472-1EED-4055-A40E-3813CC414F90}" presName="arrowWedge3" presStyleLbl="fgSibTrans2D1" presStyleIdx="2" presStyleCnt="3"/>
      <dgm:spPr>
        <a:xfrm>
          <a:off x="648441" y="25367"/>
          <a:ext cx="1842079" cy="184207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FFC000">
            <a:hueOff val="10395693"/>
            <a:satOff val="-47968"/>
            <a:lumOff val="1765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gm:spPr>
    </dgm:pt>
  </dgm:ptLst>
  <dgm:cxnLst>
    <dgm:cxn modelId="{A0DB724C-C661-401E-9961-90B56F6EF9C9}" type="presOf" srcId="{B7E4EB8A-0BA3-41D9-B5B1-524ADE22308B}" destId="{E0646081-87D9-482C-A153-932DAA6A36C4}" srcOrd="1" destOrd="0" presId="urn:microsoft.com/office/officeart/2005/8/layout/cycle8"/>
    <dgm:cxn modelId="{576AF1C6-688A-4C4D-AE6B-E74794AA7CD8}" srcId="{C7184BA6-B71D-4451-85DA-8F3528CA29A5}" destId="{B7E4EB8A-0BA3-41D9-B5B1-524ADE22308B}" srcOrd="1" destOrd="0" parTransId="{FC5FA20B-B92B-4FE6-B9B6-429F6ADE33EA}" sibTransId="{24C75B1C-F8E0-4CF9-92E6-BD68E52BAA33}"/>
    <dgm:cxn modelId="{BAEA9C62-6C9B-4DF0-8CEE-65D666395B74}" srcId="{C7184BA6-B71D-4451-85DA-8F3528CA29A5}" destId="{E81BA9D1-59B6-453E-8341-124922775E56}" srcOrd="2" destOrd="0" parTransId="{F3EADBE8-A9EE-40F9-AAD6-29CDC21984B4}" sibTransId="{C0ABB472-1EED-4055-A40E-3813CC414F90}"/>
    <dgm:cxn modelId="{A3994FAB-092D-4275-99FA-8EE961F773D4}" type="presOf" srcId="{B7E4EB8A-0BA3-41D9-B5B1-524ADE22308B}" destId="{F64EAD01-30A5-4E37-86AB-3974C270581F}" srcOrd="0" destOrd="0" presId="urn:microsoft.com/office/officeart/2005/8/layout/cycle8"/>
    <dgm:cxn modelId="{0D39C82D-B028-438C-B848-B15C70174B41}" type="presOf" srcId="{BA80D446-00F2-4251-957B-CCB6C729624B}" destId="{690A6FB0-B2DD-4B08-9568-9A8F5CF5BAD4}" srcOrd="0" destOrd="0" presId="urn:microsoft.com/office/officeart/2005/8/layout/cycle8"/>
    <dgm:cxn modelId="{8CC94FF4-2056-472D-B97A-561DC7DB5E96}" type="presOf" srcId="{E81BA9D1-59B6-453E-8341-124922775E56}" destId="{70741A54-692A-494C-84F5-1BB5E4FFB604}" srcOrd="0" destOrd="0" presId="urn:microsoft.com/office/officeart/2005/8/layout/cycle8"/>
    <dgm:cxn modelId="{64A21433-7C26-424E-9F8B-DF765339D013}" type="presOf" srcId="{E81BA9D1-59B6-453E-8341-124922775E56}" destId="{75E49B38-463C-4CCF-B198-FF0B6E096BB7}" srcOrd="1" destOrd="0" presId="urn:microsoft.com/office/officeart/2005/8/layout/cycle8"/>
    <dgm:cxn modelId="{8C0F841E-7994-476D-931E-51044B5DAB0A}" srcId="{C7184BA6-B71D-4451-85DA-8F3528CA29A5}" destId="{BA80D446-00F2-4251-957B-CCB6C729624B}" srcOrd="0" destOrd="0" parTransId="{B2BE4C1C-6157-4AFB-9E51-A279A71ACFCC}" sibTransId="{6A9EB335-33C3-4C2D-9E3F-656299916A4A}"/>
    <dgm:cxn modelId="{A489218B-C0D6-45BB-BEFC-1348E02FA593}" type="presOf" srcId="{BA80D446-00F2-4251-957B-CCB6C729624B}" destId="{7E272BBF-E16D-4983-9A64-CBC3E056B353}" srcOrd="1" destOrd="0" presId="urn:microsoft.com/office/officeart/2005/8/layout/cycle8"/>
    <dgm:cxn modelId="{20A063C7-E165-4D41-8235-86318B03C454}" type="presOf" srcId="{C7184BA6-B71D-4451-85DA-8F3528CA29A5}" destId="{9D3357FD-0DF6-443F-A185-1419786840EA}" srcOrd="0" destOrd="0" presId="urn:microsoft.com/office/officeart/2005/8/layout/cycle8"/>
    <dgm:cxn modelId="{301EC04C-FEAC-4505-BBB7-448826884AE1}" type="presParOf" srcId="{9D3357FD-0DF6-443F-A185-1419786840EA}" destId="{690A6FB0-B2DD-4B08-9568-9A8F5CF5BAD4}" srcOrd="0" destOrd="0" presId="urn:microsoft.com/office/officeart/2005/8/layout/cycle8"/>
    <dgm:cxn modelId="{C2D00070-85F3-480F-A724-49579A3F8DDF}" type="presParOf" srcId="{9D3357FD-0DF6-443F-A185-1419786840EA}" destId="{2FEA242E-1EFE-4230-A054-76A19CBB33EF}" srcOrd="1" destOrd="0" presId="urn:microsoft.com/office/officeart/2005/8/layout/cycle8"/>
    <dgm:cxn modelId="{E643EA16-6189-4D9E-8A15-FAB063D4810F}" type="presParOf" srcId="{9D3357FD-0DF6-443F-A185-1419786840EA}" destId="{BEAC6CF6-589E-45B8-B7EA-19CA106A5A16}" srcOrd="2" destOrd="0" presId="urn:microsoft.com/office/officeart/2005/8/layout/cycle8"/>
    <dgm:cxn modelId="{21348075-81F9-462C-A754-5117687F318D}" type="presParOf" srcId="{9D3357FD-0DF6-443F-A185-1419786840EA}" destId="{7E272BBF-E16D-4983-9A64-CBC3E056B353}" srcOrd="3" destOrd="0" presId="urn:microsoft.com/office/officeart/2005/8/layout/cycle8"/>
    <dgm:cxn modelId="{EA4CD92E-E033-4907-A0B3-11CF96EF2257}" type="presParOf" srcId="{9D3357FD-0DF6-443F-A185-1419786840EA}" destId="{F64EAD01-30A5-4E37-86AB-3974C270581F}" srcOrd="4" destOrd="0" presId="urn:microsoft.com/office/officeart/2005/8/layout/cycle8"/>
    <dgm:cxn modelId="{3E8349FA-FB86-4DBA-9864-958A22133221}" type="presParOf" srcId="{9D3357FD-0DF6-443F-A185-1419786840EA}" destId="{0F8B045A-2E98-4B12-B2E3-59D295346F4C}" srcOrd="5" destOrd="0" presId="urn:microsoft.com/office/officeart/2005/8/layout/cycle8"/>
    <dgm:cxn modelId="{EA8C980F-23DB-4346-861A-F6B1CBD044E0}" type="presParOf" srcId="{9D3357FD-0DF6-443F-A185-1419786840EA}" destId="{70253B9D-747A-44C8-922B-FD920FA2245F}" srcOrd="6" destOrd="0" presId="urn:microsoft.com/office/officeart/2005/8/layout/cycle8"/>
    <dgm:cxn modelId="{D09F7299-031B-4974-88DD-8674666D11B8}" type="presParOf" srcId="{9D3357FD-0DF6-443F-A185-1419786840EA}" destId="{E0646081-87D9-482C-A153-932DAA6A36C4}" srcOrd="7" destOrd="0" presId="urn:microsoft.com/office/officeart/2005/8/layout/cycle8"/>
    <dgm:cxn modelId="{82CBA64F-413F-41DB-9422-728A3A4E4E24}" type="presParOf" srcId="{9D3357FD-0DF6-443F-A185-1419786840EA}" destId="{70741A54-692A-494C-84F5-1BB5E4FFB604}" srcOrd="8" destOrd="0" presId="urn:microsoft.com/office/officeart/2005/8/layout/cycle8"/>
    <dgm:cxn modelId="{94DF926C-0202-4674-8194-A880D3E0D8F7}" type="presParOf" srcId="{9D3357FD-0DF6-443F-A185-1419786840EA}" destId="{74E497F5-338A-4174-AB11-65088A81953C}" srcOrd="9" destOrd="0" presId="urn:microsoft.com/office/officeart/2005/8/layout/cycle8"/>
    <dgm:cxn modelId="{D47F32E2-2F0A-4548-98A3-EEA6D4E21F4A}" type="presParOf" srcId="{9D3357FD-0DF6-443F-A185-1419786840EA}" destId="{A6259C98-7F64-4583-AB81-2C6A63481626}" srcOrd="10" destOrd="0" presId="urn:microsoft.com/office/officeart/2005/8/layout/cycle8"/>
    <dgm:cxn modelId="{9AB7C55E-5889-43EE-9D71-38138D18C05E}" type="presParOf" srcId="{9D3357FD-0DF6-443F-A185-1419786840EA}" destId="{75E49B38-463C-4CCF-B198-FF0B6E096BB7}" srcOrd="11" destOrd="0" presId="urn:microsoft.com/office/officeart/2005/8/layout/cycle8"/>
    <dgm:cxn modelId="{DEFE7DCF-7AD6-4E20-A07F-50AA325EA847}" type="presParOf" srcId="{9D3357FD-0DF6-443F-A185-1419786840EA}" destId="{4CD71D88-C5B6-4401-AF38-64441B8B175A}" srcOrd="12" destOrd="0" presId="urn:microsoft.com/office/officeart/2005/8/layout/cycle8"/>
    <dgm:cxn modelId="{804A8B1A-F0F1-40D6-952B-3E411426308C}" type="presParOf" srcId="{9D3357FD-0DF6-443F-A185-1419786840EA}" destId="{87FA3CD9-D988-489C-BEB6-8CB205CC99ED}" srcOrd="13" destOrd="0" presId="urn:microsoft.com/office/officeart/2005/8/layout/cycle8"/>
    <dgm:cxn modelId="{DC84BF37-339A-4073-9A28-125BD0DC4C32}" type="presParOf" srcId="{9D3357FD-0DF6-443F-A185-1419786840EA}" destId="{137CC321-C849-446F-BF5A-37B1AABCEEA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878D1-30F7-4D79-8311-1CED249254D9}">
      <dsp:nvSpPr>
        <dsp:cNvPr id="0" name=""/>
        <dsp:cNvSpPr/>
      </dsp:nvSpPr>
      <dsp:spPr>
        <a:xfrm>
          <a:off x="3295820" y="-111798"/>
          <a:ext cx="1992301" cy="17905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Оқушылардың білім алу үдерісін бақылау</a:t>
          </a:r>
          <a:endParaRPr lang="ru-RU" sz="16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7586" y="150427"/>
        <a:ext cx="1408769" cy="1266133"/>
      </dsp:txXfrm>
    </dsp:sp>
    <dsp:sp modelId="{02F3ADE1-C86F-48BE-9186-2653EDBE3585}">
      <dsp:nvSpPr>
        <dsp:cNvPr id="0" name=""/>
        <dsp:cNvSpPr/>
      </dsp:nvSpPr>
      <dsp:spPr>
        <a:xfrm rot="1729913">
          <a:off x="5228774" y="1109175"/>
          <a:ext cx="289493" cy="5393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5234157" y="1196109"/>
        <a:ext cx="202645" cy="323625"/>
      </dsp:txXfrm>
    </dsp:sp>
    <dsp:sp modelId="{D8ECFD45-3A40-4302-8BAF-5455E4E3559E}">
      <dsp:nvSpPr>
        <dsp:cNvPr id="0" name=""/>
        <dsp:cNvSpPr/>
      </dsp:nvSpPr>
      <dsp:spPr>
        <a:xfrm>
          <a:off x="5486300" y="1080122"/>
          <a:ext cx="1910732" cy="1773467"/>
        </a:xfrm>
        <a:prstGeom prst="ellipse">
          <a:avLst/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>
              <a:solidFill>
                <a:srgbClr val="FF0000"/>
              </a:solidFill>
            </a:rPr>
            <a:t>Кері байланыс 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5766120" y="1339840"/>
        <a:ext cx="1351092" cy="1254031"/>
      </dsp:txXfrm>
    </dsp:sp>
    <dsp:sp modelId="{2D01D026-5147-4D80-803E-6510D9EAAD1B}">
      <dsp:nvSpPr>
        <dsp:cNvPr id="0" name=""/>
        <dsp:cNvSpPr/>
      </dsp:nvSpPr>
      <dsp:spPr>
        <a:xfrm rot="5420307">
          <a:off x="6270677" y="2883995"/>
          <a:ext cx="327957" cy="5393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0800000">
        <a:off x="6320161" y="2942677"/>
        <a:ext cx="229570" cy="323625"/>
      </dsp:txXfrm>
    </dsp:sp>
    <dsp:sp modelId="{05F62D1F-3F1D-4D7B-B3AA-EF8E39610C4E}">
      <dsp:nvSpPr>
        <dsp:cNvPr id="0" name=""/>
        <dsp:cNvSpPr/>
      </dsp:nvSpPr>
      <dsp:spPr>
        <a:xfrm>
          <a:off x="5459787" y="3472338"/>
          <a:ext cx="1935184" cy="1826286"/>
        </a:xfrm>
        <a:prstGeom prst="ellipse">
          <a:avLst/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>
              <a:solidFill>
                <a:srgbClr val="FF0000"/>
              </a:solidFill>
            </a:rPr>
            <a:t>Оқушылардың тапсырманы сапалы орындауына көмек беру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5743188" y="3739791"/>
        <a:ext cx="1368382" cy="1291380"/>
      </dsp:txXfrm>
    </dsp:sp>
    <dsp:sp modelId="{44CD4296-C336-4430-B3F4-677C041D4D6D}">
      <dsp:nvSpPr>
        <dsp:cNvPr id="0" name=""/>
        <dsp:cNvSpPr/>
      </dsp:nvSpPr>
      <dsp:spPr>
        <a:xfrm rot="9103209">
          <a:off x="5238244" y="4683742"/>
          <a:ext cx="266900" cy="5393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0800000">
        <a:off x="5313536" y="4772649"/>
        <a:ext cx="186830" cy="323625"/>
      </dsp:txXfrm>
    </dsp:sp>
    <dsp:sp modelId="{64D72DAD-25D2-4ED9-B3E3-8EBC8D43172D}">
      <dsp:nvSpPr>
        <dsp:cNvPr id="0" name=""/>
        <dsp:cNvSpPr/>
      </dsp:nvSpPr>
      <dsp:spPr>
        <a:xfrm>
          <a:off x="3459956" y="4573011"/>
          <a:ext cx="1782544" cy="1858840"/>
        </a:xfrm>
        <a:prstGeom prst="ellipse">
          <a:avLst/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>
              <a:solidFill>
                <a:srgbClr val="FF0000"/>
              </a:solidFill>
            </a:rPr>
            <a:t>Оқу материалын түсінгендігін тексеру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3721004" y="4845232"/>
        <a:ext cx="1260448" cy="1314398"/>
      </dsp:txXfrm>
    </dsp:sp>
    <dsp:sp modelId="{F2E2B726-E262-4822-9B14-F11AD4D8A606}">
      <dsp:nvSpPr>
        <dsp:cNvPr id="0" name=""/>
        <dsp:cNvSpPr/>
      </dsp:nvSpPr>
      <dsp:spPr>
        <a:xfrm rot="12492024">
          <a:off x="3190068" y="4685751"/>
          <a:ext cx="282082" cy="5393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0800000">
        <a:off x="3269671" y="4813621"/>
        <a:ext cx="197457" cy="323625"/>
      </dsp:txXfrm>
    </dsp:sp>
    <dsp:sp modelId="{1F6F3124-1B6C-4C19-9911-EF90C7169068}">
      <dsp:nvSpPr>
        <dsp:cNvPr id="0" name=""/>
        <dsp:cNvSpPr/>
      </dsp:nvSpPr>
      <dsp:spPr>
        <a:xfrm>
          <a:off x="1344861" y="3421109"/>
          <a:ext cx="1846598" cy="1928743"/>
        </a:xfrm>
        <a:prstGeom prst="ellipse">
          <a:avLst/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>
              <a:solidFill>
                <a:srgbClr val="FF0000"/>
              </a:solidFill>
            </a:rPr>
            <a:t>Оқушыларға тәуелсіз жұмыс жасауға үйрету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1615289" y="3703567"/>
        <a:ext cx="1305742" cy="1363827"/>
      </dsp:txXfrm>
    </dsp:sp>
    <dsp:sp modelId="{551CD8B9-CC51-4C3A-B30E-A0277F57AFC6}">
      <dsp:nvSpPr>
        <dsp:cNvPr id="0" name=""/>
        <dsp:cNvSpPr/>
      </dsp:nvSpPr>
      <dsp:spPr>
        <a:xfrm rot="16200000">
          <a:off x="2143318" y="2922936"/>
          <a:ext cx="249685" cy="5393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2180771" y="3068264"/>
        <a:ext cx="174780" cy="323625"/>
      </dsp:txXfrm>
    </dsp:sp>
    <dsp:sp modelId="{7BE7A3AD-7D18-43AF-B44D-405FB17AB9B0}">
      <dsp:nvSpPr>
        <dsp:cNvPr id="0" name=""/>
        <dsp:cNvSpPr/>
      </dsp:nvSpPr>
      <dsp:spPr>
        <a:xfrm>
          <a:off x="1309846" y="1018305"/>
          <a:ext cx="1916629" cy="1931700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rgbClr val="FF0000"/>
              </a:solidFill>
            </a:rPr>
            <a:t>Оқушылардың </a:t>
          </a:r>
          <a:r>
            <a:rPr lang="kk-KZ" sz="1600" b="1" kern="1200" dirty="0">
              <a:solidFill>
                <a:srgbClr val="FF0000"/>
              </a:solidFill>
            </a:rPr>
            <a:t>зерттеушілік қабілетін бақылау</a:t>
          </a:r>
          <a:endParaRPr lang="ru-RU" sz="1600" b="1" kern="1200" dirty="0">
            <a:solidFill>
              <a:srgbClr val="FF0000"/>
            </a:solidFill>
          </a:endParaRPr>
        </a:p>
      </dsp:txBody>
      <dsp:txXfrm>
        <a:off x="1590530" y="1301196"/>
        <a:ext cx="1355261" cy="1365918"/>
      </dsp:txXfrm>
    </dsp:sp>
    <dsp:sp modelId="{7B42E8C3-E949-48EA-B82F-A08D6281E6E1}">
      <dsp:nvSpPr>
        <dsp:cNvPr id="0" name=""/>
        <dsp:cNvSpPr/>
      </dsp:nvSpPr>
      <dsp:spPr>
        <a:xfrm rot="19759241">
          <a:off x="3158860" y="1119030"/>
          <a:ext cx="225915" cy="5393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3163603" y="1244195"/>
        <a:ext cx="158141" cy="3236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4CB19-E26C-4B7E-84B8-49635B1CEF2D}">
      <dsp:nvSpPr>
        <dsp:cNvPr id="0" name=""/>
        <dsp:cNvSpPr/>
      </dsp:nvSpPr>
      <dsp:spPr>
        <a:xfrm>
          <a:off x="3400215" y="0"/>
          <a:ext cx="3244800" cy="324529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1C4782-827B-46E4-8407-E3386D171C01}">
      <dsp:nvSpPr>
        <dsp:cNvPr id="0" name=""/>
        <dsp:cNvSpPr/>
      </dsp:nvSpPr>
      <dsp:spPr>
        <a:xfrm>
          <a:off x="4117423" y="1171649"/>
          <a:ext cx="1803073" cy="90132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>
              <a:solidFill>
                <a:schemeClr val="accent6">
                  <a:lumMod val="50000"/>
                </a:schemeClr>
              </a:solidFill>
            </a:rPr>
            <a:t>Бағалау</a:t>
          </a:r>
          <a:r>
            <a:rPr lang="ru-RU" sz="1600" b="1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b="1" kern="1200" dirty="0" err="1">
              <a:solidFill>
                <a:schemeClr val="accent6">
                  <a:lumMod val="50000"/>
                </a:schemeClr>
              </a:solidFill>
            </a:rPr>
            <a:t>мақсаты</a:t>
          </a:r>
          <a:endParaRPr lang="ru-RU" sz="16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117423" y="1171649"/>
        <a:ext cx="1803073" cy="901320"/>
      </dsp:txXfrm>
    </dsp:sp>
    <dsp:sp modelId="{DA21D0FD-706A-4583-9D97-6C3B2DC819CE}">
      <dsp:nvSpPr>
        <dsp:cNvPr id="0" name=""/>
        <dsp:cNvSpPr/>
      </dsp:nvSpPr>
      <dsp:spPr>
        <a:xfrm>
          <a:off x="2498983" y="1864662"/>
          <a:ext cx="3244800" cy="324529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97ADE3-2AF2-4EBE-8F57-E5B8225100FB}">
      <dsp:nvSpPr>
        <dsp:cNvPr id="0" name=""/>
        <dsp:cNvSpPr/>
      </dsp:nvSpPr>
      <dsp:spPr>
        <a:xfrm>
          <a:off x="3219847" y="3047098"/>
          <a:ext cx="1803073" cy="90132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>
              <a:solidFill>
                <a:schemeClr val="accent6">
                  <a:lumMod val="50000"/>
                </a:schemeClr>
              </a:solidFill>
            </a:rPr>
            <a:t>Бағалау</a:t>
          </a:r>
          <a:r>
            <a:rPr lang="ru-RU" sz="1600" b="1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b="1" kern="1200" dirty="0" err="1">
              <a:solidFill>
                <a:schemeClr val="accent6">
                  <a:lumMod val="50000"/>
                </a:schemeClr>
              </a:solidFill>
            </a:rPr>
            <a:t>әдістері</a:t>
          </a:r>
          <a:endParaRPr lang="ru-RU" sz="16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219847" y="3047098"/>
        <a:ext cx="1803073" cy="901320"/>
      </dsp:txXfrm>
    </dsp:sp>
    <dsp:sp modelId="{0B6A7D9D-DACC-4B22-8955-424AA340AB89}">
      <dsp:nvSpPr>
        <dsp:cNvPr id="0" name=""/>
        <dsp:cNvSpPr/>
      </dsp:nvSpPr>
      <dsp:spPr>
        <a:xfrm>
          <a:off x="3631160" y="3952464"/>
          <a:ext cx="2787786" cy="278890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3D-E25A-4056-A370-EEA72650E844}">
      <dsp:nvSpPr>
        <dsp:cNvPr id="0" name=""/>
        <dsp:cNvSpPr/>
      </dsp:nvSpPr>
      <dsp:spPr>
        <a:xfrm>
          <a:off x="3810297" y="4817355"/>
          <a:ext cx="2364225" cy="90132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>
              <a:solidFill>
                <a:schemeClr val="accent6">
                  <a:lumMod val="50000"/>
                </a:schemeClr>
              </a:solidFill>
            </a:rPr>
            <a:t>Бағалау</a:t>
          </a:r>
          <a:r>
            <a:rPr lang="ru-RU" sz="1600" b="1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b="1" kern="1200" dirty="0" err="1">
              <a:solidFill>
                <a:schemeClr val="accent6">
                  <a:lumMod val="50000"/>
                </a:schemeClr>
              </a:solidFill>
            </a:rPr>
            <a:t>құралдары</a:t>
          </a:r>
          <a:endParaRPr lang="ru-RU" sz="16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810297" y="4817355"/>
        <a:ext cx="2364225" cy="9013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4E25CC-D9E8-416A-9695-804BE3DFA8F3}">
      <dsp:nvSpPr>
        <dsp:cNvPr id="0" name=""/>
        <dsp:cNvSpPr/>
      </dsp:nvSpPr>
      <dsp:spPr>
        <a:xfrm>
          <a:off x="-6269477" y="-959073"/>
          <a:ext cx="7462763" cy="7462763"/>
        </a:xfrm>
        <a:prstGeom prst="blockArc">
          <a:avLst>
            <a:gd name="adj1" fmla="val 18900000"/>
            <a:gd name="adj2" fmla="val 2700000"/>
            <a:gd name="adj3" fmla="val 289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7CAD9A-C44B-4653-BCB0-3E92A00093D7}">
      <dsp:nvSpPr>
        <dsp:cNvPr id="0" name=""/>
        <dsp:cNvSpPr/>
      </dsp:nvSpPr>
      <dsp:spPr>
        <a:xfrm>
          <a:off x="521356" y="346427"/>
          <a:ext cx="7753000" cy="6932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030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/>
            <a:t>оқушылардың қажеттіліктерін бағалау</a:t>
          </a:r>
          <a:endParaRPr lang="ru-RU" sz="2100" kern="1200"/>
        </a:p>
      </dsp:txBody>
      <dsp:txXfrm>
        <a:off x="521356" y="346427"/>
        <a:ext cx="7753000" cy="693298"/>
      </dsp:txXfrm>
    </dsp:sp>
    <dsp:sp modelId="{03D28A2B-2748-4AA7-8E8B-1D6BABE67169}">
      <dsp:nvSpPr>
        <dsp:cNvPr id="0" name=""/>
        <dsp:cNvSpPr/>
      </dsp:nvSpPr>
      <dsp:spPr>
        <a:xfrm>
          <a:off x="88044" y="259765"/>
          <a:ext cx="866623" cy="8666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6F22B8-1ED2-49C7-B2D6-C2EAA785AF8C}">
      <dsp:nvSpPr>
        <dsp:cNvPr id="0" name=""/>
        <dsp:cNvSpPr/>
      </dsp:nvSpPr>
      <dsp:spPr>
        <a:xfrm>
          <a:off x="1018153" y="1386043"/>
          <a:ext cx="7256202" cy="693298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030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/>
            <a:t>оқушылардың өздігінен және бірлесе жұмыс жасауын мадақтау</a:t>
          </a:r>
          <a:endParaRPr lang="ru-RU" sz="2100" kern="1200"/>
        </a:p>
      </dsp:txBody>
      <dsp:txXfrm>
        <a:off x="1018153" y="1386043"/>
        <a:ext cx="7256202" cy="693298"/>
      </dsp:txXfrm>
    </dsp:sp>
    <dsp:sp modelId="{924BCFB1-8D74-4C5D-8EE6-CF7A5A87F6FD}">
      <dsp:nvSpPr>
        <dsp:cNvPr id="0" name=""/>
        <dsp:cNvSpPr/>
      </dsp:nvSpPr>
      <dsp:spPr>
        <a:xfrm>
          <a:off x="584841" y="1299380"/>
          <a:ext cx="866623" cy="8666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B81EC-24EC-41AF-9E3C-A6089320D979}">
      <dsp:nvSpPr>
        <dsp:cNvPr id="0" name=""/>
        <dsp:cNvSpPr/>
      </dsp:nvSpPr>
      <dsp:spPr>
        <a:xfrm>
          <a:off x="1170630" y="2425658"/>
          <a:ext cx="7103726" cy="693298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030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/>
            <a:t>оқу үдерісін бақылау</a:t>
          </a:r>
          <a:endParaRPr lang="ru-RU" sz="2100" kern="1200"/>
        </a:p>
      </dsp:txBody>
      <dsp:txXfrm>
        <a:off x="1170630" y="2425658"/>
        <a:ext cx="7103726" cy="693298"/>
      </dsp:txXfrm>
    </dsp:sp>
    <dsp:sp modelId="{27D5482F-CAA7-4738-9354-816049DC0226}">
      <dsp:nvSpPr>
        <dsp:cNvPr id="0" name=""/>
        <dsp:cNvSpPr/>
      </dsp:nvSpPr>
      <dsp:spPr>
        <a:xfrm>
          <a:off x="737318" y="2338996"/>
          <a:ext cx="866623" cy="8666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C7E4B-C251-47B0-9CEA-215D7999B24A}">
      <dsp:nvSpPr>
        <dsp:cNvPr id="0" name=""/>
        <dsp:cNvSpPr/>
      </dsp:nvSpPr>
      <dsp:spPr>
        <a:xfrm>
          <a:off x="1018153" y="3465274"/>
          <a:ext cx="7256202" cy="693298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030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/>
            <a:t>білімін тексеру және мадақтау</a:t>
          </a:r>
          <a:endParaRPr lang="ru-RU" sz="2100" kern="1200"/>
        </a:p>
      </dsp:txBody>
      <dsp:txXfrm>
        <a:off x="1018153" y="3465274"/>
        <a:ext cx="7256202" cy="693298"/>
      </dsp:txXfrm>
    </dsp:sp>
    <dsp:sp modelId="{4E8B9558-531E-4658-B1DA-886E27BA5C8D}">
      <dsp:nvSpPr>
        <dsp:cNvPr id="0" name=""/>
        <dsp:cNvSpPr/>
      </dsp:nvSpPr>
      <dsp:spPr>
        <a:xfrm>
          <a:off x="584841" y="3378611"/>
          <a:ext cx="866623" cy="8666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2081B5-6A25-4BAA-9444-F2545F8A1221}">
      <dsp:nvSpPr>
        <dsp:cNvPr id="0" name=""/>
        <dsp:cNvSpPr/>
      </dsp:nvSpPr>
      <dsp:spPr>
        <a:xfrm>
          <a:off x="521356" y="4504889"/>
          <a:ext cx="7753000" cy="69329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0306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/>
            <a:t>білімін демонстрациялау</a:t>
          </a:r>
          <a:endParaRPr lang="ru-RU" sz="2100" kern="1200"/>
        </a:p>
      </dsp:txBody>
      <dsp:txXfrm>
        <a:off x="521356" y="4504889"/>
        <a:ext cx="7753000" cy="693298"/>
      </dsp:txXfrm>
    </dsp:sp>
    <dsp:sp modelId="{13DD4835-9E99-4B7D-82E0-472D6CA5084B}">
      <dsp:nvSpPr>
        <dsp:cNvPr id="0" name=""/>
        <dsp:cNvSpPr/>
      </dsp:nvSpPr>
      <dsp:spPr>
        <a:xfrm>
          <a:off x="88044" y="4418227"/>
          <a:ext cx="866623" cy="8666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C7EDE-C6E4-41CE-BA52-43581B344FA5}">
      <dsp:nvSpPr>
        <dsp:cNvPr id="0" name=""/>
        <dsp:cNvSpPr/>
      </dsp:nvSpPr>
      <dsp:spPr>
        <a:xfrm rot="5400000">
          <a:off x="4115801" y="107101"/>
          <a:ext cx="1644550" cy="143075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b="1" kern="1200"/>
            <a:t>оқу тапсырмалары</a:t>
          </a:r>
          <a:endParaRPr lang="ru-RU" sz="1000" b="1" kern="1200"/>
        </a:p>
      </dsp:txBody>
      <dsp:txXfrm rot="-5400000">
        <a:off x="4445656" y="256482"/>
        <a:ext cx="984839" cy="1131998"/>
      </dsp:txXfrm>
    </dsp:sp>
    <dsp:sp modelId="{298324F8-311A-42C4-8216-B17276EBE5B7}">
      <dsp:nvSpPr>
        <dsp:cNvPr id="0" name=""/>
        <dsp:cNvSpPr/>
      </dsp:nvSpPr>
      <dsp:spPr>
        <a:xfrm>
          <a:off x="5696872" y="329116"/>
          <a:ext cx="1835318" cy="9867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b="1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дискуссия, конспект, жоба және т.б.</a:t>
          </a:r>
          <a:endParaRPr lang="ru-RU" sz="900" b="1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696872" y="329116"/>
        <a:ext cx="1835318" cy="986730"/>
      </dsp:txXfrm>
    </dsp:sp>
    <dsp:sp modelId="{DF2220F8-6F4A-44B6-98ED-8AA9935A0A9F}">
      <dsp:nvSpPr>
        <dsp:cNvPr id="0" name=""/>
        <dsp:cNvSpPr/>
      </dsp:nvSpPr>
      <dsp:spPr>
        <a:xfrm rot="5400000">
          <a:off x="2570581" y="107101"/>
          <a:ext cx="1644550" cy="1430759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kern="1200"/>
        </a:p>
      </dsp:txBody>
      <dsp:txXfrm rot="-5400000">
        <a:off x="2900436" y="256482"/>
        <a:ext cx="984839" cy="1131998"/>
      </dsp:txXfrm>
    </dsp:sp>
    <dsp:sp modelId="{FC010920-FB24-43D9-AE90-CE101682C3A0}">
      <dsp:nvSpPr>
        <dsp:cNvPr id="0" name=""/>
        <dsp:cNvSpPr/>
      </dsp:nvSpPr>
      <dsp:spPr>
        <a:xfrm rot="5400000">
          <a:off x="3340231" y="1502996"/>
          <a:ext cx="1644550" cy="143075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b="1" kern="1200"/>
            <a:t>сыныпта талқылау</a:t>
          </a:r>
          <a:endParaRPr lang="ru-RU" sz="900" b="1" kern="1200"/>
        </a:p>
      </dsp:txBody>
      <dsp:txXfrm rot="-5400000">
        <a:off x="3670086" y="1652377"/>
        <a:ext cx="984839" cy="1131998"/>
      </dsp:txXfrm>
    </dsp:sp>
    <dsp:sp modelId="{D2B8528D-0D49-462B-AEC8-B49934C1D025}">
      <dsp:nvSpPr>
        <dsp:cNvPr id="0" name=""/>
        <dsp:cNvSpPr/>
      </dsp:nvSpPr>
      <dsp:spPr>
        <a:xfrm>
          <a:off x="1412723" y="1737453"/>
          <a:ext cx="1776114" cy="9867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демонстрация,</a:t>
          </a:r>
        </a:p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жоба қорғау</a:t>
          </a:r>
        </a:p>
      </dsp:txBody>
      <dsp:txXfrm>
        <a:off x="1412723" y="1737453"/>
        <a:ext cx="1776114" cy="986730"/>
      </dsp:txXfrm>
    </dsp:sp>
    <dsp:sp modelId="{9F49CC46-CCE1-493B-8E98-41C0C875A95D}">
      <dsp:nvSpPr>
        <dsp:cNvPr id="0" name=""/>
        <dsp:cNvSpPr/>
      </dsp:nvSpPr>
      <dsp:spPr>
        <a:xfrm rot="5400000">
          <a:off x="4885451" y="1502996"/>
          <a:ext cx="1644550" cy="1430759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kern="1200"/>
        </a:p>
      </dsp:txBody>
      <dsp:txXfrm rot="-5400000">
        <a:off x="5215306" y="1652377"/>
        <a:ext cx="984839" cy="1131998"/>
      </dsp:txXfrm>
    </dsp:sp>
    <dsp:sp modelId="{089E0A81-D574-4EAD-8AB3-9A197139254A}">
      <dsp:nvSpPr>
        <dsp:cNvPr id="0" name=""/>
        <dsp:cNvSpPr/>
      </dsp:nvSpPr>
      <dsp:spPr>
        <a:xfrm rot="5400000">
          <a:off x="4115801" y="2898891"/>
          <a:ext cx="1644550" cy="1430759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b="1" kern="1200"/>
            <a:t>өзін-өзі және бірін-бірі бағалау</a:t>
          </a:r>
          <a:endParaRPr lang="ru-RU" sz="900" b="1" kern="1200"/>
        </a:p>
      </dsp:txBody>
      <dsp:txXfrm rot="-5400000">
        <a:off x="4445656" y="3048272"/>
        <a:ext cx="984839" cy="1131998"/>
      </dsp:txXfrm>
    </dsp:sp>
    <dsp:sp modelId="{58FE3088-A79F-4612-865E-F6DF7B158E28}">
      <dsp:nvSpPr>
        <dsp:cNvPr id="0" name=""/>
        <dsp:cNvSpPr/>
      </dsp:nvSpPr>
      <dsp:spPr>
        <a:xfrm>
          <a:off x="5696872" y="3120905"/>
          <a:ext cx="1835318" cy="9867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бағалау парақтары,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жетістік критерийлері</a:t>
          </a:r>
        </a:p>
      </dsp:txBody>
      <dsp:txXfrm>
        <a:off x="5696872" y="3120905"/>
        <a:ext cx="1835318" cy="986730"/>
      </dsp:txXfrm>
    </dsp:sp>
    <dsp:sp modelId="{F2EAF2CB-4769-422D-84FD-6EE7CE88105B}">
      <dsp:nvSpPr>
        <dsp:cNvPr id="0" name=""/>
        <dsp:cNvSpPr/>
      </dsp:nvSpPr>
      <dsp:spPr>
        <a:xfrm rot="5400000">
          <a:off x="2570581" y="2898891"/>
          <a:ext cx="1644550" cy="143075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kern="1200"/>
        </a:p>
      </dsp:txBody>
      <dsp:txXfrm rot="-5400000">
        <a:off x="2900436" y="3048272"/>
        <a:ext cx="984839" cy="1131998"/>
      </dsp:txXfrm>
    </dsp:sp>
    <dsp:sp modelId="{F314F7E6-5B59-4ED7-9A2B-6D96C3916836}">
      <dsp:nvSpPr>
        <dsp:cNvPr id="0" name=""/>
        <dsp:cNvSpPr/>
      </dsp:nvSpPr>
      <dsp:spPr>
        <a:xfrm rot="5400000">
          <a:off x="3302888" y="4237804"/>
          <a:ext cx="1644550" cy="1545134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" b="1" kern="1200"/>
            <a:t>портфолио</a:t>
          </a:r>
          <a:endParaRPr lang="ru-RU" sz="800" b="1" kern="1200"/>
        </a:p>
      </dsp:txBody>
      <dsp:txXfrm rot="-5400000">
        <a:off x="3602334" y="4453903"/>
        <a:ext cx="1045658" cy="1112936"/>
      </dsp:txXfrm>
    </dsp:sp>
    <dsp:sp modelId="{719A32B5-667D-4135-9CEF-329A096346E1}">
      <dsp:nvSpPr>
        <dsp:cNvPr id="0" name=""/>
        <dsp:cNvSpPr/>
      </dsp:nvSpPr>
      <dsp:spPr>
        <a:xfrm>
          <a:off x="1611808" y="4516800"/>
          <a:ext cx="1776114" cy="9867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BB30D-CFD6-4FE7-A05C-1E35B9C27D97}">
      <dsp:nvSpPr>
        <dsp:cNvPr id="0" name=""/>
        <dsp:cNvSpPr/>
      </dsp:nvSpPr>
      <dsp:spPr>
        <a:xfrm rot="5400000">
          <a:off x="4885451" y="4294785"/>
          <a:ext cx="1644550" cy="143075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kern="1200"/>
        </a:p>
      </dsp:txBody>
      <dsp:txXfrm rot="-5400000">
        <a:off x="5215306" y="4444166"/>
        <a:ext cx="984839" cy="11319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A6FB0-B2DD-4B08-9568-9A8F5CF5BAD4}">
      <dsp:nvSpPr>
        <dsp:cNvPr id="0" name=""/>
        <dsp:cNvSpPr/>
      </dsp:nvSpPr>
      <dsp:spPr>
        <a:xfrm>
          <a:off x="2145658" y="316470"/>
          <a:ext cx="4536504" cy="4536504"/>
        </a:xfrm>
        <a:prstGeom prst="pie">
          <a:avLst>
            <a:gd name="adj1" fmla="val 16200000"/>
            <a:gd name="adj2" fmla="val 1800000"/>
          </a:avLst>
        </a:prstGeom>
        <a:solidFill>
          <a:srgbClr val="FFC000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Сұрақтар</a:t>
          </a:r>
          <a:endParaRPr lang="ru-RU" sz="1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773774" y="1475502"/>
        <a:ext cx="1145640" cy="954700"/>
      </dsp:txXfrm>
    </dsp:sp>
    <dsp:sp modelId="{F64EAD01-30A5-4E37-86AB-3974C270581F}">
      <dsp:nvSpPr>
        <dsp:cNvPr id="0" name=""/>
        <dsp:cNvSpPr/>
      </dsp:nvSpPr>
      <dsp:spPr>
        <a:xfrm>
          <a:off x="2052227" y="513056"/>
          <a:ext cx="4536504" cy="4536504"/>
        </a:xfrm>
        <a:prstGeom prst="pie">
          <a:avLst>
            <a:gd name="adj1" fmla="val 1800000"/>
            <a:gd name="adj2" fmla="val 9000000"/>
          </a:avLst>
        </a:prstGeom>
        <a:solidFill>
          <a:srgbClr val="FFC000">
            <a:hueOff val="5197847"/>
            <a:satOff val="-23984"/>
            <a:lumOff val="883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Графикалық органайзерлер</a:t>
          </a:r>
          <a:endParaRPr lang="ru-RU" sz="1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488252" y="3630382"/>
        <a:ext cx="1718460" cy="840136"/>
      </dsp:txXfrm>
    </dsp:sp>
    <dsp:sp modelId="{70741A54-692A-494C-84F5-1BB5E4FFB604}">
      <dsp:nvSpPr>
        <dsp:cNvPr id="0" name=""/>
        <dsp:cNvSpPr/>
      </dsp:nvSpPr>
      <dsp:spPr>
        <a:xfrm>
          <a:off x="1958797" y="351038"/>
          <a:ext cx="4536504" cy="4536504"/>
        </a:xfrm>
        <a:prstGeom prst="pie">
          <a:avLst>
            <a:gd name="adj1" fmla="val 9000000"/>
            <a:gd name="adj2" fmla="val 16200000"/>
          </a:avLst>
        </a:prstGeom>
        <a:solidFill>
          <a:srgbClr val="FFC000">
            <a:hueOff val="10395693"/>
            <a:satOff val="-47968"/>
            <a:lumOff val="1765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Бағалау парағы, бағалау критерийлері</a:t>
          </a:r>
          <a:endParaRPr lang="ru-RU" sz="15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721545" y="1510070"/>
        <a:ext cx="1145640" cy="954700"/>
      </dsp:txXfrm>
    </dsp:sp>
    <dsp:sp modelId="{4CD71D88-C5B6-4401-AF38-64441B8B175A}">
      <dsp:nvSpPr>
        <dsp:cNvPr id="0" name=""/>
        <dsp:cNvSpPr/>
      </dsp:nvSpPr>
      <dsp:spPr>
        <a:xfrm>
          <a:off x="1865201" y="35639"/>
          <a:ext cx="5098166" cy="509816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FFC000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FA3CD9-D988-489C-BEB6-8CB205CC99ED}">
      <dsp:nvSpPr>
        <dsp:cNvPr id="0" name=""/>
        <dsp:cNvSpPr/>
      </dsp:nvSpPr>
      <dsp:spPr>
        <a:xfrm>
          <a:off x="1771396" y="231938"/>
          <a:ext cx="5098166" cy="509816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FFC000">
            <a:hueOff val="5197847"/>
            <a:satOff val="-23984"/>
            <a:lumOff val="883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CC321-C849-446F-BF5A-37B1AABCEEAC}">
      <dsp:nvSpPr>
        <dsp:cNvPr id="0" name=""/>
        <dsp:cNvSpPr/>
      </dsp:nvSpPr>
      <dsp:spPr>
        <a:xfrm>
          <a:off x="1677591" y="70207"/>
          <a:ext cx="5098166" cy="509816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FFC000">
            <a:hueOff val="10395693"/>
            <a:satOff val="-47968"/>
            <a:lumOff val="1765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4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54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56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31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75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82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26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659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30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04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51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72D49-B037-4242-B2D5-75FA2DB12CF2}" type="datetimeFigureOut">
              <a:rPr lang="ru-RU" smtClean="0"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340A8-B30C-4E12-A4ED-14150373F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2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Меңдіқара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ауданы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әкімдігі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бөлімінің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Буденный орта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ММ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8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kk-K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Қалыптастырушы </a:t>
            </a:r>
            <a:r>
              <a:rPr lang="kk-KZ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 арқылы оқушының білім деңгейін жетілдіру</a:t>
            </a:r>
            <a:endParaRPr lang="ru-RU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Дайындаған: Кушукбаева Алмагүл                     Мұратбекқызы</a:t>
            </a: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                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мүғалімі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2019 жыл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39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5951" y="1340768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	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Жоспар: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1. Қалыптастырушы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бағалаудың рөлі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2. Бағалау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стратегиясының дамуы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3. Математика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сабағында қалыптастырушы бағалауды қолданудың нәтижесі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00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84099866"/>
              </p:ext>
            </p:extLst>
          </p:nvPr>
        </p:nvGraphicFramePr>
        <p:xfrm>
          <a:off x="251520" y="188640"/>
          <a:ext cx="8704818" cy="6403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7080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47278934"/>
              </p:ext>
            </p:extLst>
          </p:nvPr>
        </p:nvGraphicFramePr>
        <p:xfrm>
          <a:off x="0" y="0"/>
          <a:ext cx="91440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110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3808" y="332656"/>
            <a:ext cx="28430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Бағалау мақсаттары</a:t>
            </a:r>
            <a:r>
              <a:rPr lang="kk-KZ" dirty="0"/>
              <a:t>.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25550020"/>
              </p:ext>
            </p:extLst>
          </p:nvPr>
        </p:nvGraphicFramePr>
        <p:xfrm>
          <a:off x="611560" y="836712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972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332656"/>
            <a:ext cx="2403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Бағалау әдістері</a:t>
            </a:r>
            <a:r>
              <a:rPr lang="kk-KZ" dirty="0"/>
              <a:t>. 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65559881"/>
              </p:ext>
            </p:extLst>
          </p:nvPr>
        </p:nvGraphicFramePr>
        <p:xfrm>
          <a:off x="0" y="908720"/>
          <a:ext cx="9144000" cy="5832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92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332656"/>
            <a:ext cx="2729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Бағалау кұралдары</a:t>
            </a:r>
            <a:r>
              <a:rPr lang="kk-KZ" dirty="0"/>
              <a:t>.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60863758"/>
              </p:ext>
            </p:extLst>
          </p:nvPr>
        </p:nvGraphicFramePr>
        <p:xfrm>
          <a:off x="251520" y="980728"/>
          <a:ext cx="864096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071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548680"/>
            <a:ext cx="6768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өңіл қойып</a:t>
            </a:r>
          </a:p>
          <a:p>
            <a:pPr algn="ctr"/>
            <a:r>
              <a:rPr lang="kk-K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Тыңдағандарыңызға</a:t>
            </a:r>
          </a:p>
          <a:p>
            <a:pPr algn="ctr"/>
            <a:r>
              <a:rPr lang="kk-K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Көп рахмет</a:t>
            </a:r>
            <a:r>
              <a:rPr lang="kk-KZ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kk-KZ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8" descr="Цвет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10807239" flipV="1">
            <a:off x="2991390" y="2229753"/>
            <a:ext cx="3796094" cy="33906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11434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129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11</cp:revision>
  <dcterms:created xsi:type="dcterms:W3CDTF">2019-08-19T10:27:22Z</dcterms:created>
  <dcterms:modified xsi:type="dcterms:W3CDTF">2019-08-21T10:09:42Z</dcterms:modified>
</cp:coreProperties>
</file>