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59" r:id="rId7"/>
    <p:sldId id="262" r:id="rId8"/>
    <p:sldId id="272" r:id="rId9"/>
    <p:sldId id="273" r:id="rId10"/>
    <p:sldId id="274" r:id="rId11"/>
    <p:sldId id="266" r:id="rId12"/>
    <p:sldId id="27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msitovaalua@gmail.com" initials="z" lastIdx="2" clrIdx="0">
    <p:extLst>
      <p:ext uri="{19B8F6BF-5375-455C-9EA6-DF929625EA0E}">
        <p15:presenceInfo xmlns:p15="http://schemas.microsoft.com/office/powerpoint/2012/main" xmlns="" userId="3e704975a2035672" providerId="Windows Live"/>
      </p:ext>
    </p:extLst>
  </p:cmAuthor>
  <p:cmAuthor id="2" name="WW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2T23:02:36.675" idx="2">
    <p:pos x="10" y="10"/>
    <p:text>ю әріпін жазу
</p:text>
    <p:extLst>
      <p:ext uri="{C676402C-5697-4E1C-873F-D02D1690AC5C}">
        <p15:threadingInfo xmlns:p15="http://schemas.microsoft.com/office/powerpoint/2012/main" xmlns="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\Desktop\&#1050;&#1077;&#1088;&#1077;&#1082;%20&#1076;&#1086;&#1082;&#1091;&#1084;&#1077;&#1085;&#1090;&#1099;%20&#1089;&#1072;&#1073;&#1072;&#1179;&#1179;&#1072;\&#1057;&#1077;&#1088;&#1075;&#1110;&#1090;&#1091;%20&#1089;&#1241;&#1090;&#1110;\&#1050;&#1257;&#1187;&#1110;&#1083;-&#1082;&#1199;&#1081;%20_%20Bilimland%20Kids%20_%20&#1050;&#1072;&#1082;&#1086;&#1077;%20&#1091;%20&#1090;&#1077;&#1073;&#1103;%20&#1085;&#1072;&#1089;&#1090;&#1088;&#1086;&#1077;&#1085;&#1080;&#1077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\Downloads\&#1042;%20&#1241;&#1088;&#1110;&#1087;&#1110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W\Desktop\&#1042;%20&#1241;&#1088;&#1110;&#1087;&#1110;\alippe%2004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FA6F1-A8D8-9D4E-A1C3-57EB84DB9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12" y="296882"/>
            <a:ext cx="11287204" cy="5346695"/>
          </a:xfrm>
        </p:spPr>
        <p:txBody>
          <a:bodyPr>
            <a:normAutofit/>
          </a:bodyPr>
          <a:lstStyle/>
          <a:p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Ақмола облысы Жақсы ауданы Жақсы ауылы Жақсы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 орта 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мектебі Мектепалды даярлық тобының мұғалімі: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Утебаева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асемгуль</a:t>
            </a: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Пән:сауат ашу </a:t>
            </a:r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негіздері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2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68485-504B-854F-BE3A-081CCE62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өңіл-күй _ Bilimland Kids _ Какое у тебя настрое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6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FE524-0114-3344-BD70-81A251E6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7191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әріпін ермексаздан жаса</a:t>
            </a:r>
            <a:endParaRPr lang="ru-RU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W\Desktop\В әріпі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74" y="2143116"/>
            <a:ext cx="1100145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196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9ACCE-89D5-D942-8A56-F2D2D458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WW\Desktop\В әріпі\img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80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38981-A34F-FD49-B504-EEF66609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WW\Desktop\Э әріпі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79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9CD53D-E965-0C42-AAAC-D7FFD0F2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WW\Desktop\В әріпі\img_phpfWjWce_slajd-ashyk-sabak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3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BBEA5-F7DF-E441-BAE3-B13C847E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lid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556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0" name="Picture 8" descr="C:\Users\WW\Desktop\В әріпі\img_user_file_5b1243adc5a8b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1" name="Picture 7" descr="C:\Users\WW\Desktop\В әріпі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40" y="4714860"/>
            <a:ext cx="395286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38B37B-51B8-D544-A8B1-35913095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В әріпі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52638-E3C9-A04D-A0B7-0C0FE86F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0" name="AutoShape 2" descr="Ашық сабақ &quot;Э дыбысы мен әрп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Ашық сабақ &quot;Э дыбысы мен әрп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854983_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44" cy="6858000"/>
          </a:xfrm>
        </p:spPr>
      </p:pic>
    </p:spTree>
    <p:extLst>
      <p:ext uri="{BB962C8B-B14F-4D97-AF65-F5344CB8AC3E}">
        <p14:creationId xmlns:p14="http://schemas.microsoft.com/office/powerpoint/2010/main" xmlns="" val="17751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W\Desktop\В әріпі\img_user_file_5ae60fb348d12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Лента лицом вверх 4"/>
          <p:cNvSpPr/>
          <p:nvPr/>
        </p:nvSpPr>
        <p:spPr>
          <a:xfrm>
            <a:off x="8024826" y="2643182"/>
            <a:ext cx="2714644" cy="1000132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A5E9A-7FF2-BC4E-B3B9-311DFCA3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alippe 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0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27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22</Words>
  <Application>Microsoft Office PowerPoint</Application>
  <PresentationFormat>Произвольный</PresentationFormat>
  <Paragraphs>3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Ақмола облысы Жақсы ауданы Жақсы ауылы Жақсы № 1 орта мектебі Мектепалды даярлық тобының мұғалімі: Утебаева асемгуль Пән:сауат ашу  негіздері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әріпін ермексаздан жаса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Ақмола облысы Жақсы ауданы Жақсы ауылы Жақсы N1орта мектебі Мектепалды даярлық тобының мұғалімі: Жамшитова Алуа  Пән:сауат ашу </dc:title>
  <dc:creator>zhamsitovaalua@gmail.com</dc:creator>
  <cp:lastModifiedBy>WW</cp:lastModifiedBy>
  <cp:revision>53</cp:revision>
  <dcterms:created xsi:type="dcterms:W3CDTF">2020-04-12T16:34:08Z</dcterms:created>
  <dcterms:modified xsi:type="dcterms:W3CDTF">2020-04-25T12:31:42Z</dcterms:modified>
</cp:coreProperties>
</file>