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74B8-7810-4928-982A-E535EE2A8F6B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8EB63-0F79-423B-8614-7E32D511F9AD}" type="slidenum">
              <a:rPr lang="ru-RU" smtClean="0"/>
              <a:t>‹#›</a:t>
            </a:fld>
            <a:endParaRPr lang="ru-R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988840"/>
            <a:ext cx="7272808" cy="2649840"/>
          </a:xfrm>
        </p:spPr>
        <p:txBody>
          <a:bodyPr>
            <a:noAutofit/>
          </a:bodyPr>
          <a:lstStyle/>
          <a:p>
            <a:pPr algn="ctr"/>
            <a:r>
              <a:rPr lang="ru-RU" sz="1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Умники и умницы</a:t>
            </a:r>
            <a:endParaRPr lang="ru-RU" sz="11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5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4807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помощью интеллектуальной игры проверить степень овладения программным материалом учащимися 4 - х классов;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познавательный интерес к русскому языку;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навык взаимодействия во время игры в группе (команде).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Оборудование: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листы с заданиями для команд, ручки,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фламастеры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освоить русский язык – трудное дело. Надеюсь, что вы не боитесь трудностей на пути к знаниям. Наше соревнование поможет вам найти много чудесного и таинственного, что прячется за словом русский язык.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начнется состязание сейчас,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болельщики, а вот жюри,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Путь к победе труден, что ни говори,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доверено с тобой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удачно бой,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 находчивость и знания проверить.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3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конкурс «Разминка»</a:t>
            </a:r>
            <a:b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уверена, все вы знаете много народных пословиц и поговорок. Сейчас чтобы немного размяться мы будем их вспоминать. Я зачитываю начало пословицы, а команда должна продолжить. За верный ответ - 1балл.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команда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Ученье – свет, а не ученье /тьма/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имей сто рублей, а имей сто /друзей/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 больше, а говори /меньше/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учебе корень горек, зато плод /сладок/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команда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бойся врага умного, бойся друга /глупого/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 строит, а война /разрушает/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Лучшая вещь новая, лучший друг /старый/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 – в знании, знания /в книгах/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76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конкурс «Имя существительное»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существительные в предложениях. Определите род. За правильное слово – 1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команда.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Моя сестра работает в музее.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– это книжная столица.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Отец принес новую книгу.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команда.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Мой дедушка работает в музее.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 долго смотрел картинки.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 вчера делал магнитофон.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08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5527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конкурс «Наборщик»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каждое слово – 1 балл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Кто больше составит слов </a:t>
            </a:r>
            <a:r>
              <a:rPr lang="kk-KZ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«имя прилагательного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(Задание выполняется на листках).</a:t>
            </a:r>
          </a:p>
          <a:p>
            <a:pPr marL="0" indent="0">
              <a:buNone/>
            </a:pPr>
            <a:r>
              <a:rPr lang="kk-KZ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Какой?...........................................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Какая? ..........................................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Какое? ..........................................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Какие? ..........................................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1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785"/>
            <a:ext cx="4139952" cy="4896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пришла и осень,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придут метели,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 прощальным криком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Птицы…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должны всегда в порядке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Твои школьные …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1700808"/>
            <a:ext cx="4355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команда.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круглый и красный,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глаз светофора.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овощей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сочней …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Собаки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троньте верблюда,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вас это кончится худо.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ловко дерётся с врагами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Своими большими …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60648"/>
            <a:ext cx="82444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конкурс «Доскажи словечко»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(каждый ответ 1 балл).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75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5" cy="65527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Физминутка</a:t>
            </a:r>
            <a:endParaRPr lang="ru-RU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ногами топ – топ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руками хлоп – хлоп!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глазами миг – миг!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плечами чик – чик!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– сюда, два – сюда,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Повернись вокруг себя.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– присели, два – привстали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как зайки поскакали.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– два, раз – два,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нам пора!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59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8964488" cy="6624735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Пятый конкурс. «Для капитанов» ( 5 баллов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буду задавать вопросы, а ваши ответы должны начинаться с буквы: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команда - на С,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2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- на К.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тебя зовут?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Где ты живёшь?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 зовут твою сестру?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Кем работает отец?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 мама?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Что ты любишь есть?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фрукты, овощи ты любишь?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95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 игры. Награждение участников.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вот пришёл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прощальный 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час,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закончилась у нас.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все надеемся, что с ней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стал немножечко умней,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Узнал ты много слов смешных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много всяких всячин.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если ты запомнил их -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зря твой день потрачен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91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TM01972873[[fn=Лето]]</Template>
  <TotalTime>234</TotalTime>
  <Words>196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Summer</vt:lpstr>
      <vt:lpstr>Умники и умницы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Умники и умници</dc:title>
  <dc:creator>Кунзира</dc:creator>
  <cp:lastModifiedBy>Кунзира</cp:lastModifiedBy>
  <cp:revision>12</cp:revision>
  <dcterms:created xsi:type="dcterms:W3CDTF">2017-02-10T06:07:46Z</dcterms:created>
  <dcterms:modified xsi:type="dcterms:W3CDTF">2017-02-11T08:01:57Z</dcterms:modified>
</cp:coreProperties>
</file>