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notesSlides/notesSlide29.xml" ContentType="application/vnd.openxmlformats-officedocument.presentationml.notesSlide+xml"/>
  <Override PartName="/ppt/notesSlides/notesSlide38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1"/>
  </p:sldMasterIdLst>
  <p:notesMasterIdLst>
    <p:notesMasterId r:id="rId4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</p:sldIdLst>
  <p:sldSz cx="9144000" cy="6858000" type="screen4x3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1" name="Shape 3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95" name="Shape 95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09" name="Shape 109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21" name="Shape 121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28" name="Shape 128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35" name="Shape 135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42" name="Shape 142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50" name="Shape 150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62" name="Shape 162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69" name="Shape 169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9" name="Shape 39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79" name="Shape 179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91" name="Shape 191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hape 19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98" name="Shape 198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Shape 20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08" name="Shape 208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Shape 21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16" name="Shape 216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Shape 2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24" name="Shape 224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Shape 23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31" name="Shape 231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Shape 2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42" name="Shape 242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Shape 24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49" name="Shape 249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Shape 25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56" name="Shape 256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46" name="Shape 46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Shape 2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64" name="Shape 264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Shape 2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71" name="Shape 271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Shape 27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78" name="Shape 278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Shape 2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88" name="Shape 288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Shape 29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95" name="Shape 295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Shape 3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02" name="Shape 302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Shape 3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09" name="Shape 309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Shape 31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16" name="Shape 316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Shape 32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23" name="Shape 32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Shape 32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30" name="Shape 330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53" name="Shape 5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Shape 33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37" name="Shape 337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Shape 34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45" name="Shape 345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60" name="Shape 60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67" name="Shape 67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74" name="Shape 74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1" name="Shape 81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8" name="Shape 88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bg>
      <p:bgPr>
        <a:gradFill>
          <a:gsLst>
            <a:gs pos="0">
              <a:srgbClr val="003399"/>
            </a:gs>
            <a:gs pos="100000">
              <a:srgbClr val="F00176"/>
            </a:gs>
          </a:gsLst>
          <a:lin ang="5400000" scaled="0"/>
        </a:grad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685800" y="228600"/>
            <a:ext cx="7772400" cy="4267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 b="0" i="0" u="none" strike="noStrike" cap="none" baseline="0">
                <a:solidFill>
                  <a:srgbClr val="CCEC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 b="0" i="0" u="none" strike="noStrike" cap="none" baseline="0">
                <a:solidFill>
                  <a:srgbClr val="CCEC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 b="0" i="0" u="none" strike="noStrike" cap="none" baseline="0">
                <a:solidFill>
                  <a:srgbClr val="CCEC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 b="0" i="0" u="none" strike="noStrike" cap="none" baseline="0">
                <a:solidFill>
                  <a:srgbClr val="CCEC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 b="0" i="0" u="none" strike="noStrike" cap="none" baseline="0">
                <a:solidFill>
                  <a:srgbClr val="CCEC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 b="0" i="0" u="none" strike="noStrike" cap="none" baseline="0">
                <a:solidFill>
                  <a:srgbClr val="CCEC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 b="0" i="0" u="none" strike="noStrike" cap="none" baseline="0">
                <a:solidFill>
                  <a:srgbClr val="CCEC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 b="0" i="0" u="none" strike="noStrike" cap="none" baseline="0">
                <a:solidFill>
                  <a:srgbClr val="CCEC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 b="0" i="0" u="none" strike="noStrike" cap="none" baseline="0">
                <a:solidFill>
                  <a:srgbClr val="CCEC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ubTitle" idx="1"/>
          </p:nvPr>
        </p:nvSpPr>
        <p:spPr>
          <a:xfrm>
            <a:off x="1371600" y="4724400"/>
            <a:ext cx="6400799" cy="914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indent="-1397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CCECFF"/>
              </a:buClr>
              <a:buFont typeface="Arial"/>
              <a:buChar char="•"/>
              <a:defRPr sz="3200" b="0" i="0" u="none" strike="noStrike" cap="none" baseline="0">
                <a:solidFill>
                  <a:srgbClr val="CCEC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indent="-10795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Font typeface="Arial"/>
              <a:buChar char="–"/>
              <a:defRPr sz="2800" b="0" i="0" u="none" strike="noStrike" cap="none" baseline="0"/>
            </a:lvl2pPr>
            <a:lvl3pPr marL="1143000" marR="0" indent="-762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Font typeface="Arial"/>
              <a:buChar char="•"/>
              <a:defRPr sz="2400" b="0" i="0" u="none" strike="noStrike" cap="none" baseline="0"/>
            </a:lvl3pPr>
            <a:lvl4pPr marL="1600200" marR="0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Font typeface="Arial"/>
              <a:buChar char="–"/>
              <a:defRPr sz="2000" b="0" i="0" u="none" strike="noStrike" cap="none" baseline="0"/>
            </a:lvl4pPr>
            <a:lvl5pPr marL="2057400" marR="0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Font typeface="Arial"/>
              <a:buChar char="»"/>
              <a:defRPr sz="2000" b="0" i="0" u="none" strike="noStrike" cap="none" baseline="0"/>
            </a:lvl5pPr>
            <a:lvl6pPr marL="2514600" marR="0" indent="-254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CCECFF"/>
              </a:buClr>
              <a:buFont typeface="Arial"/>
              <a:buChar char="»"/>
              <a:defRPr sz="3200" b="0" i="0" u="none" strike="noStrike" cap="none" baseline="0">
                <a:solidFill>
                  <a:srgbClr val="CCEC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indent="-254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CCECFF"/>
              </a:buClr>
              <a:buFont typeface="Arial"/>
              <a:buChar char="»"/>
              <a:defRPr sz="3200" b="0" i="0" u="none" strike="noStrike" cap="none" baseline="0">
                <a:solidFill>
                  <a:srgbClr val="CCEC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indent="-254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CCECFF"/>
              </a:buClr>
              <a:buFont typeface="Arial"/>
              <a:buChar char="»"/>
              <a:defRPr sz="3200" b="0" i="0" u="none" strike="noStrike" cap="none" baseline="0">
                <a:solidFill>
                  <a:srgbClr val="CCEC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indent="-254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CCECFF"/>
              </a:buClr>
              <a:buFont typeface="Arial"/>
              <a:buChar char="»"/>
              <a:defRPr sz="3200" b="0" i="0" u="none" strike="noStrike" cap="none" baseline="0">
                <a:solidFill>
                  <a:srgbClr val="CCEC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defRPr sz="1400" b="0" i="0" u="none" strike="noStrike" cap="none" baseline="0">
                <a:solidFill>
                  <a:srgbClr val="CCECFF"/>
                </a:solidFill>
                <a:latin typeface="Arial"/>
                <a:ea typeface="Arial"/>
                <a:cs typeface="Arial"/>
                <a:sym typeface="Arial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defRPr sz="1400" b="0" i="0" u="none" strike="noStrike" cap="none" baseline="0">
                <a:solidFill>
                  <a:srgbClr val="CCECFF"/>
                </a:solidFill>
                <a:latin typeface="Arial"/>
                <a:ea typeface="Arial"/>
                <a:cs typeface="Arial"/>
                <a:sym typeface="Arial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defRPr sz="1400" b="0" i="0" u="none" strike="noStrike" cap="none" baseline="0">
                <a:solidFill>
                  <a:srgbClr val="CCECFF"/>
                </a:solidFill>
                <a:latin typeface="Arial"/>
                <a:ea typeface="Arial"/>
                <a:cs typeface="Arial"/>
                <a:sym typeface="Arial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bg>
      <p:bgPr>
        <a:gradFill>
          <a:gsLst>
            <a:gs pos="0">
              <a:srgbClr val="003399"/>
            </a:gs>
            <a:gs pos="100000">
              <a:srgbClr val="F00176"/>
            </a:gs>
          </a:gsLst>
          <a:lin ang="5400000" scaled="0"/>
        </a:gra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 baseline="0">
                <a:solidFill>
                  <a:srgbClr val="CCECFF"/>
                </a:solidFill>
              </a:defRPr>
            </a:lvl1pPr>
            <a:lvl2pPr mar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 baseline="0">
                <a:solidFill>
                  <a:srgbClr val="CCECFF"/>
                </a:solidFill>
              </a:defRPr>
            </a:lvl2pPr>
            <a:lvl3pPr mar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 baseline="0">
                <a:solidFill>
                  <a:srgbClr val="CCECFF"/>
                </a:solidFill>
              </a:defRPr>
            </a:lvl3pPr>
            <a:lvl4pPr mar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 baseline="0">
                <a:solidFill>
                  <a:srgbClr val="CCECFF"/>
                </a:solidFill>
              </a:defRPr>
            </a:lvl4pPr>
            <a:lvl5pPr mar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 baseline="0">
                <a:solidFill>
                  <a:srgbClr val="CCECFF"/>
                </a:solidFill>
              </a:defRPr>
            </a:lvl5pPr>
            <a:lvl6pPr mar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 baseline="0">
                <a:solidFill>
                  <a:srgbClr val="CCECFF"/>
                </a:solidFill>
              </a:defRPr>
            </a:lvl6pPr>
            <a:lvl7pPr mar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 baseline="0">
                <a:solidFill>
                  <a:srgbClr val="CCECFF"/>
                </a:solidFill>
              </a:defRPr>
            </a:lvl7pPr>
            <a:lvl8pPr mar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 baseline="0">
                <a:solidFill>
                  <a:srgbClr val="CCECFF"/>
                </a:solidFill>
              </a:defRPr>
            </a:lvl8pPr>
            <a:lvl9pPr mar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 baseline="0">
                <a:solidFill>
                  <a:srgbClr val="CCECFF"/>
                </a:solidFill>
              </a:defRPr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685800" y="1524000"/>
            <a:ext cx="7772400" cy="457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1397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CCECFF"/>
              </a:buClr>
              <a:buChar char="•"/>
              <a:defRPr sz="3200" baseline="0">
                <a:solidFill>
                  <a:srgbClr val="CCECFF"/>
                </a:solidFill>
              </a:defRPr>
            </a:lvl1pPr>
            <a:lvl2pPr marL="742950" indent="-107950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har char="–"/>
              <a:defRPr sz="2800"/>
            </a:lvl2pPr>
            <a:lvl3pPr marL="1143000" indent="-76200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har char="•"/>
              <a:defRPr sz="2400"/>
            </a:lvl3pPr>
            <a:lvl4pPr marL="1600200" indent="-101600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har char="–"/>
              <a:defRPr sz="2000"/>
            </a:lvl4pPr>
            <a:lvl5pPr marL="2057400" indent="-101600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har char="»"/>
              <a:defRPr sz="2000"/>
            </a:lvl5pPr>
            <a:lvl6pPr marL="2514600" indent="-25400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CCECFF"/>
              </a:buClr>
              <a:buChar char="»"/>
              <a:defRPr sz="3200" baseline="0">
                <a:solidFill>
                  <a:srgbClr val="CCECFF"/>
                </a:solidFill>
              </a:defRPr>
            </a:lvl6pPr>
            <a:lvl7pPr marL="2971800" indent="-25400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CCECFF"/>
              </a:buClr>
              <a:buChar char="»"/>
              <a:defRPr sz="3200" baseline="0">
                <a:solidFill>
                  <a:srgbClr val="CCECFF"/>
                </a:solidFill>
              </a:defRPr>
            </a:lvl7pPr>
            <a:lvl8pPr marL="3429000" indent="-25400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CCECFF"/>
              </a:buClr>
              <a:buChar char="»"/>
              <a:defRPr sz="3200" baseline="0">
                <a:solidFill>
                  <a:srgbClr val="CCECFF"/>
                </a:solidFill>
              </a:defRPr>
            </a:lvl8pPr>
            <a:lvl9pPr marL="3886200" indent="-25400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CCECFF"/>
              </a:buClr>
              <a:buChar char="»"/>
              <a:defRPr sz="3200" baseline="0">
                <a:solidFill>
                  <a:srgbClr val="CCECFF"/>
                </a:solidFill>
              </a:defRPr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defRPr sz="1400" b="0" i="0" u="none" strike="noStrike" cap="none" baseline="0">
                <a:solidFill>
                  <a:srgbClr val="CCECFF"/>
                </a:solidFill>
                <a:latin typeface="Arial"/>
                <a:ea typeface="Arial"/>
                <a:cs typeface="Arial"/>
                <a:sym typeface="Arial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defRPr sz="1400" b="0" i="0" u="none" strike="noStrike" cap="none" baseline="0">
                <a:solidFill>
                  <a:srgbClr val="CCECFF"/>
                </a:solidFill>
                <a:latin typeface="Arial"/>
                <a:ea typeface="Arial"/>
                <a:cs typeface="Arial"/>
                <a:sym typeface="Arial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defRPr sz="1400" b="0" i="0" u="none" strike="noStrike" cap="none" baseline="0">
                <a:solidFill>
                  <a:srgbClr val="CCECFF"/>
                </a:solidFill>
                <a:latin typeface="Arial"/>
                <a:ea typeface="Arial"/>
                <a:cs typeface="Arial"/>
                <a:sym typeface="Arial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3399"/>
            </a:gs>
            <a:gs pos="100000">
              <a:srgbClr val="F00176"/>
            </a:gs>
          </a:gsLst>
          <a:lin ang="5400000" scaled="0"/>
        </a:grad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 b="0" i="0" u="none" strike="noStrike" cap="none" baseline="0">
                <a:solidFill>
                  <a:srgbClr val="CCEC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 b="0" i="0" u="none" strike="noStrike" cap="none" baseline="0">
                <a:solidFill>
                  <a:srgbClr val="CCEC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 b="0" i="0" u="none" strike="noStrike" cap="none" baseline="0">
                <a:solidFill>
                  <a:srgbClr val="CCEC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 b="0" i="0" u="none" strike="noStrike" cap="none" baseline="0">
                <a:solidFill>
                  <a:srgbClr val="CCEC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 b="0" i="0" u="none" strike="noStrike" cap="none" baseline="0">
                <a:solidFill>
                  <a:srgbClr val="CCEC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 b="0" i="0" u="none" strike="noStrike" cap="none" baseline="0">
                <a:solidFill>
                  <a:srgbClr val="CCEC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 b="0" i="0" u="none" strike="noStrike" cap="none" baseline="0">
                <a:solidFill>
                  <a:srgbClr val="CCEC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 b="0" i="0" u="none" strike="noStrike" cap="none" baseline="0">
                <a:solidFill>
                  <a:srgbClr val="CCEC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 b="0" i="0" u="none" strike="noStrike" cap="none" baseline="0">
                <a:solidFill>
                  <a:srgbClr val="CCEC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indent="-1397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CCECFF"/>
              </a:buClr>
              <a:buFont typeface="Arial"/>
              <a:buChar char="•"/>
              <a:defRPr sz="3200" b="0" i="0" u="none" strike="noStrike" cap="none" baseline="0">
                <a:solidFill>
                  <a:srgbClr val="CCEC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indent="-10795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Font typeface="Arial"/>
              <a:buChar char="–"/>
              <a:defRPr sz="2800" b="0" i="0" u="none" strike="noStrike" cap="none" baseline="0"/>
            </a:lvl2pPr>
            <a:lvl3pPr marL="1143000" marR="0" indent="-762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Font typeface="Arial"/>
              <a:buChar char="•"/>
              <a:defRPr sz="2400" b="0" i="0" u="none" strike="noStrike" cap="none" baseline="0"/>
            </a:lvl3pPr>
            <a:lvl4pPr marL="1600200" marR="0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Font typeface="Arial"/>
              <a:buChar char="–"/>
              <a:defRPr sz="2000" b="0" i="0" u="none" strike="noStrike" cap="none" baseline="0"/>
            </a:lvl4pPr>
            <a:lvl5pPr marL="2057400" marR="0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Font typeface="Arial"/>
              <a:buChar char="»"/>
              <a:defRPr sz="2000" b="0" i="0" u="none" strike="noStrike" cap="none" baseline="0"/>
            </a:lvl5pPr>
            <a:lvl6pPr marL="2514600" marR="0" indent="-254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CCECFF"/>
              </a:buClr>
              <a:buFont typeface="Arial"/>
              <a:buChar char="»"/>
              <a:defRPr sz="3200" b="0" i="0" u="none" strike="noStrike" cap="none" baseline="0">
                <a:solidFill>
                  <a:srgbClr val="CCEC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indent="-254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CCECFF"/>
              </a:buClr>
              <a:buFont typeface="Arial"/>
              <a:buChar char="»"/>
              <a:defRPr sz="3200" b="0" i="0" u="none" strike="noStrike" cap="none" baseline="0">
                <a:solidFill>
                  <a:srgbClr val="CCEC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indent="-254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CCECFF"/>
              </a:buClr>
              <a:buFont typeface="Arial"/>
              <a:buChar char="»"/>
              <a:defRPr sz="3200" b="0" i="0" u="none" strike="noStrike" cap="none" baseline="0">
                <a:solidFill>
                  <a:srgbClr val="CCEC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indent="-254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CCECFF"/>
              </a:buClr>
              <a:buFont typeface="Arial"/>
              <a:buChar char="»"/>
              <a:defRPr sz="3200" b="0" i="0" u="none" strike="noStrike" cap="none" baseline="0">
                <a:solidFill>
                  <a:srgbClr val="CCEC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defRPr sz="1400" b="0" i="0" u="none" strike="noStrike" cap="none" baseline="0">
                <a:solidFill>
                  <a:srgbClr val="CCECFF"/>
                </a:solidFill>
                <a:latin typeface="Arial"/>
                <a:ea typeface="Arial"/>
                <a:cs typeface="Arial"/>
                <a:sym typeface="Arial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defRPr sz="1400" b="0" i="0" u="none" strike="noStrike" cap="none" baseline="0">
                <a:solidFill>
                  <a:srgbClr val="CCECFF"/>
                </a:solidFill>
                <a:latin typeface="Arial"/>
                <a:ea typeface="Arial"/>
                <a:cs typeface="Arial"/>
                <a:sym typeface="Arial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  <p:sp>
        <p:nvSpPr>
          <p:cNvPr id="9" name="Shape 9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defRPr sz="1400" b="0" i="0" u="none" strike="noStrike" cap="none" baseline="0">
                <a:solidFill>
                  <a:srgbClr val="CCECFF"/>
                </a:solidFill>
                <a:latin typeface="Arial"/>
                <a:ea typeface="Arial"/>
                <a:cs typeface="Arial"/>
                <a:sym typeface="Arial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</p:sldLayoutIdLst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jpe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19.png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3399"/>
            </a:gs>
            <a:gs pos="100000">
              <a:srgbClr val="F00176"/>
            </a:gs>
          </a:gsLst>
          <a:lin ang="5400000" scaled="0"/>
        </a:gradFill>
        <a:effectLst/>
      </p:bgPr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 txBox="1">
            <a:spLocks noGrp="1"/>
          </p:cNvSpPr>
          <p:nvPr>
            <p:ph type="ctrTitle"/>
          </p:nvPr>
        </p:nvSpPr>
        <p:spPr>
          <a:xfrm>
            <a:off x="685800" y="228600"/>
            <a:ext cx="7772400" cy="42671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10600" b="0" i="0" u="none" strike="noStrike" cap="none" baseline="0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Quiz    Time</a:t>
            </a:r>
            <a:r>
              <a:rPr lang="en-US" sz="10600" b="0" i="0" u="none" strike="noStrike" cap="none" baseline="0">
                <a:solidFill>
                  <a:srgbClr val="CCEC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sp>
        <p:nvSpPr>
          <p:cNvPr id="25" name="Shape 25"/>
          <p:cNvSpPr/>
          <p:nvPr/>
        </p:nvSpPr>
        <p:spPr>
          <a:xfrm>
            <a:off x="0" y="6400800"/>
            <a:ext cx="9143999" cy="457199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sp>
      <p:sp>
        <p:nvSpPr>
          <p:cNvPr id="26" name="Shape 26"/>
          <p:cNvSpPr/>
          <p:nvPr/>
        </p:nvSpPr>
        <p:spPr>
          <a:xfrm>
            <a:off x="3886200" y="2286000"/>
            <a:ext cx="1362075" cy="2800350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sp>
      <p:sp>
        <p:nvSpPr>
          <p:cNvPr id="27" name="Shape 27"/>
          <p:cNvSpPr/>
          <p:nvPr/>
        </p:nvSpPr>
        <p:spPr>
          <a:xfrm>
            <a:off x="228600" y="609600"/>
            <a:ext cx="304800" cy="304800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</p:sp>
      <p:sp>
        <p:nvSpPr>
          <p:cNvPr id="28" name="Shape 28"/>
          <p:cNvSpPr/>
          <p:nvPr/>
        </p:nvSpPr>
        <p:spPr>
          <a:xfrm>
            <a:off x="609600" y="609600"/>
            <a:ext cx="1752600" cy="1703387"/>
          </a:xfrm>
          <a:prstGeom prst="rect">
            <a:avLst/>
          </a:prstGeom>
          <a:blipFill>
            <a:blip r:embed="rId6"/>
            <a:stretch>
              <a:fillRect/>
            </a:stretch>
          </a:blipFill>
        </p:spPr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3399"/>
            </a:gs>
            <a:gs pos="100000">
              <a:srgbClr val="F00176"/>
            </a:gs>
          </a:gsLst>
          <a:lin ang="5400000" scaled="0"/>
        </a:grad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Souce Sans Pro"/>
              <a:buNone/>
            </a:pPr>
            <a:r>
              <a:rPr lang="en-US" sz="6000" b="1" i="0" u="none" strike="noStrike" cap="none" baseline="0">
                <a:solidFill>
                  <a:srgbClr val="FFFF00"/>
                </a:solidFill>
                <a:latin typeface="Souce Sans Pro"/>
                <a:ea typeface="Souce Sans Pro"/>
                <a:cs typeface="Souce Sans Pro"/>
                <a:sym typeface="Souce Sans Pro"/>
              </a:rPr>
              <a:t>The longest River in Asia is:</a:t>
            </a:r>
          </a:p>
        </p:txBody>
      </p:sp>
      <p:sp>
        <p:nvSpPr>
          <p:cNvPr id="91" name="Shape 91"/>
          <p:cNvSpPr txBox="1">
            <a:spLocks noGrp="1"/>
          </p:cNvSpPr>
          <p:nvPr>
            <p:ph type="body"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Nunito"/>
              <a:buChar char="•"/>
            </a:pPr>
            <a:r>
              <a:rPr lang="en-US" sz="6000" b="1" i="0" u="none" strike="noStrike" cap="none" baseline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A.  Yangtze River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Nunito"/>
              <a:buChar char="•"/>
            </a:pPr>
            <a:r>
              <a:rPr lang="en-US" sz="6000" b="1" i="0" u="none" strike="noStrike" cap="none" baseline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B.  Nile River 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Nunito"/>
              <a:buChar char="•"/>
            </a:pPr>
            <a:r>
              <a:rPr lang="en-US" sz="6000" b="1" i="0" u="none" strike="noStrike" cap="none" baseline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C. the Amazon River</a:t>
            </a:r>
          </a:p>
          <a:p>
            <a:endParaRPr/>
          </a:p>
        </p:txBody>
      </p:sp>
      <p:sp>
        <p:nvSpPr>
          <p:cNvPr id="92" name="Shape 92"/>
          <p:cNvSpPr/>
          <p:nvPr/>
        </p:nvSpPr>
        <p:spPr>
          <a:xfrm>
            <a:off x="1524000" y="1828800"/>
            <a:ext cx="1066800" cy="1036637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3399"/>
            </a:gs>
            <a:gs pos="100000">
              <a:srgbClr val="F00176"/>
            </a:gs>
          </a:gsLst>
          <a:lin ang="5400000" scaled="0"/>
        </a:gradFill>
        <a:effectLst/>
      </p:bgPr>
    </p:bg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5400" b="1" i="0" u="none" strike="noStrike" cap="none" baseline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Which is the largest ocean in the world?</a:t>
            </a:r>
          </a:p>
        </p:txBody>
      </p:sp>
      <p:sp>
        <p:nvSpPr>
          <p:cNvPr id="98" name="Shape 98"/>
          <p:cNvSpPr txBox="1">
            <a:spLocks noGrp="1"/>
          </p:cNvSpPr>
          <p:nvPr>
            <p:ph type="body"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</a:pPr>
            <a:r>
              <a:rPr lang="en-US" sz="6000" b="1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A.  Atlantic ocean 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</a:pPr>
            <a:r>
              <a:rPr lang="en-US" sz="6000" b="1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B.  Pacific Ocean 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</a:pPr>
            <a:r>
              <a:rPr lang="en-US" sz="6000" b="1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C.  Indian ocean</a:t>
            </a:r>
          </a:p>
        </p:txBody>
      </p:sp>
      <p:sp>
        <p:nvSpPr>
          <p:cNvPr id="99" name="Shape 99"/>
          <p:cNvSpPr/>
          <p:nvPr/>
        </p:nvSpPr>
        <p:spPr>
          <a:xfrm>
            <a:off x="1447800" y="2895600"/>
            <a:ext cx="1066800" cy="1036637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3399"/>
            </a:gs>
            <a:gs pos="100000">
              <a:srgbClr val="F00176"/>
            </a:gs>
          </a:gsLst>
          <a:lin ang="5400000" scaled="0"/>
        </a:gra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 txBox="1">
            <a:spLocks noGrp="1"/>
          </p:cNvSpPr>
          <p:nvPr>
            <p:ph type="title"/>
          </p:nvPr>
        </p:nvSpPr>
        <p:spPr>
          <a:xfrm>
            <a:off x="685800" y="228600"/>
            <a:ext cx="8229600" cy="12191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4400" b="1" i="0" u="none" strike="noStrike" cap="none" baseline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One of these countries was not hit by the 2004 Tsunami:</a:t>
            </a:r>
          </a:p>
        </p:txBody>
      </p:sp>
      <p:sp>
        <p:nvSpPr>
          <p:cNvPr id="105" name="Shape 105"/>
          <p:cNvSpPr txBox="1">
            <a:spLocks noGrp="1"/>
          </p:cNvSpPr>
          <p:nvPr>
            <p:ph type="body" idx="1"/>
          </p:nvPr>
        </p:nvSpPr>
        <p:spPr>
          <a:xfrm>
            <a:off x="685800" y="1447800"/>
            <a:ext cx="7772400" cy="46481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</a:pPr>
            <a:r>
              <a:rPr lang="en-US" sz="5400" b="1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A.    Indonesia</a:t>
            </a:r>
          </a:p>
          <a:p>
            <a:pPr marL="342900" marR="0" lvl="0" indent="-342900" algn="ctr" rtl="0">
              <a:lnSpc>
                <a:spcPct val="100000"/>
              </a:lnSpc>
              <a:spcBef>
                <a:spcPts val="108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</a:pPr>
            <a:r>
              <a:rPr lang="en-US" sz="5400" b="1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B.   Thailand </a:t>
            </a:r>
          </a:p>
          <a:p>
            <a:pPr marL="342900" marR="0" lvl="0" indent="-342900" algn="ctr" rtl="0">
              <a:lnSpc>
                <a:spcPct val="100000"/>
              </a:lnSpc>
              <a:spcBef>
                <a:spcPts val="108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</a:pPr>
            <a:r>
              <a:rPr lang="en-US" sz="5400" b="1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C.   Somalia  </a:t>
            </a:r>
          </a:p>
          <a:p>
            <a:pPr marL="342900" marR="0" lvl="0" indent="-342900" algn="ctr" rtl="0">
              <a:lnSpc>
                <a:spcPct val="100000"/>
              </a:lnSpc>
              <a:spcBef>
                <a:spcPts val="108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</a:pPr>
            <a:r>
              <a:rPr lang="en-US" sz="5400" b="1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D.   Sri Lanka</a:t>
            </a:r>
          </a:p>
          <a:p>
            <a:pPr marL="342900" marR="0" lvl="0" indent="-342900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ct val="111111"/>
              <a:buFont typeface="Arial"/>
              <a:buChar char="•"/>
            </a:pPr>
            <a:r>
              <a:rPr lang="en-US" sz="5400" b="1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E.   Kenya</a:t>
            </a:r>
            <a:r>
              <a:rPr lang="en-US" sz="6000" b="1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sp>
        <p:nvSpPr>
          <p:cNvPr id="106" name="Shape 106"/>
          <p:cNvSpPr/>
          <p:nvPr/>
        </p:nvSpPr>
        <p:spPr>
          <a:xfrm>
            <a:off x="3505200" y="5334000"/>
            <a:ext cx="1066800" cy="1036637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  <p:transition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3399"/>
            </a:gs>
            <a:gs pos="100000">
              <a:srgbClr val="F00176"/>
            </a:gs>
          </a:gsLst>
          <a:lin ang="5400000" scaled="0"/>
        </a:gradFill>
        <a:effectLst/>
      </p:bgPr>
    </p:bg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6000" b="1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Section B</a:t>
            </a:r>
          </a:p>
        </p:txBody>
      </p:sp>
      <p:sp>
        <p:nvSpPr>
          <p:cNvPr id="112" name="Shape 112"/>
          <p:cNvSpPr txBox="1">
            <a:spLocks noGrp="1"/>
          </p:cNvSpPr>
          <p:nvPr>
            <p:ph type="body" idx="1"/>
          </p:nvPr>
        </p:nvSpPr>
        <p:spPr>
          <a:xfrm>
            <a:off x="762000" y="25146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100000"/>
              <a:buFont typeface="Arial"/>
              <a:buChar char="•"/>
            </a:pPr>
            <a:r>
              <a:rPr lang="en-US" sz="6000" b="1" i="0" u="none" strike="noStrike" cap="none" baseline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science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100000"/>
              <a:buFont typeface="Arial"/>
              <a:buChar char="•"/>
            </a:pPr>
            <a:r>
              <a:rPr lang="en-US" sz="6000" b="1" i="0" u="none" strike="noStrike" cap="none" baseline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and Technology </a:t>
            </a:r>
          </a:p>
        </p:txBody>
      </p:sp>
      <p:sp>
        <p:nvSpPr>
          <p:cNvPr id="113" name="Shape 113"/>
          <p:cNvSpPr/>
          <p:nvPr/>
        </p:nvSpPr>
        <p:spPr>
          <a:xfrm>
            <a:off x="5334000" y="5105400"/>
            <a:ext cx="1524000" cy="1258886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sp>
      <p:sp>
        <p:nvSpPr>
          <p:cNvPr id="114" name="Shape 114"/>
          <p:cNvSpPr/>
          <p:nvPr/>
        </p:nvSpPr>
        <p:spPr>
          <a:xfrm>
            <a:off x="7800975" y="3924300"/>
            <a:ext cx="1343025" cy="2933700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sp>
      <p:sp>
        <p:nvSpPr>
          <p:cNvPr id="115" name="Shape 115"/>
          <p:cNvSpPr/>
          <p:nvPr/>
        </p:nvSpPr>
        <p:spPr>
          <a:xfrm>
            <a:off x="381000" y="0"/>
            <a:ext cx="1962150" cy="2705100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</p:sp>
      <p:sp>
        <p:nvSpPr>
          <p:cNvPr id="116" name="Shape 116"/>
          <p:cNvSpPr/>
          <p:nvPr/>
        </p:nvSpPr>
        <p:spPr>
          <a:xfrm>
            <a:off x="381000" y="5057775"/>
            <a:ext cx="2905125" cy="1800225"/>
          </a:xfrm>
          <a:prstGeom prst="rect">
            <a:avLst/>
          </a:prstGeom>
          <a:blipFill>
            <a:blip r:embed="rId6"/>
            <a:stretch>
              <a:fillRect/>
            </a:stretch>
          </a:blipFill>
        </p:spPr>
      </p:sp>
      <p:sp>
        <p:nvSpPr>
          <p:cNvPr id="117" name="Shape 117"/>
          <p:cNvSpPr/>
          <p:nvPr/>
        </p:nvSpPr>
        <p:spPr>
          <a:xfrm>
            <a:off x="1676400" y="5724525"/>
            <a:ext cx="2066925" cy="2266950"/>
          </a:xfrm>
          <a:prstGeom prst="rect">
            <a:avLst/>
          </a:prstGeom>
          <a:blipFill>
            <a:blip r:embed="rId7"/>
            <a:stretch>
              <a:fillRect/>
            </a:stretch>
          </a:blipFill>
        </p:spPr>
      </p:sp>
      <p:sp>
        <p:nvSpPr>
          <p:cNvPr id="118" name="Shape 118"/>
          <p:cNvSpPr/>
          <p:nvPr/>
        </p:nvSpPr>
        <p:spPr>
          <a:xfrm>
            <a:off x="2667000" y="1524000"/>
            <a:ext cx="3657600" cy="457199"/>
          </a:xfrm>
          <a:prstGeom prst="rect">
            <a:avLst/>
          </a:prstGeom>
          <a:blipFill>
            <a:blip r:embed="rId8"/>
            <a:stretch>
              <a:fillRect/>
            </a:stretch>
          </a:blipFill>
        </p:spPr>
      </p:sp>
    </p:spTree>
  </p:cSld>
  <p:clrMapOvr>
    <a:masterClrMapping/>
  </p:clrMapOvr>
  <p:transition spd="slow">
    <p:cut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3399"/>
            </a:gs>
            <a:gs pos="100000">
              <a:srgbClr val="F00176"/>
            </a:gs>
          </a:gsLst>
          <a:lin ang="5400000" scaled="0"/>
        </a:gradFill>
        <a:effectLst/>
      </p:bgPr>
    </p:bg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6000" b="1" i="0" u="none" strike="noStrike" cap="none" baseline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Which travels faster?</a:t>
            </a:r>
            <a:r>
              <a:rPr lang="en-US" sz="4000" b="0" i="0" u="none" strike="noStrike" cap="none" baseline="0">
                <a:solidFill>
                  <a:srgbClr val="CCEC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sp>
        <p:nvSpPr>
          <p:cNvPr id="124" name="Shape 124"/>
          <p:cNvSpPr txBox="1">
            <a:spLocks noGrp="1"/>
          </p:cNvSpPr>
          <p:nvPr>
            <p:ph type="body"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</a:pPr>
            <a:r>
              <a:rPr lang="en-US" sz="8000" b="1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A.    Light 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</a:pPr>
            <a:r>
              <a:rPr lang="en-US" sz="8000" b="1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B.    Sound </a:t>
            </a:r>
          </a:p>
        </p:txBody>
      </p:sp>
      <p:sp>
        <p:nvSpPr>
          <p:cNvPr id="125" name="Shape 125"/>
          <p:cNvSpPr/>
          <p:nvPr/>
        </p:nvSpPr>
        <p:spPr>
          <a:xfrm>
            <a:off x="2438400" y="2133600"/>
            <a:ext cx="990599" cy="962025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  <p:transition spd="slow">
    <p:cut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3399"/>
            </a:gs>
            <a:gs pos="100000">
              <a:srgbClr val="F00176"/>
            </a:gs>
          </a:gsLst>
          <a:lin ang="5400000" scaled="0"/>
        </a:gradFill>
        <a:effectLst/>
      </p:bgPr>
    </p:bg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6600" b="1" i="0" u="none" strike="noStrike" cap="none" baseline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Which symbol stands for water?</a:t>
            </a:r>
          </a:p>
        </p:txBody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2438400"/>
            <a:ext cx="7772400" cy="36576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</a:pPr>
            <a:r>
              <a:rPr lang="en-US" sz="8000" b="1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A.    H2O </a:t>
            </a:r>
          </a:p>
          <a:p>
            <a:pPr marL="342900" marR="0" lvl="0" indent="-3429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</a:pPr>
            <a:r>
              <a:rPr lang="en-US" sz="8000" b="1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B.     Co2</a:t>
            </a:r>
          </a:p>
        </p:txBody>
      </p:sp>
      <p:sp>
        <p:nvSpPr>
          <p:cNvPr id="132" name="Shape 132"/>
          <p:cNvSpPr/>
          <p:nvPr/>
        </p:nvSpPr>
        <p:spPr>
          <a:xfrm>
            <a:off x="3810000" y="2590800"/>
            <a:ext cx="1066800" cy="1036637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  <p:transition spd="slow">
    <p:cut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3399"/>
            </a:gs>
            <a:gs pos="100000">
              <a:srgbClr val="F00176"/>
            </a:gs>
          </a:gsLst>
          <a:lin ang="5400000" scaled="0"/>
        </a:gradFill>
        <a:effectLst/>
      </p:bgPr>
    </p:bg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6600" b="1" i="0" u="none" strike="noStrike" cap="none" baseline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Which is heavier?</a:t>
            </a:r>
          </a:p>
        </p:txBody>
      </p:sp>
      <p:sp>
        <p:nvSpPr>
          <p:cNvPr id="138" name="Shape 138"/>
          <p:cNvSpPr txBox="1">
            <a:spLocks noGrp="1"/>
          </p:cNvSpPr>
          <p:nvPr>
            <p:ph type="body" idx="1"/>
          </p:nvPr>
        </p:nvSpPr>
        <p:spPr>
          <a:xfrm>
            <a:off x="685800" y="2590800"/>
            <a:ext cx="7772400" cy="3505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</a:pPr>
            <a:r>
              <a:rPr lang="en-US" sz="8800" b="1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       Gold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176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</a:pPr>
            <a:r>
              <a:rPr lang="en-US" sz="8800" b="1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      Silver</a:t>
            </a:r>
            <a:r>
              <a:rPr lang="en-US" sz="3200" b="0" i="0" u="none" strike="noStrike" cap="none" baseline="0">
                <a:solidFill>
                  <a:srgbClr val="CCEC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sp>
        <p:nvSpPr>
          <p:cNvPr id="139" name="Shape 139"/>
          <p:cNvSpPr/>
          <p:nvPr/>
        </p:nvSpPr>
        <p:spPr>
          <a:xfrm>
            <a:off x="2819400" y="2743200"/>
            <a:ext cx="1066800" cy="1036637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  <p:transition spd="slow">
    <p:cut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3399"/>
            </a:gs>
            <a:gs pos="100000">
              <a:srgbClr val="F00176"/>
            </a:gs>
          </a:gsLst>
          <a:lin ang="5400000" scaled="0"/>
        </a:gradFill>
        <a:effectLst/>
      </p:bgPr>
    </p:bg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17526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Nunito"/>
              <a:buNone/>
            </a:pPr>
            <a:r>
              <a:rPr lang="en-US" sz="4400" b="1" i="0" u="none" strike="noStrike" cap="none" baseline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Shenzhou 5</a:t>
            </a:r>
          </a:p>
        </p:txBody>
      </p:sp>
      <p:sp>
        <p:nvSpPr>
          <p:cNvPr id="145" name="Shape 145"/>
          <p:cNvSpPr txBox="1">
            <a:spLocks noGrp="1"/>
          </p:cNvSpPr>
          <p:nvPr>
            <p:ph type="body" idx="1"/>
          </p:nvPr>
        </p:nvSpPr>
        <p:spPr>
          <a:xfrm>
            <a:off x="685800" y="1447800"/>
            <a:ext cx="7772400" cy="46481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100000"/>
              <a:buFont typeface="Arial"/>
              <a:buChar char="•"/>
            </a:pPr>
            <a:r>
              <a:rPr lang="en-US" sz="6000" b="1" i="0" u="none" strike="noStrike" cap="none" baseline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What is the name of the first manned Chinese spaceship?</a:t>
            </a:r>
          </a:p>
          <a:p>
            <a:endParaRPr/>
          </a:p>
        </p:txBody>
      </p:sp>
      <p:sp>
        <p:nvSpPr>
          <p:cNvPr id="146" name="Shape 146"/>
          <p:cNvSpPr/>
          <p:nvPr/>
        </p:nvSpPr>
        <p:spPr>
          <a:xfrm>
            <a:off x="0" y="7086600"/>
            <a:ext cx="677862" cy="74295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sp>
      <p:sp>
        <p:nvSpPr>
          <p:cNvPr id="147" name="Shape 147"/>
          <p:cNvSpPr/>
          <p:nvPr/>
        </p:nvSpPr>
        <p:spPr>
          <a:xfrm>
            <a:off x="1905000" y="609600"/>
            <a:ext cx="533400" cy="519112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  <p:transition spd="slow">
    <p:cut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3399"/>
            </a:gs>
            <a:gs pos="100000">
              <a:srgbClr val="F00176"/>
            </a:gs>
          </a:gsLst>
          <a:lin ang="5400000" scaled="0"/>
        </a:grad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 txBox="1">
            <a:spLocks noGrp="1"/>
          </p:cNvSpPr>
          <p:nvPr>
            <p:ph type="title"/>
          </p:nvPr>
        </p:nvSpPr>
        <p:spPr>
          <a:xfrm>
            <a:off x="685800" y="457200"/>
            <a:ext cx="7772400" cy="1295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6000" b="1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Section C</a:t>
            </a:r>
          </a:p>
        </p:txBody>
      </p:sp>
      <p:sp>
        <p:nvSpPr>
          <p:cNvPr id="153" name="Shape 153"/>
          <p:cNvSpPr txBox="1">
            <a:spLocks noGrp="1"/>
          </p:cNvSpPr>
          <p:nvPr>
            <p:ph type="body" idx="1"/>
          </p:nvPr>
        </p:nvSpPr>
        <p:spPr>
          <a:xfrm>
            <a:off x="685800" y="3124200"/>
            <a:ext cx="7772400" cy="29717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FFFF00"/>
              </a:buClr>
              <a:buSzPct val="333333"/>
              <a:buFont typeface="Arial"/>
              <a:buChar char="•"/>
            </a:pPr>
            <a:r>
              <a:rPr lang="en-US" sz="1800" b="0" i="0" u="none" strike="noStrike" cap="none" baseline="0">
                <a:solidFill>
                  <a:srgbClr val="CCECFF"/>
                </a:solidFill>
                <a:latin typeface="Arial"/>
                <a:ea typeface="Arial"/>
                <a:cs typeface="Arial"/>
                <a:sym typeface="Arial"/>
              </a:rPr>
              <a:t>
</a:t>
            </a:r>
            <a:r>
              <a:rPr lang="en-US" sz="6000" b="1" i="0" u="none" strike="noStrike" cap="none" baseline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        Pop music and  sports </a:t>
            </a:r>
          </a:p>
        </p:txBody>
      </p:sp>
      <p:sp>
        <p:nvSpPr>
          <p:cNvPr id="154" name="Shape 154"/>
          <p:cNvSpPr/>
          <p:nvPr/>
        </p:nvSpPr>
        <p:spPr>
          <a:xfrm>
            <a:off x="0" y="0"/>
            <a:ext cx="2362200" cy="2195512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sp>
      <p:sp>
        <p:nvSpPr>
          <p:cNvPr id="155" name="Shape 155"/>
          <p:cNvSpPr/>
          <p:nvPr/>
        </p:nvSpPr>
        <p:spPr>
          <a:xfrm>
            <a:off x="5410200" y="1828800"/>
            <a:ext cx="1219199" cy="1219199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sp>
      <p:sp>
        <p:nvSpPr>
          <p:cNvPr id="156" name="Shape 156"/>
          <p:cNvSpPr/>
          <p:nvPr/>
        </p:nvSpPr>
        <p:spPr>
          <a:xfrm>
            <a:off x="3962400" y="2895600"/>
            <a:ext cx="938211" cy="1066799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</p:sp>
      <p:sp>
        <p:nvSpPr>
          <p:cNvPr id="157" name="Shape 157"/>
          <p:cNvSpPr/>
          <p:nvPr/>
        </p:nvSpPr>
        <p:spPr>
          <a:xfrm>
            <a:off x="685800" y="2743200"/>
            <a:ext cx="2762250" cy="1771650"/>
          </a:xfrm>
          <a:prstGeom prst="rect">
            <a:avLst/>
          </a:prstGeom>
          <a:blipFill>
            <a:blip r:embed="rId6"/>
            <a:stretch>
              <a:fillRect/>
            </a:stretch>
          </a:blipFill>
        </p:spPr>
      </p:sp>
      <p:sp>
        <p:nvSpPr>
          <p:cNvPr id="158" name="Shape 158"/>
          <p:cNvSpPr/>
          <p:nvPr/>
        </p:nvSpPr>
        <p:spPr>
          <a:xfrm>
            <a:off x="0" y="3200400"/>
            <a:ext cx="1381125" cy="1819275"/>
          </a:xfrm>
          <a:prstGeom prst="rect">
            <a:avLst/>
          </a:prstGeom>
          <a:blipFill>
            <a:blip r:embed="rId7"/>
            <a:stretch>
              <a:fillRect/>
            </a:stretch>
          </a:blipFill>
        </p:spPr>
      </p:sp>
      <p:sp>
        <p:nvSpPr>
          <p:cNvPr id="159" name="Shape 159"/>
          <p:cNvSpPr/>
          <p:nvPr/>
        </p:nvSpPr>
        <p:spPr>
          <a:xfrm>
            <a:off x="2971800" y="1447800"/>
            <a:ext cx="3124199" cy="304799"/>
          </a:xfrm>
          <a:prstGeom prst="rect">
            <a:avLst/>
          </a:prstGeom>
          <a:blipFill>
            <a:blip r:embed="rId8"/>
            <a:stretch>
              <a:fillRect/>
            </a:stretch>
          </a:blipFill>
        </p:spPr>
      </p:sp>
    </p:spTree>
  </p:cSld>
  <p:clrMapOvr>
    <a:masterClrMapping/>
  </p:clrMapOvr>
  <p:transition spd="slow">
    <p:cut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3399"/>
            </a:gs>
            <a:gs pos="100000">
              <a:srgbClr val="F00176"/>
            </a:gs>
          </a:gsLst>
          <a:lin ang="5400000" scaled="0"/>
        </a:gradFill>
        <a:effectLst/>
      </p:bgPr>
    </p:bg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6763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Souce Sans Pro"/>
              <a:buNone/>
            </a:pPr>
            <a:r>
              <a:rPr lang="en-US" sz="6000" b="1" i="0" u="none" strike="noStrike" cap="none" baseline="0">
                <a:solidFill>
                  <a:srgbClr val="FFFF00"/>
                </a:solidFill>
                <a:latin typeface="Souce Sans Pro"/>
                <a:ea typeface="Souce Sans Pro"/>
                <a:cs typeface="Souce Sans Pro"/>
                <a:sym typeface="Souce Sans Pro"/>
              </a:rPr>
              <a:t>Where is  pop singer Michael Jackson from?</a:t>
            </a:r>
          </a:p>
        </p:txBody>
      </p:sp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1440"/>
              </a:spcBef>
              <a:spcAft>
                <a:spcPts val="0"/>
              </a:spcAft>
              <a:buClr>
                <a:schemeClr val="lt1"/>
              </a:buClr>
              <a:buSzPct val="400000"/>
              <a:buFont typeface="Souce Sans Pro"/>
              <a:buChar char="•"/>
            </a:pPr>
            <a:r>
              <a:rPr lang="en-US" sz="1800" b="0" i="0" u="none" strike="noStrike" cap="none" baseline="0">
                <a:solidFill>
                  <a:srgbClr val="CCECFF"/>
                </a:solidFill>
                <a:latin typeface="Arial"/>
                <a:ea typeface="Arial"/>
                <a:cs typeface="Arial"/>
                <a:sym typeface="Arial"/>
              </a:rPr>
              <a:t>
</a:t>
            </a:r>
            <a:r>
              <a:rPr lang="en-US" sz="7200" b="1" i="0" u="none" strike="noStrike" cap="none" baseline="0">
                <a:solidFill>
                  <a:schemeClr val="lt1"/>
                </a:solidFill>
                <a:latin typeface="Souce Sans Pro"/>
                <a:ea typeface="Souce Sans Pro"/>
                <a:cs typeface="Souce Sans Pro"/>
                <a:sym typeface="Souce Sans Pro"/>
              </a:rPr>
              <a:t>A.   The U.S.A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144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Souce Sans Pro"/>
              <a:buChar char="•"/>
            </a:pPr>
            <a:r>
              <a:rPr lang="en-US" sz="7200" b="1" i="0" u="none" strike="noStrike" cap="none" baseline="0">
                <a:solidFill>
                  <a:schemeClr val="lt1"/>
                </a:solidFill>
                <a:latin typeface="Souce Sans Pro"/>
                <a:ea typeface="Souce Sans Pro"/>
                <a:cs typeface="Souce Sans Pro"/>
                <a:sym typeface="Souce Sans Pro"/>
              </a:rPr>
              <a:t>B.   Canada</a:t>
            </a:r>
            <a:r>
              <a:rPr lang="en-US" sz="6600" b="1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sp>
        <p:nvSpPr>
          <p:cNvPr id="166" name="Shape 166"/>
          <p:cNvSpPr/>
          <p:nvPr/>
        </p:nvSpPr>
        <p:spPr>
          <a:xfrm>
            <a:off x="1905000" y="3276600"/>
            <a:ext cx="914400" cy="8890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3399"/>
            </a:gs>
            <a:gs pos="100000">
              <a:srgbClr val="F00176"/>
            </a:gs>
          </a:gsLst>
          <a:lin ang="5400000" scaled="0"/>
        </a:gradFill>
        <a:effectLst/>
      </p:bgPr>
    </p:bg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Rokkitt"/>
              <a:buNone/>
            </a:pPr>
            <a:r>
              <a:rPr lang="en-US" sz="6600" b="1" i="0" u="sng" strike="noStrike" cap="none" baseline="0">
                <a:solidFill>
                  <a:schemeClr val="lt1"/>
                </a:solidFill>
                <a:latin typeface="Rokkitt"/>
                <a:ea typeface="Rokkitt"/>
                <a:cs typeface="Rokkitt"/>
                <a:sym typeface="Rokkitt"/>
              </a:rPr>
              <a:t>Section A</a:t>
            </a:r>
            <a:r>
              <a:rPr lang="en-US" sz="4400" b="0" i="0" u="none" strike="noStrike" cap="none" baseline="0">
                <a:solidFill>
                  <a:srgbClr val="CCEC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sp>
        <p:nvSpPr>
          <p:cNvPr id="34" name="Shape 34"/>
          <p:cNvSpPr txBox="1">
            <a:spLocks noGrp="1"/>
          </p:cNvSpPr>
          <p:nvPr>
            <p:ph type="body" idx="1"/>
          </p:nvPr>
        </p:nvSpPr>
        <p:spPr>
          <a:xfrm>
            <a:off x="685800" y="1524000"/>
            <a:ext cx="7772400" cy="4572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CCECFF"/>
              </a:buClr>
              <a:buSzPct val="400000"/>
              <a:buFont typeface="Rokkitt"/>
              <a:buChar char="•"/>
            </a:pPr>
            <a:r>
              <a:rPr lang="en-US" sz="1800" b="0" i="0" u="none" strike="noStrike" cap="none" baseline="0">
                <a:solidFill>
                  <a:srgbClr val="CCECFF"/>
                </a:solidFill>
                <a:latin typeface="Arial"/>
                <a:ea typeface="Arial"/>
                <a:cs typeface="Arial"/>
                <a:sym typeface="Arial"/>
              </a:rPr>
              <a:t>
</a:t>
            </a:r>
            <a:r>
              <a:rPr lang="en-US" sz="3200" b="1" i="0" u="none" strike="noStrike" cap="none" baseline="0">
                <a:solidFill>
                  <a:srgbClr val="CCECFF"/>
                </a:solidFill>
                <a:latin typeface="Rokkitt"/>
                <a:ea typeface="Rokkitt"/>
                <a:cs typeface="Rokkitt"/>
                <a:sym typeface="Rokkitt"/>
              </a:rPr>
              <a:t>  </a:t>
            </a:r>
            <a:r>
              <a:rPr lang="en-US" sz="8000" b="1" i="0" u="none" strike="noStrike" cap="none" baseline="0">
                <a:solidFill>
                  <a:srgbClr val="FFFF00"/>
                </a:solidFill>
                <a:latin typeface="Rokkitt"/>
                <a:ea typeface="Rokkitt"/>
                <a:cs typeface="Rokkitt"/>
                <a:sym typeface="Rokkitt"/>
              </a:rPr>
              <a:t>Geography </a:t>
            </a:r>
          </a:p>
        </p:txBody>
      </p:sp>
      <p:sp>
        <p:nvSpPr>
          <p:cNvPr id="35" name="Shape 35"/>
          <p:cNvSpPr/>
          <p:nvPr/>
        </p:nvSpPr>
        <p:spPr>
          <a:xfrm>
            <a:off x="2895600" y="3505200"/>
            <a:ext cx="3048000" cy="30480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sp>
      <p:sp>
        <p:nvSpPr>
          <p:cNvPr id="36" name="Shape 36"/>
          <p:cNvSpPr/>
          <p:nvPr/>
        </p:nvSpPr>
        <p:spPr>
          <a:xfrm>
            <a:off x="2667000" y="1600200"/>
            <a:ext cx="3810000" cy="438150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  <p:transition spd="slow">
    <p:cut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3399"/>
            </a:gs>
            <a:gs pos="100000">
              <a:srgbClr val="F00176"/>
            </a:gs>
          </a:gsLst>
          <a:lin ang="5400000" scaled="0"/>
        </a:gradFill>
        <a:effectLst/>
      </p:bgPr>
    </p:bg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 txBox="1">
            <a:spLocks noGrp="1"/>
          </p:cNvSpPr>
          <p:nvPr>
            <p:ph type="body" idx="1"/>
          </p:nvPr>
        </p:nvSpPr>
        <p:spPr>
          <a:xfrm>
            <a:off x="685800" y="533400"/>
            <a:ext cx="7772400" cy="32003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100000"/>
              <a:buFont typeface="Nunito"/>
              <a:buChar char="•"/>
            </a:pPr>
            <a:r>
              <a:rPr lang="en-US" sz="6600" b="1" i="0" u="none" strike="noStrike" cap="none" baseline="0">
                <a:solidFill>
                  <a:srgbClr val="FFFF00"/>
                </a:solidFill>
                <a:latin typeface="Nunito"/>
                <a:ea typeface="Nunito"/>
                <a:cs typeface="Nunito"/>
                <a:sym typeface="Nunito"/>
              </a:rPr>
              <a:t>which country will host the 2008 Olympic games?</a:t>
            </a:r>
          </a:p>
        </p:txBody>
      </p:sp>
      <p:sp>
        <p:nvSpPr>
          <p:cNvPr id="172" name="Shape 172"/>
          <p:cNvSpPr txBox="1"/>
          <p:nvPr/>
        </p:nvSpPr>
        <p:spPr>
          <a:xfrm>
            <a:off x="838200" y="3733800"/>
            <a:ext cx="7162799" cy="118903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Nunito"/>
              <a:buNone/>
            </a:pPr>
            <a:r>
              <a:rPr lang="en-US" sz="7200" b="1" i="0" u="none" strike="noStrike" cap="none" baseline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Germany</a:t>
            </a:r>
            <a:r>
              <a:rPr lang="en-US" sz="7200" b="1" i="0" u="none" strike="noStrike" cap="none" baseline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</a:p>
        </p:txBody>
      </p:sp>
      <p:sp>
        <p:nvSpPr>
          <p:cNvPr id="173" name="Shape 173"/>
          <p:cNvSpPr/>
          <p:nvPr/>
        </p:nvSpPr>
        <p:spPr>
          <a:xfrm>
            <a:off x="5410200" y="4038600"/>
            <a:ext cx="1066800" cy="8001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sp>
      <p:sp>
        <p:nvSpPr>
          <p:cNvPr id="174" name="Shape 174"/>
          <p:cNvSpPr txBox="1"/>
          <p:nvPr/>
        </p:nvSpPr>
        <p:spPr>
          <a:xfrm>
            <a:off x="914400" y="4876800"/>
            <a:ext cx="5562600" cy="118903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Nunito"/>
              <a:buNone/>
            </a:pPr>
            <a:r>
              <a:rPr lang="en-US" sz="7200" b="1" i="0" u="none" strike="noStrike" cap="none" baseline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China </a:t>
            </a:r>
          </a:p>
        </p:txBody>
      </p:sp>
      <p:sp>
        <p:nvSpPr>
          <p:cNvPr id="175" name="Shape 175"/>
          <p:cNvSpPr/>
          <p:nvPr/>
        </p:nvSpPr>
        <p:spPr>
          <a:xfrm>
            <a:off x="5410200" y="5105400"/>
            <a:ext cx="1066800" cy="876299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sp>
      <p:sp>
        <p:nvSpPr>
          <p:cNvPr id="176" name="Shape 176"/>
          <p:cNvSpPr/>
          <p:nvPr/>
        </p:nvSpPr>
        <p:spPr>
          <a:xfrm>
            <a:off x="4114800" y="5105400"/>
            <a:ext cx="914400" cy="889000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</p:sp>
    </p:spTree>
  </p:cSld>
  <p:clrMapOvr>
    <a:masterClrMapping/>
  </p:clrMapOvr>
  <p:transition spd="slow">
    <p:cut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3399"/>
            </a:gs>
            <a:gs pos="100000">
              <a:srgbClr val="F00176"/>
            </a:gs>
          </a:gsLst>
          <a:lin ang="5400000" scaled="0"/>
        </a:gradFill>
        <a:effectLst/>
      </p:bgPr>
    </p:bg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 txBox="1">
            <a:spLocks noGrp="1"/>
          </p:cNvSpPr>
          <p:nvPr>
            <p:ph type="body" idx="1"/>
          </p:nvPr>
        </p:nvSpPr>
        <p:spPr>
          <a:xfrm>
            <a:off x="685800" y="228600"/>
            <a:ext cx="7772400" cy="29717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100000"/>
              <a:buFont typeface="Arial"/>
              <a:buChar char="•"/>
            </a:pPr>
            <a:r>
              <a:rPr lang="en-US" sz="6000" b="1" i="0" u="none" strike="noStrike" cap="none" baseline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 which country will  host the 2006 men’s world football Cup? </a:t>
            </a:r>
            <a:r>
              <a:rPr lang="en-US" sz="2400" b="0" i="0" u="none" strike="noStrike" cap="none" baseline="0">
                <a:solidFill>
                  <a:srgbClr val="CCEC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sp>
        <p:nvSpPr>
          <p:cNvPr id="182" name="Shape 182"/>
          <p:cNvSpPr txBox="1"/>
          <p:nvPr/>
        </p:nvSpPr>
        <p:spPr>
          <a:xfrm>
            <a:off x="1143000" y="2590800"/>
            <a:ext cx="7010400" cy="118903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Nunito"/>
              <a:buNone/>
            </a:pPr>
            <a:r>
              <a:rPr lang="en-US" sz="7200" b="1" i="0" u="none" strike="noStrike" cap="none" baseline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A. South Africa</a:t>
            </a:r>
          </a:p>
        </p:txBody>
      </p:sp>
      <p:sp>
        <p:nvSpPr>
          <p:cNvPr id="183" name="Shape 183"/>
          <p:cNvSpPr txBox="1"/>
          <p:nvPr/>
        </p:nvSpPr>
        <p:spPr>
          <a:xfrm>
            <a:off x="1143000" y="3886200"/>
            <a:ext cx="5943599" cy="118903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Nunito"/>
              <a:buNone/>
            </a:pPr>
            <a:r>
              <a:rPr lang="en-US" sz="7200" b="1" i="0" u="none" strike="noStrike" cap="none" baseline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B. Germany</a:t>
            </a:r>
          </a:p>
        </p:txBody>
      </p:sp>
      <p:sp>
        <p:nvSpPr>
          <p:cNvPr id="184" name="Shape 184"/>
          <p:cNvSpPr/>
          <p:nvPr/>
        </p:nvSpPr>
        <p:spPr>
          <a:xfrm>
            <a:off x="6172200" y="5486400"/>
            <a:ext cx="761999" cy="5715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sp>
      <p:sp>
        <p:nvSpPr>
          <p:cNvPr id="185" name="Shape 185"/>
          <p:cNvSpPr txBox="1"/>
          <p:nvPr/>
        </p:nvSpPr>
        <p:spPr>
          <a:xfrm>
            <a:off x="1371600" y="5105400"/>
            <a:ext cx="6324600" cy="118903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Nunito"/>
              <a:buNone/>
            </a:pPr>
            <a:r>
              <a:rPr lang="en-US" sz="7200" b="1" i="0" u="none" strike="noStrike" cap="none" baseline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C.   Brazil</a:t>
            </a:r>
            <a:r>
              <a:rPr lang="en-US" sz="7200" b="1" i="0" u="none" strike="noStrike" cap="none" baseline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</a:p>
        </p:txBody>
      </p:sp>
      <p:sp>
        <p:nvSpPr>
          <p:cNvPr id="186" name="Shape 186"/>
          <p:cNvSpPr/>
          <p:nvPr/>
        </p:nvSpPr>
        <p:spPr>
          <a:xfrm>
            <a:off x="7924800" y="2895600"/>
            <a:ext cx="761999" cy="723899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sp>
      <p:sp>
        <p:nvSpPr>
          <p:cNvPr id="187" name="Shape 187"/>
          <p:cNvSpPr/>
          <p:nvPr/>
        </p:nvSpPr>
        <p:spPr>
          <a:xfrm>
            <a:off x="6629400" y="4267200"/>
            <a:ext cx="1371600" cy="800100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</p:sp>
      <p:sp>
        <p:nvSpPr>
          <p:cNvPr id="188" name="Shape 188"/>
          <p:cNvSpPr/>
          <p:nvPr/>
        </p:nvSpPr>
        <p:spPr>
          <a:xfrm>
            <a:off x="1676400" y="4267200"/>
            <a:ext cx="914400" cy="889000"/>
          </a:xfrm>
          <a:prstGeom prst="rect">
            <a:avLst/>
          </a:prstGeom>
          <a:blipFill>
            <a:blip r:embed="rId6"/>
            <a:stretch>
              <a:fillRect/>
            </a:stretch>
          </a:blipFill>
        </p:spPr>
      </p:sp>
    </p:spTree>
  </p:cSld>
  <p:clrMapOvr>
    <a:masterClrMapping/>
  </p:clrMapOvr>
  <p:transition spd="slow">
    <p:cut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3399"/>
            </a:gs>
            <a:gs pos="100000">
              <a:srgbClr val="F00176"/>
            </a:gs>
          </a:gsLst>
          <a:lin ang="5400000" scaled="0"/>
        </a:gradFill>
        <a:effectLst/>
      </p:bgPr>
    </p:bg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hape 193"/>
          <p:cNvSpPr txBox="1">
            <a:spLocks noGrp="1"/>
          </p:cNvSpPr>
          <p:nvPr>
            <p:ph type="title"/>
          </p:nvPr>
        </p:nvSpPr>
        <p:spPr>
          <a:xfrm>
            <a:off x="685800" y="3276600"/>
            <a:ext cx="7772400" cy="27431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6600" b="1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Tiger woods</a:t>
            </a:r>
          </a:p>
        </p:txBody>
      </p:sp>
      <p:sp>
        <p:nvSpPr>
          <p:cNvPr id="194" name="Shape 194"/>
          <p:cNvSpPr txBox="1">
            <a:spLocks noGrp="1"/>
          </p:cNvSpPr>
          <p:nvPr>
            <p:ph type="body" idx="1"/>
          </p:nvPr>
        </p:nvSpPr>
        <p:spPr>
          <a:xfrm>
            <a:off x="685800" y="838200"/>
            <a:ext cx="7772400" cy="28956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100000"/>
              <a:buFont typeface="Nunito"/>
              <a:buChar char="•"/>
            </a:pPr>
            <a:r>
              <a:rPr lang="en-US" sz="6000" b="1" i="0" u="none" strike="noStrike" cap="none" baseline="0">
                <a:solidFill>
                  <a:srgbClr val="FFFF00"/>
                </a:solidFill>
                <a:latin typeface="Nunito"/>
                <a:ea typeface="Nunito"/>
                <a:cs typeface="Nunito"/>
                <a:sym typeface="Nunito"/>
              </a:rPr>
              <a:t>Which famous golf player’s mother is from Thailand?</a:t>
            </a:r>
          </a:p>
        </p:txBody>
      </p:sp>
      <p:sp>
        <p:nvSpPr>
          <p:cNvPr id="195" name="Shape 195"/>
          <p:cNvSpPr/>
          <p:nvPr/>
        </p:nvSpPr>
        <p:spPr>
          <a:xfrm>
            <a:off x="1371600" y="4267200"/>
            <a:ext cx="914400" cy="8890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  <p:transition spd="slow">
    <p:cut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3399"/>
            </a:gs>
            <a:gs pos="100000">
              <a:srgbClr val="F00176"/>
            </a:gs>
          </a:gsLst>
          <a:lin ang="5400000" scaled="0"/>
        </a:gradFill>
        <a:effectLst/>
      </p:bgPr>
    </p:bg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hape 200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6000" b="1" i="0" u="none" strike="noStrike" cap="none" baseline="0">
                <a:solidFill>
                  <a:srgbClr val="FFFF00"/>
                </a:solidFill>
                <a:latin typeface="Souce Sans Pro"/>
                <a:ea typeface="Souce Sans Pro"/>
                <a:cs typeface="Souce Sans Pro"/>
                <a:sym typeface="Souce Sans Pro"/>
              </a:rPr>
              <a:t>What country does the football player Ronaldo come from?</a:t>
            </a:r>
          </a:p>
        </p:txBody>
      </p:sp>
      <p:sp>
        <p:nvSpPr>
          <p:cNvPr id="201" name="Shape 201"/>
          <p:cNvSpPr txBox="1">
            <a:spLocks noGrp="1"/>
          </p:cNvSpPr>
          <p:nvPr>
            <p:ph type="body" idx="1"/>
          </p:nvPr>
        </p:nvSpPr>
        <p:spPr>
          <a:xfrm>
            <a:off x="685800" y="2895600"/>
            <a:ext cx="7772400" cy="32003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</a:pPr>
            <a:r>
              <a:rPr lang="en-US" sz="7200" b="1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A. England</a:t>
            </a:r>
          </a:p>
          <a:p>
            <a:pPr marL="342900" marR="0" lvl="0" indent="-342900" algn="ctr" rtl="0">
              <a:lnSpc>
                <a:spcPct val="80000"/>
              </a:lnSpc>
              <a:spcBef>
                <a:spcPts val="144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</a:pPr>
            <a:r>
              <a:rPr lang="en-US" sz="7200" b="1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B. Brazil </a:t>
            </a:r>
          </a:p>
          <a:p>
            <a:pPr marL="342900" marR="0" lvl="0" indent="-342900" algn="ctr" rtl="0">
              <a:lnSpc>
                <a:spcPct val="80000"/>
              </a:lnSpc>
              <a:spcBef>
                <a:spcPts val="144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</a:pPr>
            <a:r>
              <a:rPr lang="en-US" sz="7200" b="1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C. Japan</a:t>
            </a:r>
            <a:r>
              <a:rPr lang="en-US" sz="6600" b="1" i="0" u="none" strike="noStrike" cap="none" baseline="0">
                <a:solidFill>
                  <a:srgbClr val="CCEC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sp>
        <p:nvSpPr>
          <p:cNvPr id="202" name="Shape 202"/>
          <p:cNvSpPr/>
          <p:nvPr/>
        </p:nvSpPr>
        <p:spPr>
          <a:xfrm>
            <a:off x="1905000" y="4038600"/>
            <a:ext cx="838199" cy="814387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sp>
      <p:sp>
        <p:nvSpPr>
          <p:cNvPr id="203" name="Shape 203"/>
          <p:cNvSpPr/>
          <p:nvPr/>
        </p:nvSpPr>
        <p:spPr>
          <a:xfrm>
            <a:off x="6705600" y="4191000"/>
            <a:ext cx="1066800" cy="800100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sp>
      <p:sp>
        <p:nvSpPr>
          <p:cNvPr id="204" name="Shape 204"/>
          <p:cNvSpPr/>
          <p:nvPr/>
        </p:nvSpPr>
        <p:spPr>
          <a:xfrm>
            <a:off x="7086600" y="3048000"/>
            <a:ext cx="914399" cy="800100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</p:sp>
      <p:sp>
        <p:nvSpPr>
          <p:cNvPr id="205" name="Shape 205"/>
          <p:cNvSpPr/>
          <p:nvPr/>
        </p:nvSpPr>
        <p:spPr>
          <a:xfrm>
            <a:off x="6705600" y="5334000"/>
            <a:ext cx="1066800" cy="723899"/>
          </a:xfrm>
          <a:prstGeom prst="rect">
            <a:avLst/>
          </a:prstGeom>
          <a:blipFill>
            <a:blip r:embed="rId6"/>
            <a:stretch>
              <a:fillRect/>
            </a:stretch>
          </a:blipFill>
        </p:spPr>
      </p:sp>
    </p:spTree>
  </p:cSld>
  <p:clrMapOvr>
    <a:masterClrMapping/>
  </p:clrMapOvr>
  <p:transition spd="slow">
    <p:cut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3399"/>
            </a:gs>
            <a:gs pos="100000">
              <a:srgbClr val="F00176"/>
            </a:gs>
          </a:gsLst>
          <a:lin ang="5400000" scaled="0"/>
        </a:gradFill>
        <a:effectLst/>
      </p:bgPr>
    </p:bg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Shape 210"/>
          <p:cNvSpPr txBox="1">
            <a:spLocks noGrp="1"/>
          </p:cNvSpPr>
          <p:nvPr>
            <p:ph type="title"/>
          </p:nvPr>
        </p:nvSpPr>
        <p:spPr>
          <a:xfrm rot="10800000" flipH="1">
            <a:off x="685800" y="533400"/>
            <a:ext cx="6629400" cy="761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Times New Roman"/>
              <a:buAutoNum type="alphaUcPeriod"/>
            </a:pPr>
            <a:r>
              <a:rPr lang="en-US" sz="6000" b="1" i="0" u="none" strike="noStrike" cap="none" baseline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Beijing</a:t>
            </a:r>
          </a:p>
          <a:p>
            <a:pPr marL="0" marR="0" lvl="0" indent="0" algn="l" rtl="0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Times New Roman"/>
              <a:buAutoNum type="alphaUcPeriod"/>
            </a:pPr>
            <a:r>
              <a:rPr lang="en-US" sz="6000" b="1" i="0" u="none" strike="noStrike" cap="none" baseline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Shanghai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Times New Roman"/>
              <a:buAutoNum type="alphaUcPeriod"/>
            </a:pPr>
            <a:r>
              <a:rPr lang="en-US" sz="6000" b="1" i="0" u="none" strike="noStrike" cap="none" baseline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Qingdao</a:t>
            </a:r>
            <a:r>
              <a:rPr lang="en-US" sz="4800" b="1" i="0" u="none" strike="noStrike" cap="none" baseline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</a:p>
        </p:txBody>
      </p:sp>
      <p:sp>
        <p:nvSpPr>
          <p:cNvPr id="211" name="Shape 211"/>
          <p:cNvSpPr txBox="1">
            <a:spLocks noGrp="1"/>
          </p:cNvSpPr>
          <p:nvPr>
            <p:ph type="body" idx="1"/>
          </p:nvPr>
        </p:nvSpPr>
        <p:spPr>
          <a:xfrm>
            <a:off x="609600" y="381000"/>
            <a:ext cx="7772400" cy="25145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Souce Sans Pro"/>
              <a:buNone/>
            </a:pPr>
            <a:r>
              <a:rPr lang="en-US" sz="6600" b="1" i="0" u="none" strike="noStrike" cap="none" baseline="0">
                <a:solidFill>
                  <a:srgbClr val="FFFF00"/>
                </a:solidFill>
                <a:latin typeface="Souce Sans Pro"/>
                <a:ea typeface="Souce Sans Pro"/>
                <a:cs typeface="Souce Sans Pro"/>
                <a:sym typeface="Souce Sans Pro"/>
              </a:rPr>
              <a:t> what city of China is the NBA star, Yao Ming  from?</a:t>
            </a:r>
          </a:p>
        </p:txBody>
      </p:sp>
      <p:sp>
        <p:nvSpPr>
          <p:cNvPr id="212" name="Shape 212"/>
          <p:cNvSpPr txBox="1"/>
          <p:nvPr/>
        </p:nvSpPr>
        <p:spPr>
          <a:xfrm>
            <a:off x="1219200" y="2667000"/>
            <a:ext cx="6476999" cy="37496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Times New Roman"/>
              <a:buAutoNum type="alphaUcPeriod"/>
            </a:pPr>
            <a:r>
              <a:rPr lang="en-US" sz="6000" b="1" i="0" u="none" strike="noStrike" cap="none" baseline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Beijing</a:t>
            </a:r>
          </a:p>
          <a:p>
            <a:pPr marL="0" marR="0" lvl="0" indent="0" algn="l" rtl="0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Times New Roman"/>
              <a:buAutoNum type="alphaUcPeriod"/>
            </a:pPr>
            <a:r>
              <a:rPr lang="en-US" sz="6000" b="1" i="0" u="none" strike="noStrike" cap="none" baseline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Shanghai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Times New Roman"/>
              <a:buAutoNum type="alphaUcPeriod"/>
            </a:pPr>
            <a:r>
              <a:rPr lang="en-US" sz="6000" b="1" i="0" u="none" strike="noStrike" cap="none" baseline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Qingdao</a:t>
            </a:r>
            <a:r>
              <a:rPr lang="en-US" sz="4800" b="1" i="0" u="none" strike="noStrike" cap="none" baseline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</a:p>
        </p:txBody>
      </p:sp>
      <p:sp>
        <p:nvSpPr>
          <p:cNvPr id="213" name="Shape 213"/>
          <p:cNvSpPr/>
          <p:nvPr/>
        </p:nvSpPr>
        <p:spPr>
          <a:xfrm>
            <a:off x="304800" y="4114800"/>
            <a:ext cx="914400" cy="8890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  <p:transition spd="slow">
    <p:cut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3399"/>
            </a:gs>
            <a:gs pos="100000">
              <a:srgbClr val="F00176"/>
            </a:gs>
          </a:gsLst>
          <a:lin ang="5400000" scaled="0"/>
        </a:gradFill>
        <a:effectLst/>
      </p:bgPr>
    </p:bg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Times New Roman"/>
              <a:buNone/>
            </a:pPr>
            <a:r>
              <a:rPr lang="en-US" sz="8000" b="1" i="0" u="none" strike="noStrike" cap="none" baseline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Elton John</a:t>
            </a:r>
            <a:r>
              <a:rPr lang="en-US" sz="8000" b="1" i="0" u="none" strike="noStrike" cap="none" baseline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</a:p>
        </p:txBody>
      </p:sp>
      <p:sp>
        <p:nvSpPr>
          <p:cNvPr id="219" name="Shape 219"/>
          <p:cNvSpPr txBox="1">
            <a:spLocks noGrp="1"/>
          </p:cNvSpPr>
          <p:nvPr>
            <p:ph type="body" idx="1"/>
          </p:nvPr>
        </p:nvSpPr>
        <p:spPr>
          <a:xfrm>
            <a:off x="228600" y="304800"/>
            <a:ext cx="8534399" cy="51816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100000"/>
              <a:buFont typeface="Arial"/>
              <a:buChar char="•"/>
            </a:pPr>
            <a:r>
              <a:rPr lang="en-US" sz="5400" b="0" i="0" u="none" strike="noStrike" cap="none" baseline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Which British pop star sang </a:t>
            </a:r>
            <a:r>
              <a:rPr lang="en-US" sz="5400" b="1" i="0" u="sng" strike="noStrike" cap="none" baseline="0">
                <a:solidFill>
                  <a:srgbClr val="00FF00"/>
                </a:solidFill>
                <a:latin typeface="Corsiva"/>
                <a:ea typeface="Corsiva"/>
                <a:cs typeface="Corsiva"/>
                <a:sym typeface="Corsiva"/>
              </a:rPr>
              <a:t>“Candle in the wind”</a:t>
            </a:r>
            <a:r>
              <a:rPr lang="en-US" sz="5400" b="0" i="0" u="none" strike="noStrike" cap="none" baseline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 at Princess Diana’s funeral?</a:t>
            </a:r>
          </a:p>
        </p:txBody>
      </p:sp>
      <p:sp>
        <p:nvSpPr>
          <p:cNvPr id="220" name="Shape 220"/>
          <p:cNvSpPr txBox="1"/>
          <p:nvPr/>
        </p:nvSpPr>
        <p:spPr>
          <a:xfrm>
            <a:off x="990600" y="3886200"/>
            <a:ext cx="6324600" cy="131127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Times New Roman"/>
              <a:buNone/>
            </a:pPr>
            <a:r>
              <a:rPr lang="en-US" sz="8000" b="1" i="0" u="none" strike="noStrike" cap="none" baseline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Elton John</a:t>
            </a:r>
            <a:r>
              <a:rPr lang="en-US" sz="8000" b="1" i="0" u="none" strike="noStrike" cap="none" baseline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</a:p>
        </p:txBody>
      </p:sp>
      <p:sp>
        <p:nvSpPr>
          <p:cNvPr id="221" name="Shape 221"/>
          <p:cNvSpPr/>
          <p:nvPr/>
        </p:nvSpPr>
        <p:spPr>
          <a:xfrm>
            <a:off x="1447800" y="4114800"/>
            <a:ext cx="914400" cy="8890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  <p:transition spd="slow">
    <p:cut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3399"/>
            </a:gs>
            <a:gs pos="100000">
              <a:srgbClr val="F00176"/>
            </a:gs>
          </a:gsLst>
          <a:lin ang="5400000" scaled="0"/>
        </a:gradFill>
        <a:effectLst/>
      </p:bgPr>
    </p:bg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Shape 226"/>
          <p:cNvSpPr txBox="1">
            <a:spLocks noGrp="1"/>
          </p:cNvSpPr>
          <p:nvPr>
            <p:ph type="title"/>
          </p:nvPr>
        </p:nvSpPr>
        <p:spPr>
          <a:xfrm>
            <a:off x="685800" y="457200"/>
            <a:ext cx="7772400" cy="1295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Georgia"/>
              <a:buNone/>
            </a:pPr>
            <a:r>
              <a:rPr lang="en-US" sz="6600" b="1" i="0" u="none" strike="noStrike" cap="none" baseline="0">
                <a:solidFill>
                  <a:srgbClr val="FFFF00"/>
                </a:solidFill>
                <a:latin typeface="Georgia"/>
                <a:ea typeface="Georgia"/>
                <a:cs typeface="Georgia"/>
                <a:sym typeface="Georgia"/>
              </a:rPr>
              <a:t>What does </a:t>
            </a:r>
            <a:r>
              <a:rPr lang="en-US" sz="6600" b="1" i="1" u="sng" strike="noStrike" cap="none" baseline="0">
                <a:solidFill>
                  <a:srgbClr val="FF0000"/>
                </a:solidFill>
                <a:latin typeface="Georgia"/>
                <a:ea typeface="Georgia"/>
                <a:cs typeface="Georgia"/>
                <a:sym typeface="Georgia"/>
              </a:rPr>
              <a:t>NBA</a:t>
            </a:r>
            <a:r>
              <a:rPr lang="en-US" sz="6600" b="1" i="1" u="sng" strike="noStrike" cap="none" baseline="0">
                <a:solidFill>
                  <a:srgbClr val="FFFF00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r>
              <a:rPr lang="en-US" sz="6600" b="1" i="0" u="none" strike="noStrike" cap="none" baseline="0">
                <a:solidFill>
                  <a:srgbClr val="FFFF00"/>
                </a:solidFill>
                <a:latin typeface="Georgia"/>
                <a:ea typeface="Georgia"/>
                <a:cs typeface="Georgia"/>
                <a:sym typeface="Georgia"/>
              </a:rPr>
              <a:t>mean in full?</a:t>
            </a:r>
          </a:p>
        </p:txBody>
      </p:sp>
      <p:sp>
        <p:nvSpPr>
          <p:cNvPr id="227" name="Shape 227"/>
          <p:cNvSpPr txBox="1">
            <a:spLocks noGrp="1"/>
          </p:cNvSpPr>
          <p:nvPr>
            <p:ph type="body" idx="1"/>
          </p:nvPr>
        </p:nvSpPr>
        <p:spPr>
          <a:xfrm>
            <a:off x="152400" y="1981200"/>
            <a:ext cx="8991600" cy="48767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</a:pPr>
            <a:r>
              <a:rPr lang="en-US" sz="5400" b="1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A.  National Basketball Association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108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</a:pPr>
            <a:r>
              <a:rPr lang="en-US" sz="5400" b="1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B. Nation Basketball Alliance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108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</a:pPr>
            <a:r>
              <a:rPr lang="en-US" sz="5400" b="1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C. National Basketball of America</a:t>
            </a:r>
          </a:p>
        </p:txBody>
      </p:sp>
      <p:sp>
        <p:nvSpPr>
          <p:cNvPr id="228" name="Shape 228"/>
          <p:cNvSpPr/>
          <p:nvPr/>
        </p:nvSpPr>
        <p:spPr>
          <a:xfrm>
            <a:off x="914400" y="1905000"/>
            <a:ext cx="914400" cy="8890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  <p:transition spd="slow">
    <p:cut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3399"/>
            </a:gs>
            <a:gs pos="100000">
              <a:srgbClr val="F00176"/>
            </a:gs>
          </a:gsLst>
          <a:lin ang="5400000" scaled="0"/>
        </a:gradFill>
        <a:effectLst/>
      </p:bgPr>
    </p:bg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Shape 233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Arial"/>
              <a:buNone/>
            </a:pPr>
            <a:r>
              <a:rPr lang="en-US" sz="6600" b="1" i="0" u="none" strike="noStrike" cap="none" baseline="0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Section D</a:t>
            </a:r>
            <a:r>
              <a:rPr lang="en-US" sz="4000" b="0" i="0" u="none" strike="noStrike" cap="none" baseline="0">
                <a:solidFill>
                  <a:srgbClr val="CCEC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sp>
        <p:nvSpPr>
          <p:cNvPr id="234" name="Shape 234"/>
          <p:cNvSpPr txBox="1">
            <a:spLocks noGrp="1"/>
          </p:cNvSpPr>
          <p:nvPr>
            <p:ph type="body"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</a:pPr>
            <a:r>
              <a:rPr lang="en-US" sz="7200" b="1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Language,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144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</a:pPr>
            <a:r>
              <a:rPr lang="en-US" sz="7200" b="1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Culture </a:t>
            </a:r>
          </a:p>
          <a:p>
            <a:endParaRPr/>
          </a:p>
        </p:txBody>
      </p:sp>
      <p:sp>
        <p:nvSpPr>
          <p:cNvPr id="235" name="Shape 235"/>
          <p:cNvSpPr/>
          <p:nvPr/>
        </p:nvSpPr>
        <p:spPr>
          <a:xfrm>
            <a:off x="6629400" y="4191000"/>
            <a:ext cx="1390650" cy="1152525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sp>
      <p:sp>
        <p:nvSpPr>
          <p:cNvPr id="236" name="Shape 236"/>
          <p:cNvSpPr/>
          <p:nvPr/>
        </p:nvSpPr>
        <p:spPr>
          <a:xfrm>
            <a:off x="4197350" y="3581400"/>
            <a:ext cx="879474" cy="1066799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sp>
      <p:sp>
        <p:nvSpPr>
          <p:cNvPr id="237" name="Shape 237"/>
          <p:cNvSpPr/>
          <p:nvPr/>
        </p:nvSpPr>
        <p:spPr>
          <a:xfrm>
            <a:off x="381000" y="381000"/>
            <a:ext cx="857250" cy="952500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</p:sp>
      <p:sp>
        <p:nvSpPr>
          <p:cNvPr id="238" name="Shape 238"/>
          <p:cNvSpPr/>
          <p:nvPr/>
        </p:nvSpPr>
        <p:spPr>
          <a:xfrm>
            <a:off x="990600" y="4724400"/>
            <a:ext cx="1238250" cy="762000"/>
          </a:xfrm>
          <a:prstGeom prst="rect">
            <a:avLst/>
          </a:prstGeom>
          <a:blipFill>
            <a:blip r:embed="rId6"/>
            <a:stretch>
              <a:fillRect/>
            </a:stretch>
          </a:blipFill>
        </p:spPr>
      </p:sp>
      <p:sp>
        <p:nvSpPr>
          <p:cNvPr id="239" name="Shape 239"/>
          <p:cNvSpPr/>
          <p:nvPr/>
        </p:nvSpPr>
        <p:spPr>
          <a:xfrm>
            <a:off x="2590800" y="1600200"/>
            <a:ext cx="4038600" cy="295274"/>
          </a:xfrm>
          <a:prstGeom prst="rect">
            <a:avLst/>
          </a:prstGeom>
          <a:blipFill>
            <a:blip r:embed="rId7"/>
            <a:stretch>
              <a:fillRect/>
            </a:stretch>
          </a:blipFill>
        </p:spPr>
      </p:sp>
    </p:spTree>
  </p:cSld>
  <p:clrMapOvr>
    <a:masterClrMapping/>
  </p:clrMapOvr>
  <p:transition spd="slow">
    <p:cut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3399"/>
            </a:gs>
            <a:gs pos="100000">
              <a:srgbClr val="F00176"/>
            </a:gs>
          </a:gsLst>
          <a:lin ang="5400000" scaled="0"/>
        </a:gradFill>
        <a:effectLst/>
      </p:bgPr>
    </p:bg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Shape 244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21335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Nunito"/>
              <a:buNone/>
            </a:pPr>
            <a:r>
              <a:rPr lang="en-US" sz="5400" b="1" i="0" u="none" strike="noStrike" cap="none" baseline="0">
                <a:solidFill>
                  <a:srgbClr val="FFFF00"/>
                </a:solidFill>
                <a:latin typeface="Nunito"/>
                <a:ea typeface="Nunito"/>
                <a:cs typeface="Nunito"/>
                <a:sym typeface="Nunito"/>
              </a:rPr>
              <a:t>Which language has a larger population of Speakers?</a:t>
            </a:r>
          </a:p>
        </p:txBody>
      </p:sp>
      <p:sp>
        <p:nvSpPr>
          <p:cNvPr id="245" name="Shape 245"/>
          <p:cNvSpPr txBox="1">
            <a:spLocks noGrp="1"/>
          </p:cNvSpPr>
          <p:nvPr>
            <p:ph type="body" idx="1"/>
          </p:nvPr>
        </p:nvSpPr>
        <p:spPr>
          <a:xfrm>
            <a:off x="685800" y="3200400"/>
            <a:ext cx="7772400" cy="25145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Nunito"/>
              <a:buChar char="•"/>
            </a:pPr>
            <a:r>
              <a:rPr lang="en-US" sz="6000" b="1" i="0" u="none" strike="noStrike" cap="none" baseline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A. English </a:t>
            </a:r>
          </a:p>
          <a:p>
            <a:pPr marL="342900" marR="0" lvl="0" indent="-342900" algn="ctr" rtl="0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Nunito"/>
              <a:buChar char="•"/>
            </a:pPr>
            <a:r>
              <a:rPr lang="en-US" sz="6000" b="1" i="0" u="none" strike="noStrike" cap="none" baseline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B. Chinese(</a:t>
            </a:r>
            <a:r>
              <a:rPr lang="en-US" sz="4000" b="1" i="0" u="none" strike="noStrike" cap="none" baseline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mandarin</a:t>
            </a:r>
            <a:r>
              <a:rPr lang="en-US" sz="6000" b="1" i="0" u="none" strike="noStrike" cap="none" baseline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)</a:t>
            </a:r>
          </a:p>
          <a:p>
            <a:pPr marL="342900" marR="0" lvl="0" indent="-342900" algn="ctr" rtl="0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Nunito"/>
              <a:buChar char="•"/>
            </a:pPr>
            <a:r>
              <a:rPr lang="en-US" sz="6000" b="1" i="0" u="none" strike="noStrike" cap="none" baseline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C. Spanish </a:t>
            </a:r>
          </a:p>
        </p:txBody>
      </p:sp>
      <p:sp>
        <p:nvSpPr>
          <p:cNvPr id="246" name="Shape 246"/>
          <p:cNvSpPr/>
          <p:nvPr/>
        </p:nvSpPr>
        <p:spPr>
          <a:xfrm>
            <a:off x="1981200" y="4038600"/>
            <a:ext cx="914400" cy="8890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  <p:transition spd="slow">
    <p:cut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3399"/>
            </a:gs>
            <a:gs pos="100000">
              <a:srgbClr val="F00176"/>
            </a:gs>
          </a:gsLst>
          <a:lin ang="5400000" scaled="0"/>
        </a:gradFill>
        <a:effectLst/>
      </p:bgPr>
    </p:bg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Shape 251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Rokkitt"/>
              <a:buNone/>
            </a:pPr>
            <a:r>
              <a:rPr lang="en-US" sz="5400" b="1" i="0" u="none" strike="noStrike" cap="none" baseline="0">
                <a:solidFill>
                  <a:srgbClr val="FFFF00"/>
                </a:solidFill>
                <a:latin typeface="Rokkitt"/>
                <a:ea typeface="Rokkitt"/>
                <a:cs typeface="Rokkitt"/>
                <a:sym typeface="Rokkitt"/>
              </a:rPr>
              <a:t>What language is widely spoken in Ireland?</a:t>
            </a:r>
            <a:r>
              <a:rPr lang="en-US" sz="4000" b="0" i="0" u="none" strike="noStrike" cap="none" baseline="0">
                <a:solidFill>
                  <a:srgbClr val="CCEC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sp>
        <p:nvSpPr>
          <p:cNvPr id="252" name="Shape 252"/>
          <p:cNvSpPr txBox="1">
            <a:spLocks noGrp="1"/>
          </p:cNvSpPr>
          <p:nvPr>
            <p:ph type="body" idx="1"/>
          </p:nvPr>
        </p:nvSpPr>
        <p:spPr>
          <a:xfrm>
            <a:off x="685800" y="2514600"/>
            <a:ext cx="7772400" cy="35813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</a:pPr>
            <a:r>
              <a:rPr lang="en-US" sz="7200" b="1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A.  Irish </a:t>
            </a:r>
          </a:p>
          <a:p>
            <a:pPr marL="342900" marR="0" lvl="0" indent="-342900" algn="ctr" rtl="0">
              <a:lnSpc>
                <a:spcPct val="100000"/>
              </a:lnSpc>
              <a:spcBef>
                <a:spcPts val="144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</a:pPr>
            <a:r>
              <a:rPr lang="en-US" sz="7200" b="1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B. English </a:t>
            </a:r>
          </a:p>
          <a:p>
            <a:pPr marL="342900" marR="0" lvl="0" indent="-342900" algn="ctr" rtl="0">
              <a:lnSpc>
                <a:spcPct val="100000"/>
              </a:lnSpc>
              <a:spcBef>
                <a:spcPts val="144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</a:pPr>
            <a:r>
              <a:rPr lang="en-US" sz="7200" b="1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C. Gaelic </a:t>
            </a:r>
          </a:p>
        </p:txBody>
      </p:sp>
      <p:sp>
        <p:nvSpPr>
          <p:cNvPr id="253" name="Shape 253"/>
          <p:cNvSpPr/>
          <p:nvPr/>
        </p:nvSpPr>
        <p:spPr>
          <a:xfrm>
            <a:off x="1828800" y="3962400"/>
            <a:ext cx="914400" cy="8890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3399"/>
            </a:gs>
            <a:gs pos="100000">
              <a:srgbClr val="F00176"/>
            </a:gs>
          </a:gsLst>
          <a:lin ang="5400000" scaled="0"/>
        </a:gradFill>
        <a:effectLst/>
      </p:bgPr>
    </p:bg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Souce Sans Pro"/>
              <a:buNone/>
            </a:pPr>
            <a:r>
              <a:rPr lang="en-US" sz="6000" b="1" i="0" u="none" strike="noStrike" cap="none" baseline="0">
                <a:solidFill>
                  <a:srgbClr val="FFFF00"/>
                </a:solidFill>
                <a:latin typeface="Souce Sans Pro"/>
                <a:ea typeface="Souce Sans Pro"/>
                <a:cs typeface="Souce Sans Pro"/>
                <a:sym typeface="Souce Sans Pro"/>
              </a:rPr>
              <a:t>Which country has the most people?</a:t>
            </a:r>
          </a:p>
        </p:txBody>
      </p:sp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Nunito"/>
              <a:buChar char="•"/>
            </a:pPr>
            <a:r>
              <a:rPr lang="en-US" sz="6600" b="1" i="0" u="none" strike="noStrike" cap="none" baseline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A.    U.S.A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1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Nunito"/>
              <a:buChar char="•"/>
            </a:pPr>
            <a:r>
              <a:rPr lang="en-US" sz="6600" b="1" i="0" u="none" strike="noStrike" cap="none" baseline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B.   Russia 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1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Nunito"/>
              <a:buChar char="•"/>
            </a:pPr>
            <a:r>
              <a:rPr lang="en-US" sz="6600" b="1" i="0" u="none" strike="noStrike" cap="none" baseline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C.  India 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1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Nunito"/>
              <a:buChar char="•"/>
            </a:pPr>
            <a:r>
              <a:rPr lang="en-US" sz="6600" b="1" i="0" u="none" strike="noStrike" cap="none" baseline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D.  China</a:t>
            </a:r>
            <a:r>
              <a:rPr lang="en-US" sz="6000" b="1" i="0" u="none" strike="noStrike" cap="none" baseline="0">
                <a:solidFill>
                  <a:srgbClr val="CCEC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sp>
        <p:nvSpPr>
          <p:cNvPr id="43" name="Shape 43"/>
          <p:cNvSpPr/>
          <p:nvPr/>
        </p:nvSpPr>
        <p:spPr>
          <a:xfrm>
            <a:off x="1828800" y="5562600"/>
            <a:ext cx="1066800" cy="1036637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  <p:transition spd="slow">
    <p:cut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3399"/>
            </a:gs>
            <a:gs pos="100000">
              <a:srgbClr val="F00176"/>
            </a:gs>
          </a:gsLst>
          <a:lin ang="5400000" scaled="0"/>
        </a:gradFill>
        <a:effectLst/>
      </p:bgPr>
    </p:bg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Shape 258"/>
          <p:cNvSpPr txBox="1">
            <a:spLocks noGrp="1"/>
          </p:cNvSpPr>
          <p:nvPr>
            <p:ph type="title"/>
          </p:nvPr>
        </p:nvSpPr>
        <p:spPr>
          <a:xfrm>
            <a:off x="685800" y="0"/>
            <a:ext cx="7772400" cy="17526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Nunito"/>
              <a:buNone/>
            </a:pPr>
            <a:r>
              <a:rPr lang="en-US" sz="7200" b="1" i="0" u="none" strike="noStrike" cap="none" baseline="0">
                <a:solidFill>
                  <a:srgbClr val="00FF00"/>
                </a:solidFill>
                <a:latin typeface="Nunito"/>
                <a:ea typeface="Nunito"/>
                <a:cs typeface="Nunito"/>
                <a:sym typeface="Nunito"/>
              </a:rPr>
              <a:t>green</a:t>
            </a:r>
          </a:p>
        </p:txBody>
      </p:sp>
      <p:sp>
        <p:nvSpPr>
          <p:cNvPr id="259" name="Shape 259"/>
          <p:cNvSpPr txBox="1">
            <a:spLocks noGrp="1"/>
          </p:cNvSpPr>
          <p:nvPr>
            <p:ph type="body" idx="1"/>
          </p:nvPr>
        </p:nvSpPr>
        <p:spPr>
          <a:xfrm>
            <a:off x="685800" y="1295400"/>
            <a:ext cx="7772400" cy="48006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100000"/>
              <a:buFont typeface="Arial"/>
              <a:buChar char="•"/>
            </a:pPr>
            <a:r>
              <a:rPr lang="en-US" sz="7200" b="1" i="0" u="none" strike="noStrike" cap="none" baseline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What colour is worn when we celebrate St. Patrick’s Day?</a:t>
            </a:r>
          </a:p>
        </p:txBody>
      </p:sp>
      <p:sp>
        <p:nvSpPr>
          <p:cNvPr id="260" name="Shape 260"/>
          <p:cNvSpPr/>
          <p:nvPr/>
        </p:nvSpPr>
        <p:spPr>
          <a:xfrm>
            <a:off x="838200" y="5622925"/>
            <a:ext cx="6477000" cy="1235074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sp>
      <p:sp>
        <p:nvSpPr>
          <p:cNvPr id="261" name="Shape 261"/>
          <p:cNvSpPr/>
          <p:nvPr/>
        </p:nvSpPr>
        <p:spPr>
          <a:xfrm>
            <a:off x="2514600" y="381000"/>
            <a:ext cx="914400" cy="889000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  <p:transition spd="slow">
    <p:cut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3399"/>
            </a:gs>
            <a:gs pos="100000">
              <a:srgbClr val="F00176"/>
            </a:gs>
          </a:gsLst>
          <a:lin ang="5400000" scaled="0"/>
        </a:gradFill>
        <a:effectLst/>
      </p:bgPr>
    </p:bg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Shape 266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6600" b="1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Christmas </a:t>
            </a:r>
          </a:p>
        </p:txBody>
      </p:sp>
      <p:sp>
        <p:nvSpPr>
          <p:cNvPr id="267" name="Shape 267"/>
          <p:cNvSpPr txBox="1">
            <a:spLocks noGrp="1"/>
          </p:cNvSpPr>
          <p:nvPr>
            <p:ph type="body" idx="1"/>
          </p:nvPr>
        </p:nvSpPr>
        <p:spPr>
          <a:xfrm>
            <a:off x="685800" y="1828800"/>
            <a:ext cx="7772400" cy="42671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100000"/>
              <a:buFont typeface="Nunito"/>
              <a:buChar char="•"/>
            </a:pPr>
            <a:r>
              <a:rPr lang="en-US" sz="6000" b="1" i="0" u="none" strike="noStrike" cap="none" baseline="0">
                <a:solidFill>
                  <a:srgbClr val="FFFF00"/>
                </a:solidFill>
                <a:latin typeface="Nunito"/>
                <a:ea typeface="Nunito"/>
                <a:cs typeface="Nunito"/>
                <a:sym typeface="Nunito"/>
              </a:rPr>
              <a:t>Which Festival is celebrated in most countries on the 25</a:t>
            </a:r>
            <a:r>
              <a:rPr lang="en-US" sz="6000" b="1" i="0" u="none" strike="noStrike" cap="none" baseline="30000">
                <a:solidFill>
                  <a:srgbClr val="FFFF00"/>
                </a:solidFill>
                <a:latin typeface="Nunito"/>
                <a:ea typeface="Nunito"/>
                <a:cs typeface="Nunito"/>
                <a:sym typeface="Nunito"/>
              </a:rPr>
              <a:t>th</a:t>
            </a:r>
            <a:r>
              <a:rPr lang="en-US" sz="6000" b="1" i="0" u="none" strike="noStrike" cap="none" baseline="0">
                <a:solidFill>
                  <a:srgbClr val="FFFF00"/>
                </a:solidFill>
                <a:latin typeface="Nunito"/>
                <a:ea typeface="Nunito"/>
                <a:cs typeface="Nunito"/>
                <a:sym typeface="Nunito"/>
              </a:rPr>
              <a:t>  of December?</a:t>
            </a:r>
            <a:r>
              <a:rPr lang="en-US" sz="2800" b="0" i="0" u="none" strike="noStrike" cap="none" baseline="0">
                <a:solidFill>
                  <a:srgbClr val="CCEC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sp>
        <p:nvSpPr>
          <p:cNvPr id="268" name="Shape 268"/>
          <p:cNvSpPr/>
          <p:nvPr/>
        </p:nvSpPr>
        <p:spPr>
          <a:xfrm>
            <a:off x="1676400" y="762000"/>
            <a:ext cx="914400" cy="8890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  <p:transition spd="slow">
    <p:cut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3399"/>
            </a:gs>
            <a:gs pos="100000">
              <a:srgbClr val="F00176"/>
            </a:gs>
          </a:gsLst>
          <a:lin ang="5400000" scaled="0"/>
        </a:gradFill>
        <a:effectLst/>
      </p:bgPr>
    </p:bg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Shape 273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Nunito"/>
              <a:buNone/>
            </a:pPr>
            <a:r>
              <a:rPr lang="en-US" sz="4800" b="1" i="0" u="none" strike="noStrike" cap="none" baseline="0">
                <a:solidFill>
                  <a:srgbClr val="FFFF00"/>
                </a:solidFill>
                <a:latin typeface="Nunito"/>
                <a:ea typeface="Nunito"/>
                <a:cs typeface="Nunito"/>
                <a:sym typeface="Nunito"/>
              </a:rPr>
              <a:t>In one of these countries people who </a:t>
            </a:r>
            <a:r>
              <a:rPr lang="en-US" sz="4800" b="1" i="1" u="sng" strike="noStrike" cap="none" baseline="0">
                <a:solidFill>
                  <a:srgbClr val="FFFF00"/>
                </a:solidFill>
                <a:latin typeface="Nunito"/>
                <a:ea typeface="Nunito"/>
                <a:cs typeface="Nunito"/>
                <a:sym typeface="Nunito"/>
              </a:rPr>
              <a:t>eat</a:t>
            </a:r>
            <a:r>
              <a:rPr lang="en-US" sz="4800" b="1" i="0" u="none" strike="noStrike" cap="none" baseline="0">
                <a:solidFill>
                  <a:srgbClr val="FFFF00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n-US" sz="4800" b="1" i="1" u="sng" strike="noStrike" cap="none" baseline="0">
                <a:solidFill>
                  <a:srgbClr val="FFFF00"/>
                </a:solidFill>
                <a:latin typeface="Nunito"/>
                <a:ea typeface="Nunito"/>
                <a:cs typeface="Nunito"/>
                <a:sym typeface="Nunito"/>
              </a:rPr>
              <a:t>pork</a:t>
            </a:r>
            <a:r>
              <a:rPr lang="en-US" sz="4800" b="1" i="0" u="none" strike="noStrike" cap="none" baseline="0">
                <a:solidFill>
                  <a:srgbClr val="FFFF00"/>
                </a:solidFill>
                <a:latin typeface="Nunito"/>
                <a:ea typeface="Nunito"/>
                <a:cs typeface="Nunito"/>
                <a:sym typeface="Nunito"/>
              </a:rPr>
              <a:t> are few. why?</a:t>
            </a:r>
          </a:p>
        </p:txBody>
      </p:sp>
      <p:sp>
        <p:nvSpPr>
          <p:cNvPr id="274" name="Shape 274"/>
          <p:cNvSpPr txBox="1">
            <a:spLocks noGrp="1"/>
          </p:cNvSpPr>
          <p:nvPr>
            <p:ph type="body" idx="1"/>
          </p:nvPr>
        </p:nvSpPr>
        <p:spPr>
          <a:xfrm>
            <a:off x="685800" y="2133600"/>
            <a:ext cx="7772400" cy="44195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Souce Sans Pro"/>
              <a:buChar char="•"/>
            </a:pPr>
            <a:r>
              <a:rPr lang="en-US" sz="4800" b="1" i="0" u="none" strike="noStrike" cap="none" baseline="0">
                <a:solidFill>
                  <a:schemeClr val="lt1"/>
                </a:solidFill>
                <a:latin typeface="Souce Sans Pro"/>
                <a:ea typeface="Souce Sans Pro"/>
                <a:cs typeface="Souce Sans Pro"/>
                <a:sym typeface="Souce Sans Pro"/>
              </a:rPr>
              <a:t>A. Italy </a:t>
            </a:r>
          </a:p>
          <a:p>
            <a:pPr marL="342900" marR="0" lvl="0" indent="-342900" algn="ctr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Souce Sans Pro"/>
              <a:buChar char="•"/>
            </a:pPr>
            <a:r>
              <a:rPr lang="en-US" sz="4800" b="1" i="0" u="none" strike="noStrike" cap="none" baseline="0">
                <a:solidFill>
                  <a:schemeClr val="lt1"/>
                </a:solidFill>
                <a:latin typeface="Souce Sans Pro"/>
                <a:ea typeface="Souce Sans Pro"/>
                <a:cs typeface="Souce Sans Pro"/>
                <a:sym typeface="Souce Sans Pro"/>
              </a:rPr>
              <a:t>B. Scotland</a:t>
            </a:r>
          </a:p>
          <a:p>
            <a:pPr marL="342900" marR="0" lvl="0" indent="-342900" algn="ctr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Souce Sans Pro"/>
              <a:buChar char="•"/>
            </a:pPr>
            <a:r>
              <a:rPr lang="en-US" sz="4800" b="1" i="0" u="none" strike="noStrike" cap="none" baseline="0">
                <a:solidFill>
                  <a:schemeClr val="lt1"/>
                </a:solidFill>
                <a:latin typeface="Souce Sans Pro"/>
                <a:ea typeface="Souce Sans Pro"/>
                <a:cs typeface="Souce Sans Pro"/>
                <a:sym typeface="Souce Sans Pro"/>
              </a:rPr>
              <a:t>C. Germany </a:t>
            </a:r>
          </a:p>
          <a:p>
            <a:pPr marL="342900" marR="0" lvl="0" indent="-342900" algn="ctr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Souce Sans Pro"/>
              <a:buChar char="•"/>
            </a:pPr>
            <a:r>
              <a:rPr lang="en-US" sz="4800" b="1" i="0" u="none" strike="noStrike" cap="none" baseline="0">
                <a:solidFill>
                  <a:schemeClr val="lt1"/>
                </a:solidFill>
                <a:latin typeface="Souce Sans Pro"/>
                <a:ea typeface="Souce Sans Pro"/>
                <a:cs typeface="Souce Sans Pro"/>
                <a:sym typeface="Souce Sans Pro"/>
              </a:rPr>
              <a:t>D. Saudi Arabia </a:t>
            </a:r>
          </a:p>
          <a:p>
            <a:pPr marL="342900" marR="0" lvl="0" indent="-342900" algn="ctr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Souce Sans Pro"/>
              <a:buChar char="•"/>
            </a:pPr>
            <a:r>
              <a:rPr lang="en-US" sz="4800" b="1" i="0" u="none" strike="noStrike" cap="none" baseline="0">
                <a:solidFill>
                  <a:schemeClr val="lt1"/>
                </a:solidFill>
                <a:latin typeface="Souce Sans Pro"/>
                <a:ea typeface="Souce Sans Pro"/>
                <a:cs typeface="Souce Sans Pro"/>
                <a:sym typeface="Souce Sans Pro"/>
              </a:rPr>
              <a:t>E. Japan</a:t>
            </a:r>
            <a:r>
              <a:rPr lang="en-US" sz="2400" b="0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sp>
        <p:nvSpPr>
          <p:cNvPr id="275" name="Shape 275"/>
          <p:cNvSpPr/>
          <p:nvPr/>
        </p:nvSpPr>
        <p:spPr>
          <a:xfrm>
            <a:off x="2057400" y="4800600"/>
            <a:ext cx="914400" cy="8890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  <p:transition spd="slow">
    <p:cut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3399"/>
            </a:gs>
            <a:gs pos="100000">
              <a:srgbClr val="F00176"/>
            </a:gs>
          </a:gsLst>
          <a:lin ang="5400000" scaled="0"/>
        </a:gradFill>
        <a:effectLst/>
      </p:bgPr>
    </p:bg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Shape 280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6000" b="1" i="0" u="none" strike="noStrike" cap="none" baseline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Section E</a:t>
            </a:r>
          </a:p>
        </p:txBody>
      </p:sp>
      <p:sp>
        <p:nvSpPr>
          <p:cNvPr id="281" name="Shape 281"/>
          <p:cNvSpPr txBox="1">
            <a:spLocks noGrp="1"/>
          </p:cNvSpPr>
          <p:nvPr>
            <p:ph type="body"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</a:pPr>
            <a:r>
              <a:rPr lang="en-US" sz="7200" b="1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History </a:t>
            </a:r>
          </a:p>
        </p:txBody>
      </p:sp>
      <p:sp>
        <p:nvSpPr>
          <p:cNvPr id="282" name="Shape 282"/>
          <p:cNvSpPr/>
          <p:nvPr/>
        </p:nvSpPr>
        <p:spPr>
          <a:xfrm>
            <a:off x="1981200" y="1752600"/>
            <a:ext cx="7162799" cy="338136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sp>
      <p:sp>
        <p:nvSpPr>
          <p:cNvPr id="283" name="Shape 283"/>
          <p:cNvSpPr/>
          <p:nvPr/>
        </p:nvSpPr>
        <p:spPr>
          <a:xfrm>
            <a:off x="152400" y="1295400"/>
            <a:ext cx="2800350" cy="3810000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sp>
      <p:sp>
        <p:nvSpPr>
          <p:cNvPr id="284" name="Shape 284"/>
          <p:cNvSpPr/>
          <p:nvPr/>
        </p:nvSpPr>
        <p:spPr>
          <a:xfrm>
            <a:off x="3048000" y="3886200"/>
            <a:ext cx="3175000" cy="1892300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</p:sp>
      <p:sp>
        <p:nvSpPr>
          <p:cNvPr id="285" name="Shape 285"/>
          <p:cNvSpPr/>
          <p:nvPr/>
        </p:nvSpPr>
        <p:spPr>
          <a:xfrm>
            <a:off x="1219200" y="3810000"/>
            <a:ext cx="9372600" cy="420687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  <p:transition spd="slow">
    <p:cut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3399"/>
            </a:gs>
            <a:gs pos="100000">
              <a:srgbClr val="F00176"/>
            </a:gs>
          </a:gsLst>
          <a:lin ang="5400000" scaled="0"/>
        </a:gradFill>
        <a:effectLst/>
      </p:bgPr>
    </p:bg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Shape 290"/>
          <p:cNvSpPr txBox="1">
            <a:spLocks noGrp="1"/>
          </p:cNvSpPr>
          <p:nvPr>
            <p:ph type="title"/>
          </p:nvPr>
        </p:nvSpPr>
        <p:spPr>
          <a:xfrm>
            <a:off x="685800" y="228600"/>
            <a:ext cx="7772400" cy="1295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6000" b="1" i="0" u="none" strike="noStrike" cap="none" baseline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In what year did World War two begin?</a:t>
            </a:r>
          </a:p>
        </p:txBody>
      </p:sp>
      <p:sp>
        <p:nvSpPr>
          <p:cNvPr id="291" name="Shape 291"/>
          <p:cNvSpPr txBox="1">
            <a:spLocks noGrp="1"/>
          </p:cNvSpPr>
          <p:nvPr>
            <p:ph type="body" idx="1"/>
          </p:nvPr>
        </p:nvSpPr>
        <p:spPr>
          <a:xfrm>
            <a:off x="609600" y="1676400"/>
            <a:ext cx="7772400" cy="3886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Georgia"/>
              <a:buChar char="•"/>
            </a:pPr>
            <a:r>
              <a:rPr lang="en-US" sz="5400" b="1" i="0" u="none" strike="noStrike" cap="none" baseline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rPr>
              <a:t>A.  1945</a:t>
            </a:r>
          </a:p>
          <a:p>
            <a:pPr marL="342900" marR="0" lvl="0" indent="-342900" algn="ctr" rtl="0">
              <a:lnSpc>
                <a:spcPct val="100000"/>
              </a:lnSpc>
              <a:spcBef>
                <a:spcPts val="108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Georgia"/>
              <a:buChar char="•"/>
            </a:pPr>
            <a:r>
              <a:rPr lang="en-US" sz="5400" b="1" i="0" u="none" strike="noStrike" cap="none" baseline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rPr>
              <a:t>B. 1930</a:t>
            </a:r>
          </a:p>
          <a:p>
            <a:pPr marL="342900" marR="0" lvl="0" indent="-342900" algn="ctr" rtl="0">
              <a:lnSpc>
                <a:spcPct val="100000"/>
              </a:lnSpc>
              <a:spcBef>
                <a:spcPts val="108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Georgia"/>
              <a:buChar char="•"/>
            </a:pPr>
            <a:r>
              <a:rPr lang="en-US" sz="5400" b="1" i="0" u="none" strike="noStrike" cap="none" baseline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rPr>
              <a:t>C. 1939 </a:t>
            </a:r>
          </a:p>
          <a:p>
            <a:pPr marL="342900" marR="0" lvl="0" indent="-342900" algn="ctr" rtl="0">
              <a:lnSpc>
                <a:spcPct val="100000"/>
              </a:lnSpc>
              <a:spcBef>
                <a:spcPts val="108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Georgia"/>
              <a:buChar char="•"/>
            </a:pPr>
            <a:r>
              <a:rPr lang="en-US" sz="5400" b="1" i="0" u="none" strike="noStrike" cap="none" baseline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rPr>
              <a:t>D. 1937</a:t>
            </a:r>
          </a:p>
          <a:p>
            <a:pPr marL="342900" marR="0" lvl="0" indent="-342900" algn="ctr" rtl="0">
              <a:lnSpc>
                <a:spcPct val="100000"/>
              </a:lnSpc>
              <a:spcBef>
                <a:spcPts val="108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Georgia"/>
              <a:buChar char="•"/>
            </a:pPr>
            <a:r>
              <a:rPr lang="en-US" sz="5400" b="1" i="0" u="none" strike="noStrike" cap="none" baseline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rPr>
              <a:t>E. 1940</a:t>
            </a:r>
            <a:r>
              <a:rPr lang="en-US" sz="5400" b="1" i="0" u="none" strike="noStrike" cap="none" baseline="0">
                <a:solidFill>
                  <a:srgbClr val="CCEC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sp>
        <p:nvSpPr>
          <p:cNvPr id="292" name="Shape 292"/>
          <p:cNvSpPr/>
          <p:nvPr/>
        </p:nvSpPr>
        <p:spPr>
          <a:xfrm>
            <a:off x="2743200" y="3581400"/>
            <a:ext cx="914400" cy="8890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  <p:transition spd="slow">
    <p:cut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3399"/>
            </a:gs>
            <a:gs pos="100000">
              <a:srgbClr val="F00176"/>
            </a:gs>
          </a:gsLst>
          <a:lin ang="5400000" scaled="0"/>
        </a:gradFill>
        <a:effectLst/>
      </p:bgPr>
    </p:bg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Shape 297"/>
          <p:cNvSpPr txBox="1">
            <a:spLocks noGrp="1"/>
          </p:cNvSpPr>
          <p:nvPr>
            <p:ph type="title"/>
          </p:nvPr>
        </p:nvSpPr>
        <p:spPr>
          <a:xfrm>
            <a:off x="533400" y="762000"/>
            <a:ext cx="7924799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Souce Sans Pro"/>
              <a:buNone/>
            </a:pPr>
            <a:r>
              <a:rPr lang="en-US" sz="5400" b="1" i="0" u="none" strike="noStrike" cap="none" baseline="0">
                <a:solidFill>
                  <a:srgbClr val="FFFF00"/>
                </a:solidFill>
                <a:latin typeface="Souce Sans Pro"/>
                <a:ea typeface="Souce Sans Pro"/>
                <a:cs typeface="Souce Sans Pro"/>
                <a:sym typeface="Souce Sans Pro"/>
              </a:rPr>
              <a:t>Which Chinese leader carried out the famous </a:t>
            </a:r>
            <a:r>
              <a:rPr lang="en-US" sz="5400" b="1" i="0" u="sng" strike="noStrike" cap="none" baseline="0">
                <a:solidFill>
                  <a:srgbClr val="FFFF00"/>
                </a:solidFill>
                <a:latin typeface="Souce Sans Pro"/>
                <a:ea typeface="Souce Sans Pro"/>
                <a:cs typeface="Souce Sans Pro"/>
                <a:sym typeface="Souce Sans Pro"/>
              </a:rPr>
              <a:t>“Long March”</a:t>
            </a:r>
          </a:p>
        </p:txBody>
      </p:sp>
      <p:sp>
        <p:nvSpPr>
          <p:cNvPr id="298" name="Shape 298"/>
          <p:cNvSpPr txBox="1">
            <a:spLocks noGrp="1"/>
          </p:cNvSpPr>
          <p:nvPr>
            <p:ph type="body" idx="1"/>
          </p:nvPr>
        </p:nvSpPr>
        <p:spPr>
          <a:xfrm>
            <a:off x="685800" y="2362200"/>
            <a:ext cx="7772400" cy="3733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Souce Sans Pro"/>
              <a:buChar char="•"/>
            </a:pPr>
            <a:r>
              <a:rPr lang="en-US" sz="6000" b="0" i="0" u="none" strike="noStrike" cap="none" baseline="0">
                <a:solidFill>
                  <a:schemeClr val="lt1"/>
                </a:solidFill>
                <a:latin typeface="Souce Sans Pro"/>
                <a:ea typeface="Souce Sans Pro"/>
                <a:cs typeface="Souce Sans Pro"/>
                <a:sym typeface="Souce Sans Pro"/>
              </a:rPr>
              <a:t>A. Deng Xiao Ping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Souce Sans Pro"/>
              <a:buChar char="•"/>
            </a:pPr>
            <a:r>
              <a:rPr lang="en-US" sz="6000" b="0" i="0" u="none" strike="noStrike" cap="none" baseline="0">
                <a:solidFill>
                  <a:schemeClr val="lt1"/>
                </a:solidFill>
                <a:latin typeface="Souce Sans Pro"/>
                <a:ea typeface="Souce Sans Pro"/>
                <a:cs typeface="Souce Sans Pro"/>
                <a:sym typeface="Souce Sans Pro"/>
              </a:rPr>
              <a:t>B. Mao Zedong 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Souce Sans Pro"/>
              <a:buChar char="•"/>
            </a:pPr>
            <a:r>
              <a:rPr lang="en-US" sz="6000" b="0" i="0" u="none" strike="noStrike" cap="none" baseline="0">
                <a:solidFill>
                  <a:schemeClr val="lt1"/>
                </a:solidFill>
                <a:latin typeface="Souce Sans Pro"/>
                <a:ea typeface="Souce Sans Pro"/>
                <a:cs typeface="Souce Sans Pro"/>
                <a:sym typeface="Souce Sans Pro"/>
              </a:rPr>
              <a:t>C. Chou en Lai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Souce Sans Pro"/>
              <a:buChar char="•"/>
            </a:pPr>
            <a:r>
              <a:rPr lang="en-US" sz="6000" b="0" i="0" u="none" strike="noStrike" cap="none" baseline="0">
                <a:solidFill>
                  <a:schemeClr val="lt1"/>
                </a:solidFill>
                <a:latin typeface="Souce Sans Pro"/>
                <a:ea typeface="Souce Sans Pro"/>
                <a:cs typeface="Souce Sans Pro"/>
                <a:sym typeface="Souce Sans Pro"/>
              </a:rPr>
              <a:t>D. Chiang Kai Chek</a:t>
            </a:r>
          </a:p>
        </p:txBody>
      </p:sp>
      <p:sp>
        <p:nvSpPr>
          <p:cNvPr id="299" name="Shape 299"/>
          <p:cNvSpPr/>
          <p:nvPr/>
        </p:nvSpPr>
        <p:spPr>
          <a:xfrm>
            <a:off x="609600" y="3429000"/>
            <a:ext cx="914400" cy="8890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  <p:transition spd="slow">
    <p:cut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3399"/>
            </a:gs>
            <a:gs pos="100000">
              <a:srgbClr val="F00176"/>
            </a:gs>
          </a:gsLst>
          <a:lin ang="5400000" scaled="0"/>
        </a:gradFill>
        <a:effectLst/>
      </p:bgPr>
    </p:bg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Shape 304"/>
          <p:cNvSpPr txBox="1">
            <a:spLocks noGrp="1"/>
          </p:cNvSpPr>
          <p:nvPr>
            <p:ph type="title"/>
          </p:nvPr>
        </p:nvSpPr>
        <p:spPr>
          <a:xfrm>
            <a:off x="685800" y="838200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5400" b="0" i="0" u="none" strike="noStrike" cap="none" baseline="0">
                <a:solidFill>
                  <a:srgbClr val="FFFF00"/>
                </a:solidFill>
                <a:latin typeface="Impact"/>
                <a:ea typeface="Impact"/>
                <a:cs typeface="Impact"/>
                <a:sym typeface="Impact"/>
              </a:rPr>
              <a:t>Who was the leader of Germany during world war two?</a:t>
            </a:r>
          </a:p>
        </p:txBody>
      </p:sp>
      <p:sp>
        <p:nvSpPr>
          <p:cNvPr id="305" name="Shape 305"/>
          <p:cNvSpPr txBox="1">
            <a:spLocks noGrp="1"/>
          </p:cNvSpPr>
          <p:nvPr>
            <p:ph type="body" idx="1"/>
          </p:nvPr>
        </p:nvSpPr>
        <p:spPr>
          <a:xfrm>
            <a:off x="685800" y="2438400"/>
            <a:ext cx="7772400" cy="41909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</a:pPr>
            <a:r>
              <a:rPr lang="en-US" sz="6000" b="1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A. Heinreich Himmler 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</a:pPr>
            <a:r>
              <a:rPr lang="en-US" sz="6000" b="1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B. Adolf Hitler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</a:pPr>
            <a:r>
              <a:rPr lang="en-US" sz="6000" b="1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C. Benito Mussolini</a:t>
            </a:r>
          </a:p>
        </p:txBody>
      </p:sp>
      <p:sp>
        <p:nvSpPr>
          <p:cNvPr id="306" name="Shape 306"/>
          <p:cNvSpPr/>
          <p:nvPr/>
        </p:nvSpPr>
        <p:spPr>
          <a:xfrm>
            <a:off x="457200" y="3429000"/>
            <a:ext cx="914400" cy="8890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  <p:transition spd="slow">
    <p:cut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3399"/>
            </a:gs>
            <a:gs pos="100000">
              <a:srgbClr val="F00176"/>
            </a:gs>
          </a:gsLst>
          <a:lin ang="5400000" scaled="0"/>
        </a:gradFill>
        <a:effectLst/>
      </p:bgPr>
    </p:bg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Shape 311"/>
          <p:cNvSpPr txBox="1">
            <a:spLocks noGrp="1"/>
          </p:cNvSpPr>
          <p:nvPr>
            <p:ph type="title"/>
          </p:nvPr>
        </p:nvSpPr>
        <p:spPr>
          <a:xfrm>
            <a:off x="0" y="838200"/>
            <a:ext cx="9144000" cy="914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Impact"/>
              <a:buNone/>
            </a:pPr>
            <a:r>
              <a:rPr lang="en-US" sz="5400" b="0" i="0" u="none" strike="noStrike" cap="none" baseline="0">
                <a:solidFill>
                  <a:srgbClr val="FFFF00"/>
                </a:solidFill>
                <a:latin typeface="Impact"/>
                <a:ea typeface="Impact"/>
                <a:cs typeface="Impact"/>
                <a:sym typeface="Impact"/>
              </a:rPr>
              <a:t>Which British General was responsible for the final defeat of Napoleon at Waterloo?</a:t>
            </a:r>
          </a:p>
        </p:txBody>
      </p:sp>
      <p:sp>
        <p:nvSpPr>
          <p:cNvPr id="312" name="Shape 312"/>
          <p:cNvSpPr txBox="1">
            <a:spLocks noGrp="1"/>
          </p:cNvSpPr>
          <p:nvPr>
            <p:ph type="body" idx="1"/>
          </p:nvPr>
        </p:nvSpPr>
        <p:spPr>
          <a:xfrm>
            <a:off x="685800" y="2590800"/>
            <a:ext cx="8458200" cy="3505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</a:pPr>
            <a:r>
              <a:rPr lang="en-US" sz="6000" b="1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A.  Duke of Norfolk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</a:pPr>
            <a:r>
              <a:rPr lang="en-US" sz="6000" b="1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B. Duke of Wellington 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</a:pPr>
            <a:r>
              <a:rPr lang="en-US" sz="6000" b="1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C. Duke of York</a:t>
            </a:r>
          </a:p>
        </p:txBody>
      </p:sp>
      <p:sp>
        <p:nvSpPr>
          <p:cNvPr id="313" name="Shape 313"/>
          <p:cNvSpPr/>
          <p:nvPr/>
        </p:nvSpPr>
        <p:spPr>
          <a:xfrm>
            <a:off x="381000" y="3657600"/>
            <a:ext cx="914400" cy="8890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  <p:transition spd="slow">
    <p:cut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3399"/>
            </a:gs>
            <a:gs pos="100000">
              <a:srgbClr val="F00176"/>
            </a:gs>
          </a:gsLst>
          <a:lin ang="5400000" scaled="0"/>
        </a:gradFill>
        <a:effectLst/>
      </p:bgPr>
    </p:bg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Shape 318"/>
          <p:cNvSpPr txBox="1">
            <a:spLocks noGrp="1"/>
          </p:cNvSpPr>
          <p:nvPr>
            <p:ph type="title"/>
          </p:nvPr>
        </p:nvSpPr>
        <p:spPr>
          <a:xfrm>
            <a:off x="-457200" y="685800"/>
            <a:ext cx="9601200" cy="10667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Nunito"/>
              <a:buNone/>
            </a:pPr>
            <a:r>
              <a:rPr lang="en-US" sz="4800" b="1" i="0" u="none" strike="noStrike" cap="none" baseline="0">
                <a:solidFill>
                  <a:srgbClr val="FFFF00"/>
                </a:solidFill>
                <a:latin typeface="Nunito"/>
                <a:ea typeface="Nunito"/>
                <a:cs typeface="Nunito"/>
                <a:sym typeface="Nunito"/>
              </a:rPr>
              <a:t>Which of these American Presidents was</a:t>
            </a:r>
            <a:br>
              <a:rPr lang="en-US" sz="4800" b="1" i="0" u="none" strike="noStrike" cap="none" baseline="0">
                <a:solidFill>
                  <a:srgbClr val="FFFF00"/>
                </a:solidFill>
                <a:latin typeface="Nunito"/>
                <a:ea typeface="Nunito"/>
                <a:cs typeface="Nunito"/>
                <a:sym typeface="Nunito"/>
              </a:rPr>
            </a:br>
            <a:r>
              <a:rPr lang="en-US" sz="4800" b="1" i="0" u="none" strike="noStrike" cap="none" baseline="0">
                <a:solidFill>
                  <a:srgbClr val="FFFF00"/>
                </a:solidFill>
                <a:latin typeface="Nunito"/>
                <a:ea typeface="Nunito"/>
                <a:cs typeface="Nunito"/>
                <a:sym typeface="Nunito"/>
              </a:rPr>
              <a:t> assassinated ?</a:t>
            </a:r>
            <a:r>
              <a:rPr lang="en-US" sz="4000" b="0" i="0" u="none" strike="noStrike" cap="none" baseline="0">
                <a:solidFill>
                  <a:srgbClr val="CCEC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sp>
        <p:nvSpPr>
          <p:cNvPr id="319" name="Shape 319"/>
          <p:cNvSpPr txBox="1">
            <a:spLocks noGrp="1"/>
          </p:cNvSpPr>
          <p:nvPr>
            <p:ph type="body" idx="1"/>
          </p:nvPr>
        </p:nvSpPr>
        <p:spPr>
          <a:xfrm>
            <a:off x="685800" y="2362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</a:pPr>
            <a:r>
              <a:rPr lang="en-US" sz="5400" b="1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A. John Fitzgerald Kennedy 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108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</a:pPr>
            <a:r>
              <a:rPr lang="en-US" sz="5400" b="1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B. Richard Nixon 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108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</a:pPr>
            <a:r>
              <a:rPr lang="en-US" sz="5400" b="1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C. Eisenhower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108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</a:pPr>
            <a:r>
              <a:rPr lang="en-US" sz="5400" b="1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D. Ronald Reagan </a:t>
            </a:r>
          </a:p>
        </p:txBody>
      </p:sp>
      <p:sp>
        <p:nvSpPr>
          <p:cNvPr id="320" name="Shape 320"/>
          <p:cNvSpPr/>
          <p:nvPr/>
        </p:nvSpPr>
        <p:spPr>
          <a:xfrm>
            <a:off x="609600" y="2362200"/>
            <a:ext cx="914400" cy="8890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  <p:transition spd="slow">
    <p:cut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3399"/>
            </a:gs>
            <a:gs pos="100000">
              <a:srgbClr val="F00176"/>
            </a:gs>
          </a:gsLst>
          <a:lin ang="5400000" scaled="0"/>
        </a:gradFill>
        <a:effectLst/>
      </p:bgPr>
    </p:bg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Shape 325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4400" b="1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Nelson Mandela of South Africa</a:t>
            </a:r>
          </a:p>
        </p:txBody>
      </p:sp>
      <p:sp>
        <p:nvSpPr>
          <p:cNvPr id="326" name="Shape 326"/>
          <p:cNvSpPr txBox="1">
            <a:spLocks noGrp="1"/>
          </p:cNvSpPr>
          <p:nvPr>
            <p:ph type="body"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100000"/>
              <a:buFont typeface="Arial"/>
              <a:buChar char="•"/>
            </a:pPr>
            <a:r>
              <a:rPr lang="en-US" sz="7200" b="1" i="0" u="none" strike="noStrike" cap="none" baseline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Which African President spent 27 years in prison?</a:t>
            </a:r>
          </a:p>
        </p:txBody>
      </p:sp>
      <p:sp>
        <p:nvSpPr>
          <p:cNvPr id="327" name="Shape 327"/>
          <p:cNvSpPr/>
          <p:nvPr/>
        </p:nvSpPr>
        <p:spPr>
          <a:xfrm>
            <a:off x="533400" y="457200"/>
            <a:ext cx="914400" cy="8890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3399"/>
            </a:gs>
            <a:gs pos="100000">
              <a:srgbClr val="F00176"/>
            </a:gs>
          </a:gsLst>
          <a:lin ang="5400000" scaled="0"/>
        </a:gradFill>
        <a:effectLst/>
      </p:bgPr>
    </p:bg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Souce Sans Pro"/>
              <a:buNone/>
            </a:pPr>
            <a:r>
              <a:rPr lang="en-US" sz="6000" b="1" i="0" u="none" strike="noStrike" cap="none" baseline="0">
                <a:solidFill>
                  <a:srgbClr val="FFFF00"/>
                </a:solidFill>
                <a:latin typeface="Souce Sans Pro"/>
                <a:ea typeface="Souce Sans Pro"/>
                <a:cs typeface="Souce Sans Pro"/>
                <a:sym typeface="Souce Sans Pro"/>
              </a:rPr>
              <a:t>Which country has the biggest land area?</a:t>
            </a:r>
          </a:p>
        </p:txBody>
      </p:sp>
      <p:sp>
        <p:nvSpPr>
          <p:cNvPr id="49" name="Shape 49"/>
          <p:cNvSpPr txBox="1">
            <a:spLocks noGrp="1"/>
          </p:cNvSpPr>
          <p:nvPr>
            <p:ph type="body"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Nunito"/>
              <a:buChar char="•"/>
            </a:pPr>
            <a:r>
              <a:rPr lang="en-US" sz="6600" b="1" i="0" u="none" strike="noStrike" cap="none" baseline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A.   China 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1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Nunito"/>
              <a:buChar char="•"/>
            </a:pPr>
            <a:r>
              <a:rPr lang="en-US" sz="6600" b="1" i="0" u="none" strike="noStrike" cap="none" baseline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B.    Russia 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1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Nunito"/>
              <a:buChar char="•"/>
            </a:pPr>
            <a:r>
              <a:rPr lang="en-US" sz="6600" b="1" i="0" u="none" strike="noStrike" cap="none" baseline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C.    Jamaica 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1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Nunito"/>
              <a:buChar char="•"/>
            </a:pPr>
            <a:r>
              <a:rPr lang="en-US" sz="6600" b="1" i="0" u="none" strike="noStrike" cap="none" baseline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D.    Canada</a:t>
            </a:r>
          </a:p>
        </p:txBody>
      </p:sp>
      <p:sp>
        <p:nvSpPr>
          <p:cNvPr id="50" name="Shape 50"/>
          <p:cNvSpPr/>
          <p:nvPr/>
        </p:nvSpPr>
        <p:spPr>
          <a:xfrm>
            <a:off x="1981200" y="3200400"/>
            <a:ext cx="1066800" cy="1036637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  <p:transition spd="slow">
    <p:cut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3399"/>
            </a:gs>
            <a:gs pos="100000">
              <a:srgbClr val="F00176"/>
            </a:gs>
          </a:gsLst>
          <a:lin ang="5400000" scaled="0"/>
        </a:gradFill>
        <a:effectLst/>
      </p:bgPr>
    </p:bg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Shape 332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4800" b="1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Hiroshima and Nagasaki</a:t>
            </a:r>
            <a:r>
              <a:rPr lang="en-US" sz="4400" b="0" i="0" u="none" strike="noStrike" cap="none" baseline="0">
                <a:solidFill>
                  <a:srgbClr val="CCEC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sp>
        <p:nvSpPr>
          <p:cNvPr id="333" name="Shape 333"/>
          <p:cNvSpPr txBox="1">
            <a:spLocks noGrp="1"/>
          </p:cNvSpPr>
          <p:nvPr>
            <p:ph type="body"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100000"/>
              <a:buFont typeface="Arial"/>
              <a:buChar char="•"/>
            </a:pPr>
            <a:r>
              <a:rPr lang="en-US" sz="6000" b="1" i="0" u="none" strike="noStrike" cap="none" baseline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In what two cities of Japan did Americans drop the Atomic Bomb in 1945 ?</a:t>
            </a:r>
          </a:p>
        </p:txBody>
      </p:sp>
      <p:sp>
        <p:nvSpPr>
          <p:cNvPr id="334" name="Shape 334"/>
          <p:cNvSpPr/>
          <p:nvPr/>
        </p:nvSpPr>
        <p:spPr>
          <a:xfrm>
            <a:off x="304800" y="685800"/>
            <a:ext cx="914400" cy="8890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  <p:transition spd="slow">
    <p:cut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3399"/>
            </a:gs>
            <a:gs pos="100000">
              <a:srgbClr val="F00176"/>
            </a:gs>
          </a:gsLst>
          <a:lin ang="5400000" scaled="0"/>
        </a:gradFill>
        <a:effectLst/>
      </p:bgPr>
    </p:bg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Shape 339"/>
          <p:cNvSpPr txBox="1">
            <a:spLocks noGrp="1"/>
          </p:cNvSpPr>
          <p:nvPr>
            <p:ph type="body" idx="1"/>
          </p:nvPr>
        </p:nvSpPr>
        <p:spPr>
          <a:xfrm>
            <a:off x="381000" y="838200"/>
            <a:ext cx="8229600" cy="3505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100000"/>
              <a:buFont typeface="Arial"/>
              <a:buChar char="•"/>
            </a:pPr>
            <a:r>
              <a:rPr lang="en-US" sz="6600" b="1" i="0" u="none" strike="noStrike" cap="none" baseline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What is 9/11?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1320"/>
              </a:spcBef>
              <a:spcAft>
                <a:spcPts val="0"/>
              </a:spcAft>
              <a:buClr>
                <a:srgbClr val="FFFF00"/>
              </a:buClr>
              <a:buSzPct val="100000"/>
              <a:buFont typeface="Arial"/>
              <a:buChar char="•"/>
            </a:pPr>
            <a:r>
              <a:rPr lang="en-US" sz="6600" b="1" i="0" u="none" strike="noStrike" cap="none" baseline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What year did 9/11 occur?</a:t>
            </a:r>
          </a:p>
        </p:txBody>
      </p:sp>
      <p:sp>
        <p:nvSpPr>
          <p:cNvPr id="340" name="Shape 340"/>
          <p:cNvSpPr/>
          <p:nvPr/>
        </p:nvSpPr>
        <p:spPr>
          <a:xfrm>
            <a:off x="7427911" y="228600"/>
            <a:ext cx="1716086" cy="2362199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sp>
      <p:sp>
        <p:nvSpPr>
          <p:cNvPr id="341" name="Shape 341"/>
          <p:cNvSpPr txBox="1"/>
          <p:nvPr/>
        </p:nvSpPr>
        <p:spPr>
          <a:xfrm>
            <a:off x="457200" y="3962400"/>
            <a:ext cx="8686800" cy="228758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Nunito"/>
              <a:buNone/>
            </a:pPr>
            <a:r>
              <a:rPr lang="en-US" sz="4800" b="1" i="0" u="none" strike="noStrike" cap="none" baseline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9/11 refers to the largest terrorist attack on U.S soil, September 11, 2001</a:t>
            </a:r>
          </a:p>
        </p:txBody>
      </p:sp>
      <p:sp>
        <p:nvSpPr>
          <p:cNvPr id="342" name="Shape 342"/>
          <p:cNvSpPr/>
          <p:nvPr/>
        </p:nvSpPr>
        <p:spPr>
          <a:xfrm>
            <a:off x="0" y="4114800"/>
            <a:ext cx="609599" cy="592137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3399"/>
            </a:gs>
            <a:gs pos="100000">
              <a:srgbClr val="F00176"/>
            </a:gs>
          </a:gsLst>
          <a:lin ang="5400000" scaled="0"/>
        </a:gra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Souce Sans Pro"/>
              <a:buNone/>
            </a:pPr>
            <a:r>
              <a:rPr lang="en-US" sz="6600" b="1" i="0" u="none" strike="noStrike" cap="none" baseline="0">
                <a:solidFill>
                  <a:srgbClr val="FFFF00"/>
                </a:solidFill>
                <a:latin typeface="Souce Sans Pro"/>
                <a:ea typeface="Souce Sans Pro"/>
                <a:cs typeface="Souce Sans Pro"/>
                <a:sym typeface="Souce Sans Pro"/>
              </a:rPr>
              <a:t>In which country is mount Everest?</a:t>
            </a:r>
            <a:r>
              <a:rPr lang="en-US" sz="4000" b="0" i="0" u="none" strike="noStrike" cap="none" baseline="0">
                <a:solidFill>
                  <a:srgbClr val="CCEC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sp>
        <p:nvSpPr>
          <p:cNvPr id="56" name="Shape 56"/>
          <p:cNvSpPr txBox="1">
            <a:spLocks noGrp="1"/>
          </p:cNvSpPr>
          <p:nvPr>
            <p:ph type="body"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ct val="333333"/>
              <a:buFont typeface="Nunito"/>
              <a:buAutoNum type="alphaUcPeriod"/>
            </a:pPr>
            <a:r>
              <a:rPr lang="en-US" sz="1800" b="0" i="0" u="none" strike="noStrike" cap="none" baseline="0">
                <a:solidFill>
                  <a:srgbClr val="CCECFF"/>
                </a:solidFill>
                <a:latin typeface="Arial"/>
                <a:ea typeface="Arial"/>
                <a:cs typeface="Arial"/>
                <a:sym typeface="Arial"/>
              </a:rPr>
              <a:t>
</a:t>
            </a:r>
            <a:r>
              <a:rPr lang="en-US" sz="6000" b="1" i="0" u="none" strike="noStrike" cap="none" baseline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   India </a:t>
            </a:r>
          </a:p>
          <a:p>
            <a:pPr marL="342900" marR="0" lvl="0" indent="-342900" algn="l" rtl="0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Nunito"/>
              <a:buAutoNum type="alphaUcPeriod"/>
            </a:pPr>
            <a:r>
              <a:rPr lang="en-US" sz="6000" b="1" i="0" u="none" strike="noStrike" cap="none" baseline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   Nepal</a:t>
            </a:r>
          </a:p>
          <a:p>
            <a:pPr marL="342900" marR="0" lvl="0" indent="-342900" algn="l" rtl="0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Nunito"/>
              <a:buAutoNum type="alphaUcPeriod"/>
            </a:pPr>
            <a:r>
              <a:rPr lang="en-US" sz="6000" b="1" i="0" u="none" strike="noStrike" cap="none" baseline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   China</a:t>
            </a:r>
          </a:p>
          <a:p>
            <a:pPr marL="342900" marR="0" lvl="0" indent="-342900" algn="l" rtl="0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Nunito"/>
              <a:buAutoNum type="alphaUcPeriod"/>
            </a:pPr>
            <a:r>
              <a:rPr lang="en-US" sz="6000" b="1" i="0" u="none" strike="noStrike" cap="none" baseline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  Pakistan</a:t>
            </a:r>
          </a:p>
        </p:txBody>
      </p:sp>
      <p:sp>
        <p:nvSpPr>
          <p:cNvPr id="57" name="Shape 57"/>
          <p:cNvSpPr/>
          <p:nvPr/>
        </p:nvSpPr>
        <p:spPr>
          <a:xfrm>
            <a:off x="1371600" y="3200400"/>
            <a:ext cx="1066800" cy="1036637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3399"/>
            </a:gs>
            <a:gs pos="100000">
              <a:srgbClr val="F00176"/>
            </a:gs>
          </a:gsLst>
          <a:lin ang="5400000" scaled="0"/>
        </a:grad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Souce Sans Pro"/>
              <a:buNone/>
            </a:pPr>
            <a:r>
              <a:rPr lang="en-US" sz="6000" b="1" i="0" u="none" strike="noStrike" cap="none" baseline="0">
                <a:solidFill>
                  <a:srgbClr val="FFFF00"/>
                </a:solidFill>
                <a:latin typeface="Souce Sans Pro"/>
                <a:ea typeface="Souce Sans Pro"/>
                <a:cs typeface="Souce Sans Pro"/>
                <a:sym typeface="Souce Sans Pro"/>
              </a:rPr>
              <a:t>On which continent is the Sahara desert?</a:t>
            </a:r>
          </a:p>
        </p:txBody>
      </p:sp>
      <p:sp>
        <p:nvSpPr>
          <p:cNvPr id="63" name="Shape 63"/>
          <p:cNvSpPr txBox="1">
            <a:spLocks noGrp="1"/>
          </p:cNvSpPr>
          <p:nvPr>
            <p:ph type="body" idx="1"/>
          </p:nvPr>
        </p:nvSpPr>
        <p:spPr>
          <a:xfrm>
            <a:off x="228600" y="1828800"/>
            <a:ext cx="8534399" cy="42671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Nunito"/>
              <a:buChar char="•"/>
            </a:pPr>
            <a:r>
              <a:rPr lang="en-US" sz="6600" b="1" i="0" u="none" strike="noStrike" cap="none" baseline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A.     North America 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1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Nunito"/>
              <a:buChar char="•"/>
            </a:pPr>
            <a:r>
              <a:rPr lang="en-US" sz="6600" b="1" i="0" u="none" strike="noStrike" cap="none" baseline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B.      Asia 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1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Nunito"/>
              <a:buChar char="•"/>
            </a:pPr>
            <a:r>
              <a:rPr lang="en-US" sz="6600" b="1" i="0" u="none" strike="noStrike" cap="none" baseline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C.      Africa 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1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Nunito"/>
              <a:buChar char="•"/>
            </a:pPr>
            <a:r>
              <a:rPr lang="en-US" sz="6600" b="1" i="0" u="none" strike="noStrike" cap="none" baseline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D.      Europe</a:t>
            </a:r>
            <a:r>
              <a:rPr lang="en-US" sz="6000" b="1" i="0" u="none" strike="noStrike" cap="none" baseline="0">
                <a:solidFill>
                  <a:srgbClr val="CCEC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sp>
        <p:nvSpPr>
          <p:cNvPr id="64" name="Shape 64"/>
          <p:cNvSpPr/>
          <p:nvPr/>
        </p:nvSpPr>
        <p:spPr>
          <a:xfrm>
            <a:off x="1828800" y="4267200"/>
            <a:ext cx="1066800" cy="1036637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3399"/>
            </a:gs>
            <a:gs pos="100000">
              <a:srgbClr val="F00176"/>
            </a:gs>
          </a:gsLst>
          <a:lin ang="5400000" scaled="0"/>
        </a:grad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Souce Sans Pro"/>
              <a:buNone/>
            </a:pPr>
            <a:r>
              <a:rPr lang="en-US" sz="6000" b="1" i="1" u="sng" strike="noStrike" cap="none" baseline="0">
                <a:solidFill>
                  <a:srgbClr val="FFFF00"/>
                </a:solidFill>
                <a:latin typeface="Souce Sans Pro"/>
                <a:ea typeface="Souce Sans Pro"/>
                <a:cs typeface="Souce Sans Pro"/>
                <a:sym typeface="Souce Sans Pro"/>
              </a:rPr>
              <a:t>Paris</a:t>
            </a:r>
            <a:r>
              <a:rPr lang="en-US" sz="6000" b="1" i="0" u="none" strike="noStrike" cap="none" baseline="0">
                <a:solidFill>
                  <a:srgbClr val="FFFF00"/>
                </a:solidFill>
                <a:latin typeface="Souce Sans Pro"/>
                <a:ea typeface="Souce Sans Pro"/>
                <a:cs typeface="Souce Sans Pro"/>
                <a:sym typeface="Souce Sans Pro"/>
              </a:rPr>
              <a:t> is the capital of which country?</a:t>
            </a:r>
          </a:p>
        </p:txBody>
      </p:sp>
      <p:sp>
        <p:nvSpPr>
          <p:cNvPr id="70" name="Shape 70"/>
          <p:cNvSpPr txBox="1">
            <a:spLocks noGrp="1"/>
          </p:cNvSpPr>
          <p:nvPr>
            <p:ph type="body"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AutoNum type="alphaUcPeriod"/>
            </a:pPr>
            <a:r>
              <a:rPr lang="en-US" sz="6000" b="0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Russia </a:t>
            </a:r>
          </a:p>
          <a:p>
            <a:pPr marL="342900" marR="0" lvl="0" indent="-342900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AutoNum type="alphaUcPeriod"/>
            </a:pPr>
            <a:r>
              <a:rPr lang="en-US" sz="6000" b="0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France </a:t>
            </a:r>
          </a:p>
          <a:p>
            <a:pPr marL="342900" marR="0" lvl="0" indent="-342900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AutoNum type="alphaUcPeriod"/>
            </a:pPr>
            <a:r>
              <a:rPr lang="en-US" sz="6000" b="0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Belgium </a:t>
            </a:r>
          </a:p>
          <a:p>
            <a:pPr marL="342900" marR="0" lvl="0" indent="-342900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AutoNum type="alphaUcPeriod"/>
            </a:pPr>
            <a:r>
              <a:rPr lang="en-US" sz="6000" b="0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Norway </a:t>
            </a:r>
          </a:p>
        </p:txBody>
      </p:sp>
      <p:sp>
        <p:nvSpPr>
          <p:cNvPr id="71" name="Shape 71"/>
          <p:cNvSpPr/>
          <p:nvPr/>
        </p:nvSpPr>
        <p:spPr>
          <a:xfrm>
            <a:off x="2057400" y="3124200"/>
            <a:ext cx="914400" cy="8890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3399"/>
            </a:gs>
            <a:gs pos="100000">
              <a:srgbClr val="F00176"/>
            </a:gs>
          </a:gsLst>
          <a:lin ang="5400000" scaled="0"/>
        </a:gradFill>
        <a:effectLst/>
      </p:bgPr>
    </p:bg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6000" b="0" i="0" u="none" strike="noStrike" cap="none" baseline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A man from </a:t>
            </a:r>
            <a:r>
              <a:rPr lang="en-US" sz="6000" b="0" i="1" u="sng" strike="noStrike" cap="none" baseline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Ireland</a:t>
            </a:r>
            <a:r>
              <a:rPr lang="en-US" sz="6000" b="0" i="0" u="none" strike="noStrike" cap="none" baseline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 is:</a:t>
            </a:r>
          </a:p>
        </p:txBody>
      </p:sp>
      <p:sp>
        <p:nvSpPr>
          <p:cNvPr id="77" name="Shape 77"/>
          <p:cNvSpPr txBox="1">
            <a:spLocks noGrp="1"/>
          </p:cNvSpPr>
          <p:nvPr>
            <p:ph type="body"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Nunito"/>
              <a:buChar char="•"/>
            </a:pPr>
            <a:r>
              <a:rPr lang="en-US" sz="6000" b="1" i="0" u="none" strike="noStrike" cap="none" baseline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A.  An   Irelandish 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Nunito"/>
              <a:buChar char="•"/>
            </a:pPr>
            <a:r>
              <a:rPr lang="en-US" sz="6000" b="1" i="0" u="none" strike="noStrike" cap="none" baseline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B.  An  Irelander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Nunito"/>
              <a:buChar char="•"/>
            </a:pPr>
            <a:r>
              <a:rPr lang="en-US" sz="6000" b="1" i="0" u="none" strike="noStrike" cap="none" baseline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C.  An  Irish 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Nunito"/>
              <a:buChar char="•"/>
            </a:pPr>
            <a:r>
              <a:rPr lang="en-US" sz="6000" b="1" i="0" u="none" strike="noStrike" cap="none" baseline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D.  An  Irisher</a:t>
            </a:r>
          </a:p>
          <a:p>
            <a:endParaRPr/>
          </a:p>
        </p:txBody>
      </p:sp>
      <p:sp>
        <p:nvSpPr>
          <p:cNvPr id="78" name="Shape 78"/>
          <p:cNvSpPr/>
          <p:nvPr/>
        </p:nvSpPr>
        <p:spPr>
          <a:xfrm>
            <a:off x="1676400" y="4191000"/>
            <a:ext cx="838199" cy="814387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3399"/>
            </a:gs>
            <a:gs pos="100000">
              <a:srgbClr val="F00176"/>
            </a:gs>
          </a:gsLst>
          <a:lin ang="5400000" scaled="0"/>
        </a:gradFill>
        <a:effectLst/>
      </p:bgPr>
    </p:bg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Souce Sans Pro"/>
              <a:buNone/>
            </a:pPr>
            <a:r>
              <a:rPr lang="en-US" sz="6000" b="1" i="0" u="none" strike="noStrike" cap="none" baseline="0">
                <a:solidFill>
                  <a:srgbClr val="FFFF00"/>
                </a:solidFill>
                <a:latin typeface="Souce Sans Pro"/>
                <a:ea typeface="Souce Sans Pro"/>
                <a:cs typeface="Souce Sans Pro"/>
                <a:sym typeface="Souce Sans Pro"/>
              </a:rPr>
              <a:t>Which of these is not a capital city?</a:t>
            </a:r>
          </a:p>
        </p:txBody>
      </p:sp>
      <p:sp>
        <p:nvSpPr>
          <p:cNvPr id="84" name="Shape 84"/>
          <p:cNvSpPr txBox="1">
            <a:spLocks noGrp="1"/>
          </p:cNvSpPr>
          <p:nvPr>
            <p:ph type="body" idx="1"/>
          </p:nvPr>
        </p:nvSpPr>
        <p:spPr>
          <a:xfrm>
            <a:off x="685800" y="2209800"/>
            <a:ext cx="7772400" cy="41909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</a:pPr>
            <a:r>
              <a:rPr lang="en-US" sz="5400" b="1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A. London </a:t>
            </a:r>
          </a:p>
          <a:p>
            <a:pPr marL="342900" marR="0" lvl="0" indent="-342900" algn="ctr" rtl="0">
              <a:lnSpc>
                <a:spcPct val="100000"/>
              </a:lnSpc>
              <a:spcBef>
                <a:spcPts val="108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</a:pPr>
            <a:r>
              <a:rPr lang="en-US" sz="5400" b="1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B. Rome</a:t>
            </a:r>
          </a:p>
          <a:p>
            <a:pPr marL="342900" marR="0" lvl="0" indent="-342900" algn="ctr" rtl="0">
              <a:lnSpc>
                <a:spcPct val="100000"/>
              </a:lnSpc>
              <a:spcBef>
                <a:spcPts val="108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</a:pPr>
            <a:r>
              <a:rPr lang="en-US" sz="5400" b="1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C. Beijing </a:t>
            </a:r>
          </a:p>
          <a:p>
            <a:pPr marL="342900" marR="0" lvl="0" indent="-342900" algn="ctr" rtl="0">
              <a:lnSpc>
                <a:spcPct val="100000"/>
              </a:lnSpc>
              <a:spcBef>
                <a:spcPts val="108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</a:pPr>
            <a:r>
              <a:rPr lang="en-US" sz="5400" b="1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D. Sydney</a:t>
            </a:r>
            <a:r>
              <a:rPr lang="en-US" sz="3200" b="0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sp>
        <p:nvSpPr>
          <p:cNvPr id="85" name="Shape 85"/>
          <p:cNvSpPr/>
          <p:nvPr/>
        </p:nvSpPr>
        <p:spPr>
          <a:xfrm>
            <a:off x="1981200" y="5105400"/>
            <a:ext cx="1066800" cy="1036637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name="Blue Galaxy">
  <a:themeElements>
    <a:clrScheme name="Blue Galax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CC99"/>
      </a:accent4>
      <a:accent5>
        <a:srgbClr val="3333CC"/>
      </a:accent5>
      <a:accent6>
        <a:srgbClr val="FFFFFF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665</Words>
  <Application>Microsoft Office PowerPoint</Application>
  <PresentationFormat>Экран (4:3)</PresentationFormat>
  <Paragraphs>152</Paragraphs>
  <Slides>41</Slides>
  <Notes>41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2" baseType="lpstr">
      <vt:lpstr>Blue Galaxy</vt:lpstr>
      <vt:lpstr>Quiz    Time </vt:lpstr>
      <vt:lpstr>Section A </vt:lpstr>
      <vt:lpstr>Which country has the most people?</vt:lpstr>
      <vt:lpstr>Which country has the biggest land area?</vt:lpstr>
      <vt:lpstr>In which country is mount Everest? </vt:lpstr>
      <vt:lpstr>On which continent is the Sahara desert?</vt:lpstr>
      <vt:lpstr>Paris is the capital of which country?</vt:lpstr>
      <vt:lpstr>A man from Ireland is:</vt:lpstr>
      <vt:lpstr>Which of these is not a capital city?</vt:lpstr>
      <vt:lpstr>The longest River in Asia is:</vt:lpstr>
      <vt:lpstr>Which is the largest ocean in the world?</vt:lpstr>
      <vt:lpstr>One of these countries was not hit by the 2004 Tsunami:</vt:lpstr>
      <vt:lpstr>Section B</vt:lpstr>
      <vt:lpstr>Which travels faster? </vt:lpstr>
      <vt:lpstr>Which symbol stands for water?</vt:lpstr>
      <vt:lpstr>Which is heavier?</vt:lpstr>
      <vt:lpstr>Shenzhou 5</vt:lpstr>
      <vt:lpstr>Section C</vt:lpstr>
      <vt:lpstr>Where is  pop singer Michael Jackson from?</vt:lpstr>
      <vt:lpstr>Слайд 20</vt:lpstr>
      <vt:lpstr>Слайд 21</vt:lpstr>
      <vt:lpstr>Tiger woods</vt:lpstr>
      <vt:lpstr>What country does the football player Ronaldo come from?</vt:lpstr>
      <vt:lpstr>Beijing Shanghai  Qingdao </vt:lpstr>
      <vt:lpstr>Elton John </vt:lpstr>
      <vt:lpstr>What does NBA mean in full?</vt:lpstr>
      <vt:lpstr>Section D </vt:lpstr>
      <vt:lpstr>Which language has a larger population of Speakers?</vt:lpstr>
      <vt:lpstr>What language is widely spoken in Ireland? </vt:lpstr>
      <vt:lpstr>green</vt:lpstr>
      <vt:lpstr>Christmas </vt:lpstr>
      <vt:lpstr>In one of these countries people who eat pork are few. why?</vt:lpstr>
      <vt:lpstr>Section E</vt:lpstr>
      <vt:lpstr>In what year did World War two begin?</vt:lpstr>
      <vt:lpstr>Which Chinese leader carried out the famous “Long March”</vt:lpstr>
      <vt:lpstr>Who was the leader of Germany during world war two?</vt:lpstr>
      <vt:lpstr>Which British General was responsible for the final defeat of Napoleon at Waterloo?</vt:lpstr>
      <vt:lpstr>Which of these American Presidents was  assassinated ? </vt:lpstr>
      <vt:lpstr>Nelson Mandela of South Africa</vt:lpstr>
      <vt:lpstr>Hiroshima and Nagasaki </vt:lpstr>
      <vt:lpstr>Слайд 41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Quiz    Time </dc:title>
  <cp:lastModifiedBy>User</cp:lastModifiedBy>
  <cp:revision>1</cp:revision>
  <dcterms:modified xsi:type="dcterms:W3CDTF">2020-05-21T17:03:19Z</dcterms:modified>
</cp:coreProperties>
</file>