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notesSlides/notesSlide29.xml" ContentType="application/vnd.openxmlformats-officedocument.presentationml.notesSlide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16" name="Shape 21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24" name="Shape 22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02" name="Shape 30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09" name="Shape 30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16" name="Shape 31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30" name="Shape 33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37" name="Shape 33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45" name="Shape 34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228600"/>
            <a:ext cx="7772400" cy="426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1371600" y="4724400"/>
            <a:ext cx="6400799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•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107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–"/>
              <a:defRPr sz="2800" b="0" i="0" u="none" strike="noStrike" cap="none" baseline="0"/>
            </a:lvl2pPr>
            <a:lvl3pPr marL="1143000" marR="0" indent="-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•"/>
              <a:defRPr sz="2400" b="0" i="0" u="none" strike="noStrike" cap="none" baseline="0"/>
            </a:lvl3pPr>
            <a:lvl4pPr marL="1600200" marR="0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–"/>
              <a:defRPr sz="2000" b="0" i="0" u="none" strike="noStrike" cap="none" baseline="0"/>
            </a:lvl4pPr>
            <a:lvl5pPr marL="2057400" marR="0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»"/>
              <a:defRPr sz="2000" b="0" i="0" u="none" strike="noStrike" cap="none" baseline="0"/>
            </a:lvl5pPr>
            <a:lvl6pPr marL="2514600" marR="0" indent="-254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»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54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»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54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»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54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»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aseline="0">
                <a:solidFill>
                  <a:srgbClr val="CCECFF"/>
                </a:solidFill>
              </a:defRPr>
            </a:lvl1pPr>
            <a:lvl2pPr mar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aseline="0">
                <a:solidFill>
                  <a:srgbClr val="CCECFF"/>
                </a:solidFill>
              </a:defRPr>
            </a:lvl2pPr>
            <a:lvl3pPr mar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aseline="0">
                <a:solidFill>
                  <a:srgbClr val="CCECFF"/>
                </a:solidFill>
              </a:defRPr>
            </a:lvl3pPr>
            <a:lvl4pPr mar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aseline="0">
                <a:solidFill>
                  <a:srgbClr val="CCECFF"/>
                </a:solidFill>
              </a:defRPr>
            </a:lvl4pPr>
            <a:lvl5pPr mar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aseline="0">
                <a:solidFill>
                  <a:srgbClr val="CCECFF"/>
                </a:solidFill>
              </a:defRPr>
            </a:lvl5pPr>
            <a:lvl6pPr mar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aseline="0">
                <a:solidFill>
                  <a:srgbClr val="CCECFF"/>
                </a:solidFill>
              </a:defRPr>
            </a:lvl6pPr>
            <a:lvl7pPr mar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aseline="0">
                <a:solidFill>
                  <a:srgbClr val="CCECFF"/>
                </a:solidFill>
              </a:defRPr>
            </a:lvl7pPr>
            <a:lvl8pPr mar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aseline="0">
                <a:solidFill>
                  <a:srgbClr val="CCECFF"/>
                </a:solidFill>
              </a:defRPr>
            </a:lvl8pPr>
            <a:lvl9pPr mar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aseline="0">
                <a:solidFill>
                  <a:srgbClr val="CCECFF"/>
                </a:solidFill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Char char="•"/>
              <a:defRPr sz="3200" baseline="0">
                <a:solidFill>
                  <a:srgbClr val="CCECFF"/>
                </a:solidFill>
              </a:defRPr>
            </a:lvl1pPr>
            <a:lvl2pPr marL="742950" indent="-10795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har char="–"/>
              <a:defRPr sz="2800"/>
            </a:lvl2pPr>
            <a:lvl3pPr marL="1143000" indent="-762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har char="•"/>
              <a:defRPr sz="2400"/>
            </a:lvl3pPr>
            <a:lvl4pPr marL="1600200" indent="-1016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har char="–"/>
              <a:defRPr sz="2000"/>
            </a:lvl4pPr>
            <a:lvl5pPr marL="2057400" indent="-1016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har char="»"/>
              <a:defRPr sz="2000"/>
            </a:lvl5pPr>
            <a:lvl6pPr marL="2514600" indent="-254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Char char="»"/>
              <a:defRPr sz="3200" baseline="0">
                <a:solidFill>
                  <a:srgbClr val="CCECFF"/>
                </a:solidFill>
              </a:defRPr>
            </a:lvl6pPr>
            <a:lvl7pPr marL="2971800" indent="-254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Char char="»"/>
              <a:defRPr sz="3200" baseline="0">
                <a:solidFill>
                  <a:srgbClr val="CCECFF"/>
                </a:solidFill>
              </a:defRPr>
            </a:lvl7pPr>
            <a:lvl8pPr marL="3429000" indent="-254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Char char="»"/>
              <a:defRPr sz="3200" baseline="0">
                <a:solidFill>
                  <a:srgbClr val="CCECFF"/>
                </a:solidFill>
              </a:defRPr>
            </a:lvl8pPr>
            <a:lvl9pPr marL="3886200" indent="-254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Char char="»"/>
              <a:defRPr sz="3200" baseline="0">
                <a:solidFill>
                  <a:srgbClr val="CCECFF"/>
                </a:solidFill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•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107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Arial"/>
              <a:buChar char="–"/>
              <a:defRPr sz="2800" b="0" i="0" u="none" strike="noStrike" cap="none" baseline="0"/>
            </a:lvl2pPr>
            <a:lvl3pPr marL="1143000" marR="0" indent="-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Char char="•"/>
              <a:defRPr sz="2400" b="0" i="0" u="none" strike="noStrike" cap="none" baseline="0"/>
            </a:lvl3pPr>
            <a:lvl4pPr marL="1600200" marR="0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–"/>
              <a:defRPr sz="2000" b="0" i="0" u="none" strike="noStrike" cap="none" baseline="0"/>
            </a:lvl4pPr>
            <a:lvl5pPr marL="2057400" marR="0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»"/>
              <a:defRPr sz="2000" b="0" i="0" u="none" strike="noStrike" cap="none" baseline="0"/>
            </a:lvl5pPr>
            <a:lvl6pPr marL="2514600" marR="0" indent="-254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»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54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»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54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»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54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ECFF"/>
              </a:buClr>
              <a:buFont typeface="Arial"/>
              <a:buChar char="»"/>
              <a:defRPr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9.png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28600"/>
            <a:ext cx="7772400" cy="426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10600" b="0" i="0" u="none" strike="noStrike" cap="none" baseline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Quiz    Time</a:t>
            </a:r>
            <a:r>
              <a:rPr lang="en-US" sz="106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5" name="Shape 25"/>
          <p:cNvSpPr/>
          <p:nvPr/>
        </p:nvSpPr>
        <p:spPr>
          <a:xfrm>
            <a:off x="0" y="6400800"/>
            <a:ext cx="9143999" cy="4571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26" name="Shape 26"/>
          <p:cNvSpPr/>
          <p:nvPr/>
        </p:nvSpPr>
        <p:spPr>
          <a:xfrm>
            <a:off x="3886200" y="2286000"/>
            <a:ext cx="1362075" cy="280035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27" name="Shape 27"/>
          <p:cNvSpPr/>
          <p:nvPr/>
        </p:nvSpPr>
        <p:spPr>
          <a:xfrm>
            <a:off x="228600" y="609600"/>
            <a:ext cx="304800" cy="3048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28" name="Shape 28"/>
          <p:cNvSpPr/>
          <p:nvPr/>
        </p:nvSpPr>
        <p:spPr>
          <a:xfrm>
            <a:off x="609600" y="609600"/>
            <a:ext cx="1752600" cy="1703387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The longest River in Asia is: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A.  Yangtze River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B.  Nile River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C. the Amazon River</a:t>
            </a:r>
          </a:p>
          <a:p>
            <a:endParaRPr/>
          </a:p>
        </p:txBody>
      </p:sp>
      <p:sp>
        <p:nvSpPr>
          <p:cNvPr id="92" name="Shape 92"/>
          <p:cNvSpPr/>
          <p:nvPr/>
        </p:nvSpPr>
        <p:spPr>
          <a:xfrm>
            <a:off x="1524000" y="18288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54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Which is the largest ocean in the world?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 Atlantic ocean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 Pacific Ocean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C.  Indian ocean</a:t>
            </a:r>
          </a:p>
        </p:txBody>
      </p:sp>
      <p:sp>
        <p:nvSpPr>
          <p:cNvPr id="99" name="Shape 99"/>
          <p:cNvSpPr/>
          <p:nvPr/>
        </p:nvSpPr>
        <p:spPr>
          <a:xfrm>
            <a:off x="1447800" y="28956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8229600" cy="1219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4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One of these countries was not hit by the 2004 Tsunami: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1447800"/>
            <a:ext cx="7772400" cy="4648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   Indonesia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  Thailand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C.   Somalia 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D.   Sri Lanka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11111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E.   Kenya</a:t>
            </a: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06" name="Shape 106"/>
          <p:cNvSpPr/>
          <p:nvPr/>
        </p:nvSpPr>
        <p:spPr>
          <a:xfrm>
            <a:off x="3505200" y="53340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Section B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762000" y="25146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science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and Technology </a:t>
            </a:r>
          </a:p>
        </p:txBody>
      </p:sp>
      <p:sp>
        <p:nvSpPr>
          <p:cNvPr id="113" name="Shape 113"/>
          <p:cNvSpPr/>
          <p:nvPr/>
        </p:nvSpPr>
        <p:spPr>
          <a:xfrm>
            <a:off x="5334000" y="5105400"/>
            <a:ext cx="1524000" cy="125888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14" name="Shape 114"/>
          <p:cNvSpPr/>
          <p:nvPr/>
        </p:nvSpPr>
        <p:spPr>
          <a:xfrm>
            <a:off x="7800975" y="3924300"/>
            <a:ext cx="1343025" cy="29337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15" name="Shape 115"/>
          <p:cNvSpPr/>
          <p:nvPr/>
        </p:nvSpPr>
        <p:spPr>
          <a:xfrm>
            <a:off x="381000" y="0"/>
            <a:ext cx="1962150" cy="27051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16" name="Shape 116"/>
          <p:cNvSpPr/>
          <p:nvPr/>
        </p:nvSpPr>
        <p:spPr>
          <a:xfrm>
            <a:off x="381000" y="5057775"/>
            <a:ext cx="2905125" cy="18002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117" name="Shape 117"/>
          <p:cNvSpPr/>
          <p:nvPr/>
        </p:nvSpPr>
        <p:spPr>
          <a:xfrm>
            <a:off x="1676400" y="5724525"/>
            <a:ext cx="2066925" cy="2266950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118" name="Shape 118"/>
          <p:cNvSpPr/>
          <p:nvPr/>
        </p:nvSpPr>
        <p:spPr>
          <a:xfrm>
            <a:off x="2667000" y="1524000"/>
            <a:ext cx="3657600" cy="457199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Which travels faster?</a:t>
            </a:r>
            <a:r>
              <a:rPr lang="en-US" sz="40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8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   Light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8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   Sound </a:t>
            </a:r>
          </a:p>
        </p:txBody>
      </p:sp>
      <p:sp>
        <p:nvSpPr>
          <p:cNvPr id="125" name="Shape 125"/>
          <p:cNvSpPr/>
          <p:nvPr/>
        </p:nvSpPr>
        <p:spPr>
          <a:xfrm>
            <a:off x="2438400" y="2133600"/>
            <a:ext cx="990599" cy="9620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66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Which symbol stands for water?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8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   H2O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8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    Co2</a:t>
            </a:r>
          </a:p>
        </p:txBody>
      </p:sp>
      <p:sp>
        <p:nvSpPr>
          <p:cNvPr id="132" name="Shape 132"/>
          <p:cNvSpPr/>
          <p:nvPr/>
        </p:nvSpPr>
        <p:spPr>
          <a:xfrm>
            <a:off x="3810000" y="25908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66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Which is heavier?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2590800"/>
            <a:ext cx="7772400" cy="3505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8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      Gold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8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      Silver</a:t>
            </a:r>
            <a:r>
              <a:rPr lang="en-US" sz="32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39" name="Shape 139"/>
          <p:cNvSpPr/>
          <p:nvPr/>
        </p:nvSpPr>
        <p:spPr>
          <a:xfrm>
            <a:off x="2819400" y="27432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unito"/>
              <a:buNone/>
            </a:pPr>
            <a:r>
              <a:rPr lang="en-US" sz="44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Shenzhou 5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1447800"/>
            <a:ext cx="7772400" cy="4648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is the name of the first manned Chinese spaceship?</a:t>
            </a:r>
          </a:p>
          <a:p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0" y="7086600"/>
            <a:ext cx="677862" cy="74295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47" name="Shape 147"/>
          <p:cNvSpPr/>
          <p:nvPr/>
        </p:nvSpPr>
        <p:spPr>
          <a:xfrm>
            <a:off x="1905000" y="609600"/>
            <a:ext cx="533400" cy="519112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685800" y="4572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Section C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3124200"/>
            <a:ext cx="7772400" cy="2971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ct val="333333"/>
              <a:buFont typeface="Arial"/>
              <a:buChar char="•"/>
            </a:pPr>
            <a:r>
              <a:rPr lang="en-US" sz="18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lang="en-US" sz="60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       Pop music and  sports </a:t>
            </a:r>
          </a:p>
        </p:txBody>
      </p:sp>
      <p:sp>
        <p:nvSpPr>
          <p:cNvPr id="154" name="Shape 154"/>
          <p:cNvSpPr/>
          <p:nvPr/>
        </p:nvSpPr>
        <p:spPr>
          <a:xfrm>
            <a:off x="0" y="0"/>
            <a:ext cx="2362200" cy="219551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55" name="Shape 155"/>
          <p:cNvSpPr/>
          <p:nvPr/>
        </p:nvSpPr>
        <p:spPr>
          <a:xfrm>
            <a:off x="5410200" y="1828800"/>
            <a:ext cx="1219199" cy="12191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56" name="Shape 156"/>
          <p:cNvSpPr/>
          <p:nvPr/>
        </p:nvSpPr>
        <p:spPr>
          <a:xfrm>
            <a:off x="3962400" y="2895600"/>
            <a:ext cx="938211" cy="106679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57" name="Shape 157"/>
          <p:cNvSpPr/>
          <p:nvPr/>
        </p:nvSpPr>
        <p:spPr>
          <a:xfrm>
            <a:off x="685800" y="2743200"/>
            <a:ext cx="2762250" cy="177165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158" name="Shape 158"/>
          <p:cNvSpPr/>
          <p:nvPr/>
        </p:nvSpPr>
        <p:spPr>
          <a:xfrm>
            <a:off x="0" y="3200400"/>
            <a:ext cx="1381125" cy="1819275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159" name="Shape 159"/>
          <p:cNvSpPr/>
          <p:nvPr/>
        </p:nvSpPr>
        <p:spPr>
          <a:xfrm>
            <a:off x="2971800" y="1447800"/>
            <a:ext cx="3124199" cy="304799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676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Where is  pop singer Michael Jackson from?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ct val="400000"/>
              <a:buFont typeface="Souce Sans Pro"/>
              <a:buChar char="•"/>
            </a:pPr>
            <a:r>
              <a:rPr lang="en-US" sz="18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lang="en-US" sz="7200" b="1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A.   The U.S.A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B.   Canada</a:t>
            </a:r>
            <a:r>
              <a:rPr lang="en-US" sz="6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66" name="Shape 166"/>
          <p:cNvSpPr/>
          <p:nvPr/>
        </p:nvSpPr>
        <p:spPr>
          <a:xfrm>
            <a:off x="1905000" y="32766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kkitt"/>
              <a:buNone/>
            </a:pPr>
            <a:r>
              <a:rPr lang="en-US" sz="6600" b="1" i="0" u="sng" strike="noStrike" cap="none" baseline="0">
                <a:solidFill>
                  <a:schemeClr val="lt1"/>
                </a:solidFill>
                <a:latin typeface="Rokkitt"/>
                <a:ea typeface="Rokkitt"/>
                <a:cs typeface="Rokkitt"/>
                <a:sym typeface="Rokkitt"/>
              </a:rPr>
              <a:t>Section A</a:t>
            </a:r>
            <a:r>
              <a:rPr lang="en-US"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CCECFF"/>
              </a:buClr>
              <a:buSzPct val="400000"/>
              <a:buFont typeface="Rokkitt"/>
              <a:buChar char="•"/>
            </a:pPr>
            <a:r>
              <a:rPr lang="en-US" sz="18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lang="en-US" sz="3200" b="1" i="0" u="none" strike="noStrike" cap="none" baseline="0">
                <a:solidFill>
                  <a:srgbClr val="CCECFF"/>
                </a:solidFill>
                <a:latin typeface="Rokkitt"/>
                <a:ea typeface="Rokkitt"/>
                <a:cs typeface="Rokkitt"/>
                <a:sym typeface="Rokkitt"/>
              </a:rPr>
              <a:t>  </a:t>
            </a:r>
            <a:r>
              <a:rPr lang="en-US" sz="8000" b="1" i="0" u="none" strike="noStrike" cap="none" baseline="0">
                <a:solidFill>
                  <a:srgbClr val="FFFF00"/>
                </a:solidFill>
                <a:latin typeface="Rokkitt"/>
                <a:ea typeface="Rokkitt"/>
                <a:cs typeface="Rokkitt"/>
                <a:sym typeface="Rokkitt"/>
              </a:rPr>
              <a:t>Geography </a:t>
            </a:r>
          </a:p>
        </p:txBody>
      </p:sp>
      <p:sp>
        <p:nvSpPr>
          <p:cNvPr id="35" name="Shape 35"/>
          <p:cNvSpPr/>
          <p:nvPr/>
        </p:nvSpPr>
        <p:spPr>
          <a:xfrm>
            <a:off x="2895600" y="3505200"/>
            <a:ext cx="3048000" cy="3048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36" name="Shape 36"/>
          <p:cNvSpPr/>
          <p:nvPr/>
        </p:nvSpPr>
        <p:spPr>
          <a:xfrm>
            <a:off x="2667000" y="1600200"/>
            <a:ext cx="3810000" cy="43815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533400"/>
            <a:ext cx="7772400" cy="3200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which country will host the 2008 Olympic games?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838200" y="3733800"/>
            <a:ext cx="7162799" cy="1189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unito"/>
              <a:buNone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Germany</a:t>
            </a:r>
            <a:r>
              <a:rPr lang="en-US" sz="7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73" name="Shape 173"/>
          <p:cNvSpPr/>
          <p:nvPr/>
        </p:nvSpPr>
        <p:spPr>
          <a:xfrm>
            <a:off x="5410200" y="4038600"/>
            <a:ext cx="1066800" cy="8001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74" name="Shape 174"/>
          <p:cNvSpPr txBox="1"/>
          <p:nvPr/>
        </p:nvSpPr>
        <p:spPr>
          <a:xfrm>
            <a:off x="914400" y="4876800"/>
            <a:ext cx="5562600" cy="1189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unito"/>
              <a:buNone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China </a:t>
            </a:r>
          </a:p>
        </p:txBody>
      </p:sp>
      <p:sp>
        <p:nvSpPr>
          <p:cNvPr id="175" name="Shape 175"/>
          <p:cNvSpPr/>
          <p:nvPr/>
        </p:nvSpPr>
        <p:spPr>
          <a:xfrm>
            <a:off x="5410200" y="5105400"/>
            <a:ext cx="1066800" cy="8762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76" name="Shape 176"/>
          <p:cNvSpPr/>
          <p:nvPr/>
        </p:nvSpPr>
        <p:spPr>
          <a:xfrm>
            <a:off x="4114800" y="5105400"/>
            <a:ext cx="914400" cy="8890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228600"/>
            <a:ext cx="7772400" cy="2971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which country will  host the 2006 men’s world football Cup? </a:t>
            </a:r>
            <a:r>
              <a:rPr lang="en-US" sz="2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1143000" y="2590800"/>
            <a:ext cx="7010400" cy="1189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unito"/>
              <a:buNone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A. South Africa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1143000" y="3886200"/>
            <a:ext cx="5943599" cy="1189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unito"/>
              <a:buNone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B. Germany</a:t>
            </a:r>
          </a:p>
        </p:txBody>
      </p:sp>
      <p:sp>
        <p:nvSpPr>
          <p:cNvPr id="184" name="Shape 184"/>
          <p:cNvSpPr/>
          <p:nvPr/>
        </p:nvSpPr>
        <p:spPr>
          <a:xfrm>
            <a:off x="6172200" y="5486400"/>
            <a:ext cx="761999" cy="5715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85" name="Shape 185"/>
          <p:cNvSpPr txBox="1"/>
          <p:nvPr/>
        </p:nvSpPr>
        <p:spPr>
          <a:xfrm>
            <a:off x="1371600" y="5105400"/>
            <a:ext cx="6324600" cy="11890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unito"/>
              <a:buNone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C.   Brazil</a:t>
            </a:r>
            <a:r>
              <a:rPr lang="en-US" sz="7200" b="1" i="0" u="none" strike="noStrike" cap="none" baseline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</a:p>
        </p:txBody>
      </p:sp>
      <p:sp>
        <p:nvSpPr>
          <p:cNvPr id="186" name="Shape 186"/>
          <p:cNvSpPr/>
          <p:nvPr/>
        </p:nvSpPr>
        <p:spPr>
          <a:xfrm>
            <a:off x="7924800" y="2895600"/>
            <a:ext cx="761999" cy="7238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87" name="Shape 187"/>
          <p:cNvSpPr/>
          <p:nvPr/>
        </p:nvSpPr>
        <p:spPr>
          <a:xfrm>
            <a:off x="6629400" y="4267200"/>
            <a:ext cx="1371600" cy="8001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88" name="Shape 188"/>
          <p:cNvSpPr/>
          <p:nvPr/>
        </p:nvSpPr>
        <p:spPr>
          <a:xfrm>
            <a:off x="1676400" y="4267200"/>
            <a:ext cx="914400" cy="88900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685800" y="3276600"/>
            <a:ext cx="7772400" cy="274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Tiger woods</a:t>
            </a:r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838200"/>
            <a:ext cx="7772400" cy="2895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Which famous golf player’s mother is from Thailand?</a:t>
            </a:r>
          </a:p>
        </p:txBody>
      </p:sp>
      <p:sp>
        <p:nvSpPr>
          <p:cNvPr id="195" name="Shape 195"/>
          <p:cNvSpPr/>
          <p:nvPr/>
        </p:nvSpPr>
        <p:spPr>
          <a:xfrm>
            <a:off x="1371600" y="42672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What country does the football player Ronaldo come from?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2895600"/>
            <a:ext cx="7772400" cy="3200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England</a:t>
            </a:r>
          </a:p>
          <a:p>
            <a:pPr marL="342900" marR="0" lvl="0" indent="-342900" algn="ctr" rtl="0">
              <a:lnSpc>
                <a:spcPct val="8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Brazil </a:t>
            </a:r>
          </a:p>
          <a:p>
            <a:pPr marL="342900" marR="0" lvl="0" indent="-342900" algn="ctr" rtl="0">
              <a:lnSpc>
                <a:spcPct val="8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C. Japan</a:t>
            </a:r>
            <a:r>
              <a:rPr lang="en-US" sz="6600" b="1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02" name="Shape 202"/>
          <p:cNvSpPr/>
          <p:nvPr/>
        </p:nvSpPr>
        <p:spPr>
          <a:xfrm>
            <a:off x="1905000" y="4038600"/>
            <a:ext cx="838199" cy="81438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203" name="Shape 203"/>
          <p:cNvSpPr/>
          <p:nvPr/>
        </p:nvSpPr>
        <p:spPr>
          <a:xfrm>
            <a:off x="6705600" y="4191000"/>
            <a:ext cx="1066800" cy="8001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204" name="Shape 204"/>
          <p:cNvSpPr/>
          <p:nvPr/>
        </p:nvSpPr>
        <p:spPr>
          <a:xfrm>
            <a:off x="7086600" y="3048000"/>
            <a:ext cx="914399" cy="8001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205" name="Shape 205"/>
          <p:cNvSpPr/>
          <p:nvPr/>
        </p:nvSpPr>
        <p:spPr>
          <a:xfrm>
            <a:off x="6705600" y="5334000"/>
            <a:ext cx="1066800" cy="723899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 rot="10800000" flipH="1">
            <a:off x="685800" y="533400"/>
            <a:ext cx="6629400" cy="7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imes New Roman"/>
              <a:buAutoNum type="alphaUcPeriod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Beijing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imes New Roman"/>
              <a:buAutoNum type="alphaUcPeriod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Shanghai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imes New Roman"/>
              <a:buAutoNum type="alphaUcPeriod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Qingdao</a:t>
            </a:r>
            <a:r>
              <a:rPr lang="en-US" sz="48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609600" y="381000"/>
            <a:ext cx="7772400" cy="2514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66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 what city of China is the NBA star, Yao Ming  from?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1219200" y="2667000"/>
            <a:ext cx="6476999" cy="3749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imes New Roman"/>
              <a:buAutoNum type="alphaUcPeriod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Beijing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imes New Roman"/>
              <a:buAutoNum type="alphaUcPeriod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Shanghai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imes New Roman"/>
              <a:buAutoNum type="alphaUcPeriod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Qingdao</a:t>
            </a:r>
            <a:r>
              <a:rPr lang="en-US" sz="48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13" name="Shape 213"/>
          <p:cNvSpPr/>
          <p:nvPr/>
        </p:nvSpPr>
        <p:spPr>
          <a:xfrm>
            <a:off x="304800" y="41148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80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Elton John</a:t>
            </a:r>
            <a:r>
              <a:rPr lang="en-US" sz="80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228600" y="304800"/>
            <a:ext cx="8534399" cy="518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5400" b="0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Which British pop star sang </a:t>
            </a:r>
            <a:r>
              <a:rPr lang="en-US" sz="5400" b="1" i="0" u="sng" strike="noStrike" cap="none" baseline="0">
                <a:solidFill>
                  <a:srgbClr val="00FF00"/>
                </a:solidFill>
                <a:latin typeface="Corsiva"/>
                <a:ea typeface="Corsiva"/>
                <a:cs typeface="Corsiva"/>
                <a:sym typeface="Corsiva"/>
              </a:rPr>
              <a:t>“Candle in the wind”</a:t>
            </a:r>
            <a:r>
              <a:rPr lang="en-US" sz="5400" b="0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at Princess Diana’s funeral?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990600" y="3886200"/>
            <a:ext cx="6324600" cy="13112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80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Elton John</a:t>
            </a:r>
            <a:r>
              <a:rPr lang="en-US" sz="80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21" name="Shape 221"/>
          <p:cNvSpPr/>
          <p:nvPr/>
        </p:nvSpPr>
        <p:spPr>
          <a:xfrm>
            <a:off x="1447800" y="41148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685800" y="4572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Georgia"/>
              <a:buNone/>
            </a:pPr>
            <a:r>
              <a:rPr lang="en-US" sz="6600" b="1" i="0" u="none" strike="noStrike" cap="none" baseline="0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What does </a:t>
            </a:r>
            <a:r>
              <a:rPr lang="en-US" sz="6600" b="1" i="1" u="sng" strike="noStrike" cap="none" baseline="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NBA</a:t>
            </a:r>
            <a:r>
              <a:rPr lang="en-US" sz="6600" b="1" i="1" u="sng" strike="noStrike" cap="none" baseline="0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6600" b="1" i="0" u="none" strike="noStrike" cap="none" baseline="0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mean in full?</a:t>
            </a:r>
          </a:p>
        </p:txBody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152400" y="1981200"/>
            <a:ext cx="8991600" cy="4876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 National Basketball Association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Nation Basketball Alliance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C. National Basketball of America</a:t>
            </a:r>
          </a:p>
        </p:txBody>
      </p:sp>
      <p:sp>
        <p:nvSpPr>
          <p:cNvPr id="228" name="Shape 228"/>
          <p:cNvSpPr/>
          <p:nvPr/>
        </p:nvSpPr>
        <p:spPr>
          <a:xfrm>
            <a:off x="914400" y="19050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6600" b="1" i="0" u="none" strike="noStrike" cap="none" baseline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Section D</a:t>
            </a:r>
            <a:r>
              <a:rPr lang="en-US" sz="40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Language,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Culture </a:t>
            </a:r>
          </a:p>
          <a:p>
            <a:endParaRPr/>
          </a:p>
        </p:txBody>
      </p:sp>
      <p:sp>
        <p:nvSpPr>
          <p:cNvPr id="235" name="Shape 235"/>
          <p:cNvSpPr/>
          <p:nvPr/>
        </p:nvSpPr>
        <p:spPr>
          <a:xfrm>
            <a:off x="6629400" y="4191000"/>
            <a:ext cx="1390650" cy="11525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236" name="Shape 236"/>
          <p:cNvSpPr/>
          <p:nvPr/>
        </p:nvSpPr>
        <p:spPr>
          <a:xfrm>
            <a:off x="4197350" y="3581400"/>
            <a:ext cx="879474" cy="10667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237" name="Shape 237"/>
          <p:cNvSpPr/>
          <p:nvPr/>
        </p:nvSpPr>
        <p:spPr>
          <a:xfrm>
            <a:off x="381000" y="381000"/>
            <a:ext cx="857250" cy="9525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238" name="Shape 238"/>
          <p:cNvSpPr/>
          <p:nvPr/>
        </p:nvSpPr>
        <p:spPr>
          <a:xfrm>
            <a:off x="990600" y="4724400"/>
            <a:ext cx="1238250" cy="76200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239" name="Shape 239"/>
          <p:cNvSpPr/>
          <p:nvPr/>
        </p:nvSpPr>
        <p:spPr>
          <a:xfrm>
            <a:off x="2590800" y="1600200"/>
            <a:ext cx="4038600" cy="295274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2133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Nunito"/>
              <a:buNone/>
            </a:pPr>
            <a:r>
              <a:rPr lang="en-US" sz="54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Which language has a larger population of Speakers?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3200400"/>
            <a:ext cx="7772400" cy="2514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A. English </a:t>
            </a:r>
          </a:p>
          <a:p>
            <a:pPr marL="342900" marR="0" lvl="0" indent="-342900" algn="ctr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B. Chinese(</a:t>
            </a:r>
            <a:r>
              <a:rPr lang="en-US" sz="4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mandarin</a:t>
            </a: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)</a:t>
            </a:r>
          </a:p>
          <a:p>
            <a:pPr marL="342900" marR="0" lvl="0" indent="-342900" algn="ctr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C. Spanish </a:t>
            </a:r>
          </a:p>
        </p:txBody>
      </p:sp>
      <p:sp>
        <p:nvSpPr>
          <p:cNvPr id="246" name="Shape 246"/>
          <p:cNvSpPr/>
          <p:nvPr/>
        </p:nvSpPr>
        <p:spPr>
          <a:xfrm>
            <a:off x="1981200" y="40386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Rokkitt"/>
              <a:buNone/>
            </a:pPr>
            <a:r>
              <a:rPr lang="en-US" sz="5400" b="1" i="0" u="none" strike="noStrike" cap="none" baseline="0">
                <a:solidFill>
                  <a:srgbClr val="FFFF00"/>
                </a:solidFill>
                <a:latin typeface="Rokkitt"/>
                <a:ea typeface="Rokkitt"/>
                <a:cs typeface="Rokkitt"/>
                <a:sym typeface="Rokkitt"/>
              </a:rPr>
              <a:t>What language is widely spoken in Ireland?</a:t>
            </a:r>
            <a:r>
              <a:rPr lang="en-US" sz="40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685800" y="2514600"/>
            <a:ext cx="7772400" cy="3581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 Irish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English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C. Gaelic </a:t>
            </a:r>
          </a:p>
        </p:txBody>
      </p:sp>
      <p:sp>
        <p:nvSpPr>
          <p:cNvPr id="253" name="Shape 253"/>
          <p:cNvSpPr/>
          <p:nvPr/>
        </p:nvSpPr>
        <p:spPr>
          <a:xfrm>
            <a:off x="1828800" y="39624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Which country has the most people?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A.    U.S.A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B.   Russia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C.  India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D.  China</a:t>
            </a:r>
            <a:r>
              <a:rPr lang="en-US" sz="6000" b="1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43" name="Shape 43"/>
          <p:cNvSpPr/>
          <p:nvPr/>
        </p:nvSpPr>
        <p:spPr>
          <a:xfrm>
            <a:off x="1828800" y="55626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xfrm>
            <a:off x="685800" y="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Nunito"/>
              <a:buNone/>
            </a:pPr>
            <a:r>
              <a:rPr lang="en-US" sz="7200" b="1" i="0" u="none" strike="noStrike" cap="none" baseline="0">
                <a:solidFill>
                  <a:srgbClr val="00FF00"/>
                </a:solidFill>
                <a:latin typeface="Nunito"/>
                <a:ea typeface="Nunito"/>
                <a:cs typeface="Nunito"/>
                <a:sym typeface="Nunito"/>
              </a:rPr>
              <a:t>green</a:t>
            </a:r>
          </a:p>
        </p:txBody>
      </p:sp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colour is worn when we celebrate St. Patrick’s Day?</a:t>
            </a:r>
          </a:p>
        </p:txBody>
      </p:sp>
      <p:sp>
        <p:nvSpPr>
          <p:cNvPr id="260" name="Shape 260"/>
          <p:cNvSpPr/>
          <p:nvPr/>
        </p:nvSpPr>
        <p:spPr>
          <a:xfrm>
            <a:off x="838200" y="5622925"/>
            <a:ext cx="6477000" cy="123507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261" name="Shape 261"/>
          <p:cNvSpPr/>
          <p:nvPr/>
        </p:nvSpPr>
        <p:spPr>
          <a:xfrm>
            <a:off x="2514600" y="381000"/>
            <a:ext cx="914400" cy="8890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Christmas 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772400" cy="426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Which Festival is celebrated in most countries on the 25</a:t>
            </a:r>
            <a:r>
              <a:rPr lang="en-US" sz="6000" b="1" i="0" u="none" strike="noStrike" cap="none" baseline="3000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th</a:t>
            </a:r>
            <a:r>
              <a:rPr lang="en-US" sz="60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  of December?</a:t>
            </a:r>
            <a:r>
              <a:rPr lang="en-US" sz="28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68" name="Shape 268"/>
          <p:cNvSpPr/>
          <p:nvPr/>
        </p:nvSpPr>
        <p:spPr>
          <a:xfrm>
            <a:off x="1676400" y="7620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Nunito"/>
              <a:buNone/>
            </a:pPr>
            <a:r>
              <a:rPr lang="en-US" sz="48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In one of these countries people who </a:t>
            </a:r>
            <a:r>
              <a:rPr lang="en-US" sz="4800" b="1" i="1" u="sng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eat</a:t>
            </a:r>
            <a:r>
              <a:rPr lang="en-US" sz="48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n-US" sz="4800" b="1" i="1" u="sng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pork</a:t>
            </a:r>
            <a:r>
              <a:rPr lang="en-US" sz="48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 are few. why?</a:t>
            </a:r>
          </a:p>
        </p:txBody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685800" y="2133600"/>
            <a:ext cx="7772400" cy="441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4800" b="1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A. Italy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4800" b="1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B. Scotland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4800" b="1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C. Germany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4800" b="1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D. Saudi Arabia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4800" b="1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E. Japan</a:t>
            </a: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75" name="Shape 275"/>
          <p:cNvSpPr/>
          <p:nvPr/>
        </p:nvSpPr>
        <p:spPr>
          <a:xfrm>
            <a:off x="2057400" y="48006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Section E</a:t>
            </a:r>
          </a:p>
        </p:txBody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History </a:t>
            </a:r>
          </a:p>
        </p:txBody>
      </p:sp>
      <p:sp>
        <p:nvSpPr>
          <p:cNvPr id="282" name="Shape 282"/>
          <p:cNvSpPr/>
          <p:nvPr/>
        </p:nvSpPr>
        <p:spPr>
          <a:xfrm>
            <a:off x="1981200" y="1752600"/>
            <a:ext cx="7162799" cy="33813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283" name="Shape 283"/>
          <p:cNvSpPr/>
          <p:nvPr/>
        </p:nvSpPr>
        <p:spPr>
          <a:xfrm>
            <a:off x="152400" y="1295400"/>
            <a:ext cx="2800350" cy="38100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284" name="Shape 284"/>
          <p:cNvSpPr/>
          <p:nvPr/>
        </p:nvSpPr>
        <p:spPr>
          <a:xfrm>
            <a:off x="3048000" y="3886200"/>
            <a:ext cx="3175000" cy="18923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285" name="Shape 285"/>
          <p:cNvSpPr/>
          <p:nvPr/>
        </p:nvSpPr>
        <p:spPr>
          <a:xfrm>
            <a:off x="1219200" y="3810000"/>
            <a:ext cx="9372600" cy="42068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 what year did World War two begin?</a:t>
            </a:r>
          </a:p>
        </p:txBody>
      </p:sp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09600" y="1676400"/>
            <a:ext cx="7772400" cy="388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eorgia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A.  1945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eorgia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B. 1930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eorgia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C. 1939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eorgia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D. 1937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Georgia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E. 1940</a:t>
            </a:r>
            <a:r>
              <a:rPr lang="en-US" sz="5400" b="1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92" name="Shape 292"/>
          <p:cNvSpPr/>
          <p:nvPr/>
        </p:nvSpPr>
        <p:spPr>
          <a:xfrm>
            <a:off x="2743200" y="35814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title"/>
          </p:nvPr>
        </p:nvSpPr>
        <p:spPr>
          <a:xfrm>
            <a:off x="533400" y="762000"/>
            <a:ext cx="79247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54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Which Chinese leader carried out the famous </a:t>
            </a:r>
            <a:r>
              <a:rPr lang="en-US" sz="5400" b="1" i="0" u="sng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“Long March”</a:t>
            </a:r>
          </a:p>
        </p:txBody>
      </p:sp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A. Deng Xiao Ping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B. Mao Zedong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C. Chou en Lai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Souce Sans Pro"/>
              <a:buChar char="•"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D. Chiang Kai Chek</a:t>
            </a:r>
          </a:p>
        </p:txBody>
      </p:sp>
      <p:sp>
        <p:nvSpPr>
          <p:cNvPr id="299" name="Shape 299"/>
          <p:cNvSpPr/>
          <p:nvPr/>
        </p:nvSpPr>
        <p:spPr>
          <a:xfrm>
            <a:off x="609600" y="34290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>
            <a:spLocks noGrp="1"/>
          </p:cNvSpPr>
          <p:nvPr>
            <p:ph type="title"/>
          </p:nvPr>
        </p:nvSpPr>
        <p:spPr>
          <a:xfrm>
            <a:off x="685800" y="8382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5400" b="0" i="0" u="none" strike="noStrike" cap="none" baseline="0">
                <a:solidFill>
                  <a:srgbClr val="FFFF00"/>
                </a:solidFill>
                <a:latin typeface="Impact"/>
                <a:ea typeface="Impact"/>
                <a:cs typeface="Impact"/>
                <a:sym typeface="Impact"/>
              </a:rPr>
              <a:t>Who was the leader of Germany during world war two?</a:t>
            </a:r>
          </a:p>
        </p:txBody>
      </p:sp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2438400"/>
            <a:ext cx="7772400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Heinreich Himmler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Adolf Hitler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C. Benito Mussolini</a:t>
            </a:r>
          </a:p>
        </p:txBody>
      </p:sp>
      <p:sp>
        <p:nvSpPr>
          <p:cNvPr id="306" name="Shape 306"/>
          <p:cNvSpPr/>
          <p:nvPr/>
        </p:nvSpPr>
        <p:spPr>
          <a:xfrm>
            <a:off x="457200" y="34290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title"/>
          </p:nvPr>
        </p:nvSpPr>
        <p:spPr>
          <a:xfrm>
            <a:off x="0" y="83820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Impact"/>
              <a:buNone/>
            </a:pPr>
            <a:r>
              <a:rPr lang="en-US" sz="5400" b="0" i="0" u="none" strike="noStrike" cap="none" baseline="0">
                <a:solidFill>
                  <a:srgbClr val="FFFF00"/>
                </a:solidFill>
                <a:latin typeface="Impact"/>
                <a:ea typeface="Impact"/>
                <a:cs typeface="Impact"/>
                <a:sym typeface="Impact"/>
              </a:rPr>
              <a:t>Which British General was responsible for the final defeat of Napoleon at Waterloo?</a:t>
            </a:r>
          </a:p>
        </p:txBody>
      </p:sp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685800" y="2590800"/>
            <a:ext cx="8458200" cy="3505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 Duke of Norfolk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Duke of Wellington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C. Duke of York</a:t>
            </a:r>
          </a:p>
        </p:txBody>
      </p:sp>
      <p:sp>
        <p:nvSpPr>
          <p:cNvPr id="313" name="Shape 313"/>
          <p:cNvSpPr/>
          <p:nvPr/>
        </p:nvSpPr>
        <p:spPr>
          <a:xfrm>
            <a:off x="381000" y="36576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title"/>
          </p:nvPr>
        </p:nvSpPr>
        <p:spPr>
          <a:xfrm>
            <a:off x="-457200" y="685800"/>
            <a:ext cx="9601200" cy="1066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Nunito"/>
              <a:buNone/>
            </a:pPr>
            <a:r>
              <a:rPr lang="en-US" sz="48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Which of these American Presidents was</a:t>
            </a:r>
            <a:br>
              <a:rPr lang="en-US" sz="48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lang="en-US" sz="4800" b="1" i="0" u="none" strike="noStrike" cap="none" baseline="0">
                <a:solidFill>
                  <a:srgbClr val="FFFF00"/>
                </a:solidFill>
                <a:latin typeface="Nunito"/>
                <a:ea typeface="Nunito"/>
                <a:cs typeface="Nunito"/>
                <a:sym typeface="Nunito"/>
              </a:rPr>
              <a:t> assassinated ?</a:t>
            </a:r>
            <a:r>
              <a:rPr lang="en-US" sz="40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2362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John Fitzgerald Kennedy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Richard Nixon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C. Eisenhower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D. Ronald Reagan </a:t>
            </a:r>
          </a:p>
        </p:txBody>
      </p:sp>
      <p:sp>
        <p:nvSpPr>
          <p:cNvPr id="320" name="Shape 320"/>
          <p:cNvSpPr/>
          <p:nvPr/>
        </p:nvSpPr>
        <p:spPr>
          <a:xfrm>
            <a:off x="609600" y="23622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Nelson Mandela of South Africa</a:t>
            </a:r>
          </a:p>
        </p:txBody>
      </p:sp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72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Which African President spent 27 years in prison?</a:t>
            </a:r>
          </a:p>
        </p:txBody>
      </p:sp>
      <p:sp>
        <p:nvSpPr>
          <p:cNvPr id="327" name="Shape 327"/>
          <p:cNvSpPr/>
          <p:nvPr/>
        </p:nvSpPr>
        <p:spPr>
          <a:xfrm>
            <a:off x="533400" y="4572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Which country has the biggest land area?</a:t>
            </a:r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A.   China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B.    Russia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C.    Jamaica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D.    Canada</a:t>
            </a:r>
          </a:p>
        </p:txBody>
      </p:sp>
      <p:sp>
        <p:nvSpPr>
          <p:cNvPr id="50" name="Shape 50"/>
          <p:cNvSpPr/>
          <p:nvPr/>
        </p:nvSpPr>
        <p:spPr>
          <a:xfrm>
            <a:off x="1981200" y="32004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Hiroshima and Nagasaki</a:t>
            </a:r>
            <a:r>
              <a:rPr lang="en-US" sz="44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33" name="Shape 33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 what two cities of Japan did Americans drop the Atomic Bomb in 1945 ?</a:t>
            </a:r>
          </a:p>
        </p:txBody>
      </p:sp>
      <p:sp>
        <p:nvSpPr>
          <p:cNvPr id="334" name="Shape 334"/>
          <p:cNvSpPr/>
          <p:nvPr/>
        </p:nvSpPr>
        <p:spPr>
          <a:xfrm>
            <a:off x="304800" y="6858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381000" y="838200"/>
            <a:ext cx="8229600" cy="3505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66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is 9/11?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/>
              <a:buChar char="•"/>
            </a:pPr>
            <a:r>
              <a:rPr lang="en-US" sz="6600" b="1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year did 9/11 occur?</a:t>
            </a:r>
          </a:p>
        </p:txBody>
      </p:sp>
      <p:sp>
        <p:nvSpPr>
          <p:cNvPr id="340" name="Shape 340"/>
          <p:cNvSpPr/>
          <p:nvPr/>
        </p:nvSpPr>
        <p:spPr>
          <a:xfrm>
            <a:off x="7427911" y="228600"/>
            <a:ext cx="1716086" cy="236219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341" name="Shape 341"/>
          <p:cNvSpPr txBox="1"/>
          <p:nvPr/>
        </p:nvSpPr>
        <p:spPr>
          <a:xfrm>
            <a:off x="457200" y="3962400"/>
            <a:ext cx="8686800" cy="22875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unito"/>
              <a:buNone/>
            </a:pPr>
            <a:r>
              <a:rPr lang="en-US" sz="48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9/11 refers to the largest terrorist attack on U.S soil, September 11, 2001</a:t>
            </a:r>
          </a:p>
        </p:txBody>
      </p:sp>
      <p:sp>
        <p:nvSpPr>
          <p:cNvPr id="342" name="Shape 342"/>
          <p:cNvSpPr/>
          <p:nvPr/>
        </p:nvSpPr>
        <p:spPr>
          <a:xfrm>
            <a:off x="0" y="4114800"/>
            <a:ext cx="609599" cy="592137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66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In which country is mount Everest?</a:t>
            </a:r>
            <a:r>
              <a:rPr lang="en-US" sz="40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333333"/>
              <a:buFont typeface="Nunito"/>
              <a:buAutoNum type="alphaUcPeriod"/>
            </a:pPr>
            <a:r>
              <a:rPr lang="en-US" sz="1800" b="0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India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AutoNum type="alphaUcPeriod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Nepal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AutoNum type="alphaUcPeriod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 China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AutoNum type="alphaUcPeriod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 Pakistan</a:t>
            </a:r>
          </a:p>
        </p:txBody>
      </p:sp>
      <p:sp>
        <p:nvSpPr>
          <p:cNvPr id="57" name="Shape 57"/>
          <p:cNvSpPr/>
          <p:nvPr/>
        </p:nvSpPr>
        <p:spPr>
          <a:xfrm>
            <a:off x="1371600" y="32004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On which continent is the Sahara desert?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228600" y="1828800"/>
            <a:ext cx="8534399" cy="426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A.     North America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B.      Asia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C.      Africa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6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D.      Europe</a:t>
            </a:r>
            <a:r>
              <a:rPr lang="en-US" sz="6000" b="1" i="0" u="none" strike="noStrike" cap="none" baseline="0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4" name="Shape 64"/>
          <p:cNvSpPr/>
          <p:nvPr/>
        </p:nvSpPr>
        <p:spPr>
          <a:xfrm>
            <a:off x="1828800" y="42672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6000" b="1" i="1" u="sng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Paris</a:t>
            </a:r>
            <a:r>
              <a:rPr lang="en-US" sz="60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 is the capital of which country?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AutoNum type="alphaUcPeriod"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Russia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AutoNum type="alphaUcPeriod"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France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AutoNum type="alphaUcPeriod"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Belgium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AutoNum type="alphaUcPeriod"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Norway </a:t>
            </a:r>
          </a:p>
        </p:txBody>
      </p:sp>
      <p:sp>
        <p:nvSpPr>
          <p:cNvPr id="71" name="Shape 71"/>
          <p:cNvSpPr/>
          <p:nvPr/>
        </p:nvSpPr>
        <p:spPr>
          <a:xfrm>
            <a:off x="2057400" y="3124200"/>
            <a:ext cx="914400" cy="88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6000" b="0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man from </a:t>
            </a:r>
            <a:r>
              <a:rPr lang="en-US" sz="6000" b="0" i="1" u="sng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Ireland</a:t>
            </a:r>
            <a:r>
              <a:rPr lang="en-US" sz="6000" b="0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is: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A.  An   Irelandish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B.  An  Irelander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C.  An  Irish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unito"/>
              <a:buChar char="•"/>
            </a:pPr>
            <a:r>
              <a:rPr lang="en-US" sz="6000" b="1" i="0" u="none" strike="noStrike" cap="none" baseline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D.  An  Irisher</a:t>
            </a:r>
          </a:p>
          <a:p>
            <a:endParaRPr/>
          </a:p>
        </p:txBody>
      </p:sp>
      <p:sp>
        <p:nvSpPr>
          <p:cNvPr id="78" name="Shape 78"/>
          <p:cNvSpPr/>
          <p:nvPr/>
        </p:nvSpPr>
        <p:spPr>
          <a:xfrm>
            <a:off x="1676400" y="4191000"/>
            <a:ext cx="838199" cy="81438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3399"/>
            </a:gs>
            <a:gs pos="100000">
              <a:srgbClr val="F00176"/>
            </a:gs>
          </a:gsLst>
          <a:lin ang="540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Souce Sans Pro"/>
              <a:buNone/>
            </a:pPr>
            <a:r>
              <a:rPr lang="en-US" sz="6000" b="1" i="0" u="none" strike="noStrike" cap="none" baseline="0">
                <a:solidFill>
                  <a:srgbClr val="FFFF00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Which of these is not a capital city?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2209800"/>
            <a:ext cx="7772400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London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Rome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C. Beijing 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-US" sz="5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D. Sydney</a:t>
            </a:r>
            <a:r>
              <a:rPr lang="en-US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85" name="Shape 85"/>
          <p:cNvSpPr/>
          <p:nvPr/>
        </p:nvSpPr>
        <p:spPr>
          <a:xfrm>
            <a:off x="1981200" y="5105400"/>
            <a:ext cx="1066800" cy="1036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Blue Galaxy">
  <a:themeElements>
    <a:clrScheme name="Blue Galax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665</Words>
  <Application>Microsoft Office PowerPoint</Application>
  <PresentationFormat>Экран (4:3)</PresentationFormat>
  <Paragraphs>152</Paragraphs>
  <Slides>41</Slides>
  <Notes>41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Blue Galaxy</vt:lpstr>
      <vt:lpstr>Quiz    Time </vt:lpstr>
      <vt:lpstr>Section A </vt:lpstr>
      <vt:lpstr>Which country has the most people?</vt:lpstr>
      <vt:lpstr>Which country has the biggest land area?</vt:lpstr>
      <vt:lpstr>In which country is mount Everest? </vt:lpstr>
      <vt:lpstr>On which continent is the Sahara desert?</vt:lpstr>
      <vt:lpstr>Paris is the capital of which country?</vt:lpstr>
      <vt:lpstr>A man from Ireland is:</vt:lpstr>
      <vt:lpstr>Which of these is not a capital city?</vt:lpstr>
      <vt:lpstr>The longest River in Asia is:</vt:lpstr>
      <vt:lpstr>Which is the largest ocean in the world?</vt:lpstr>
      <vt:lpstr>One of these countries was not hit by the 2004 Tsunami:</vt:lpstr>
      <vt:lpstr>Section B</vt:lpstr>
      <vt:lpstr>Which travels faster? </vt:lpstr>
      <vt:lpstr>Which symbol stands for water?</vt:lpstr>
      <vt:lpstr>Which is heavier?</vt:lpstr>
      <vt:lpstr>Shenzhou 5</vt:lpstr>
      <vt:lpstr>Section C</vt:lpstr>
      <vt:lpstr>Where is  pop singer Michael Jackson from?</vt:lpstr>
      <vt:lpstr>Слайд 20</vt:lpstr>
      <vt:lpstr>Слайд 21</vt:lpstr>
      <vt:lpstr>Tiger woods</vt:lpstr>
      <vt:lpstr>What country does the football player Ronaldo come from?</vt:lpstr>
      <vt:lpstr>Beijing Shanghai  Qingdao </vt:lpstr>
      <vt:lpstr>Elton John </vt:lpstr>
      <vt:lpstr>What does NBA mean in full?</vt:lpstr>
      <vt:lpstr>Section D </vt:lpstr>
      <vt:lpstr>Which language has a larger population of Speakers?</vt:lpstr>
      <vt:lpstr>What language is widely spoken in Ireland? </vt:lpstr>
      <vt:lpstr>green</vt:lpstr>
      <vt:lpstr>Christmas </vt:lpstr>
      <vt:lpstr>In one of these countries people who eat pork are few. why?</vt:lpstr>
      <vt:lpstr>Section E</vt:lpstr>
      <vt:lpstr>In what year did World War two begin?</vt:lpstr>
      <vt:lpstr>Which Chinese leader carried out the famous “Long March”</vt:lpstr>
      <vt:lpstr>Who was the leader of Germany during world war two?</vt:lpstr>
      <vt:lpstr>Which British General was responsible for the final defeat of Napoleon at Waterloo?</vt:lpstr>
      <vt:lpstr>Which of these American Presidents was  assassinated ? </vt:lpstr>
      <vt:lpstr>Nelson Mandela of South Africa</vt:lpstr>
      <vt:lpstr>Hiroshima and Nagasaki </vt:lpstr>
      <vt:lpstr>Слайд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   Time </dc:title>
  <cp:lastModifiedBy>User</cp:lastModifiedBy>
  <cp:revision>1</cp:revision>
  <dcterms:modified xsi:type="dcterms:W3CDTF">2020-05-21T17:03:19Z</dcterms:modified>
</cp:coreProperties>
</file>