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1" r:id="rId3"/>
    <p:sldId id="257" r:id="rId4"/>
    <p:sldId id="259" r:id="rId5"/>
    <p:sldId id="258" r:id="rId6"/>
    <p:sldId id="266" r:id="rId7"/>
    <p:sldId id="260" r:id="rId8"/>
    <p:sldId id="261" r:id="rId9"/>
    <p:sldId id="267" r:id="rId10"/>
    <p:sldId id="262" r:id="rId11"/>
    <p:sldId id="263" r:id="rId12"/>
    <p:sldId id="264" r:id="rId13"/>
    <p:sldId id="265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23A1B-F8FF-46CE-94D4-7CF0A309269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E0D03-331B-4C13-9572-44A7F987BB4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Презентации</a:t>
            </a:r>
            <a:r>
              <a:rPr lang="ru-RU" baseline="0" dirty="0" smtClean="0"/>
              <a:t> на русском и казахском языках</a:t>
            </a:r>
            <a:r>
              <a:rPr lang="en-US" baseline="0" dirty="0" smtClean="0"/>
              <a:t>: </a:t>
            </a:r>
            <a:r>
              <a:rPr lang="en-US" dirty="0" smtClean="0"/>
              <a:t>http://yznaika.com/powerpoint</a:t>
            </a:r>
            <a:endParaRPr lang="ru-RU" dirty="0" smtClean="0"/>
          </a:p>
          <a:p>
            <a:r>
              <a:rPr lang="ru-RU" dirty="0" smtClean="0"/>
              <a:t>Правила</a:t>
            </a:r>
            <a:r>
              <a:rPr lang="ru-RU" baseline="0" dirty="0" smtClean="0"/>
              <a:t> казахского языка</a:t>
            </a:r>
            <a:r>
              <a:rPr lang="en-US" baseline="0" dirty="0" smtClean="0"/>
              <a:t>: http://yznaika.com/hints</a:t>
            </a:r>
            <a:endParaRPr lang="ru-RU" baseline="0" dirty="0" smtClean="0"/>
          </a:p>
          <a:p>
            <a:r>
              <a:rPr lang="ru-RU" baseline="0" dirty="0" smtClean="0"/>
              <a:t>Интересные факты</a:t>
            </a:r>
            <a:r>
              <a:rPr lang="en-US" baseline="0" dirty="0" smtClean="0"/>
              <a:t>: http://yznaika.com/interest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E0D03-331B-4C13-9572-44A7F987BB45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2E5FC-530D-41D3-9B98-8638F65D8569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7A775-1702-4668-A5A6-45E81B2AC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yznaika.com/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5.jpeg"/><Relationship Id="rId7" Type="http://schemas.openxmlformats.org/officeDocument/2006/relationships/image" Target="../media/image5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gif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gif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30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23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8.jpeg"/><Relationship Id="rId5" Type="http://schemas.openxmlformats.org/officeDocument/2006/relationships/image" Target="../media/image26.jpeg"/><Relationship Id="rId15" Type="http://schemas.openxmlformats.org/officeDocument/2006/relationships/image" Target="../media/image32.png"/><Relationship Id="rId10" Type="http://schemas.openxmlformats.org/officeDocument/2006/relationships/image" Target="../media/image7.jpeg"/><Relationship Id="rId4" Type="http://schemas.openxmlformats.org/officeDocument/2006/relationships/image" Target="../media/image25.gif"/><Relationship Id="rId9" Type="http://schemas.openxmlformats.org/officeDocument/2006/relationships/image" Target="../media/image6.jpe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7region.kz/wp-content/uploads/2015/08/227-%D0%BC%D0%BB%D1%80%D0%B4-%D1%82%D0%B5%D0%BD%D0%B3%D0%B5-%D0%B7%D0%B0%D0%B4%D0%BE%D0%BB%D0%B6%D0%B0%D0%BB%D0%B8-%D0%B3%D0%BE%D1%81%D1%83%D0%B4%D0%B0%D1%80%D1%81%D1%82%D0%B2%D1%83-%D0%BA%D0%B0%D0%B7%D0%B0%D1%85%D1%81%D1%82%D0%B0%D0%BD%D1%86%D1%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7528" cy="6858000"/>
          </a:xfrm>
          <a:prstGeom prst="rect">
            <a:avLst/>
          </a:prstGeom>
          <a:noFill/>
        </p:spPr>
      </p:pic>
      <p:grpSp>
        <p:nvGrpSpPr>
          <p:cNvPr id="15" name="Group 10"/>
          <p:cNvGrpSpPr>
            <a:grpSpLocks/>
          </p:cNvGrpSpPr>
          <p:nvPr/>
        </p:nvGrpSpPr>
        <p:grpSpPr bwMode="auto">
          <a:xfrm rot="10800000">
            <a:off x="0" y="3356991"/>
            <a:ext cx="3851920" cy="3501003"/>
            <a:chOff x="3511" y="48"/>
            <a:chExt cx="8285" cy="8480"/>
          </a:xfrm>
        </p:grpSpPr>
        <p:pic>
          <p:nvPicPr>
            <p:cNvPr id="17" name="Picture 12" descr="орнамент027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10751" y="2763"/>
              <a:ext cx="563" cy="576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  <p:pic>
          <p:nvPicPr>
            <p:cNvPr id="18" name="Picture 13" descr="орнамент027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lum bright="20000" contrast="40000"/>
            </a:blip>
            <a:srcRect/>
            <a:stretch>
              <a:fillRect/>
            </a:stretch>
          </p:blipFill>
          <p:spPr bwMode="auto">
            <a:xfrm rot="5400000">
              <a:off x="6024" y="-1741"/>
              <a:ext cx="514" cy="55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  <p:pic>
          <p:nvPicPr>
            <p:cNvPr id="16" name="Picture 11" descr="символ01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9122" y="48"/>
              <a:ext cx="2674" cy="257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</p:grpSp>
      <p:grpSp>
        <p:nvGrpSpPr>
          <p:cNvPr id="19" name="Group 10"/>
          <p:cNvGrpSpPr>
            <a:grpSpLocks/>
          </p:cNvGrpSpPr>
          <p:nvPr/>
        </p:nvGrpSpPr>
        <p:grpSpPr bwMode="auto">
          <a:xfrm rot="10800000" flipH="1" flipV="1">
            <a:off x="5652120" y="0"/>
            <a:ext cx="3491880" cy="3068960"/>
            <a:chOff x="3511" y="48"/>
            <a:chExt cx="8285" cy="8480"/>
          </a:xfrm>
        </p:grpSpPr>
        <p:pic>
          <p:nvPicPr>
            <p:cNvPr id="21" name="Picture 12" descr="орнамент027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10751" y="2763"/>
              <a:ext cx="563" cy="576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  <p:pic>
          <p:nvPicPr>
            <p:cNvPr id="22" name="Picture 13" descr="орнамент027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lum bright="20000" contrast="40000"/>
            </a:blip>
            <a:srcRect/>
            <a:stretch>
              <a:fillRect/>
            </a:stretch>
          </p:blipFill>
          <p:spPr bwMode="auto">
            <a:xfrm rot="5400000">
              <a:off x="6024" y="-1741"/>
              <a:ext cx="514" cy="55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  <p:pic>
          <p:nvPicPr>
            <p:cNvPr id="20" name="Picture 11" descr="символ01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9122" y="48"/>
              <a:ext cx="2674" cy="257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3" name="Прямоугольник 22"/>
          <p:cNvSpPr/>
          <p:nvPr/>
        </p:nvSpPr>
        <p:spPr>
          <a:xfrm>
            <a:off x="1223519" y="1562580"/>
            <a:ext cx="7174424" cy="3292418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WordArt 12"/>
          <p:cNvSpPr>
            <a:spLocks noChangeArrowheads="1" noChangeShapeType="1" noTextEdit="1"/>
          </p:cNvSpPr>
          <p:nvPr/>
        </p:nvSpPr>
        <p:spPr bwMode="auto">
          <a:xfrm>
            <a:off x="1305046" y="1562580"/>
            <a:ext cx="7011370" cy="2514492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Cambria" pitchFamily="18" charset="0"/>
              <a:cs typeface="Calibri" pitchFamily="34" charset="0"/>
            </a:endParaRPr>
          </a:p>
          <a:p>
            <a:pPr algn="ctr"/>
            <a:r>
              <a:rPr lang="ru-RU" sz="3600" b="1" kern="1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  <a:cs typeface="Calibri" pitchFamily="34" charset="0"/>
              </a:rPr>
              <a:t>Сабақтың</a:t>
            </a:r>
            <a:r>
              <a:rPr lang="ru-RU" sz="3600" b="1" kern="1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  <a:cs typeface="Calibri" pitchFamily="34" charset="0"/>
              </a:rPr>
              <a:t> </a:t>
            </a:r>
            <a:r>
              <a:rPr lang="ru-RU" sz="3600" b="1" kern="1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  <a:cs typeface="Calibri" pitchFamily="34" charset="0"/>
              </a:rPr>
              <a:t>тақырыбы</a:t>
            </a:r>
            <a:endParaRPr lang="ru-RU" sz="3600" b="1" kern="1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Cambria" pitchFamily="18" charset="0"/>
              <a:cs typeface="Calibri" pitchFamily="34" charset="0"/>
            </a:endParaRPr>
          </a:p>
          <a:p>
            <a:pPr algn="ctr"/>
            <a:r>
              <a:rPr lang="ru-RU" sz="3600" b="1" kern="1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  <a:cs typeface="Calibri" pitchFamily="34" charset="0"/>
              </a:rPr>
              <a:t>Бизнес ж</a:t>
            </a:r>
            <a:r>
              <a:rPr lang="kk-KZ" sz="3600" b="1" kern="1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  <a:cs typeface="Calibri" pitchFamily="34" charset="0"/>
              </a:rPr>
              <a:t>әне </a:t>
            </a:r>
            <a:r>
              <a:rPr lang="kk-KZ" sz="3600" b="1" kern="1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  <a:cs typeface="Calibri" pitchFamily="34" charset="0"/>
              </a:rPr>
              <a:t>ақша</a:t>
            </a:r>
            <a:endParaRPr lang="ru-RU" sz="3600" b="1" kern="1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Cambria" pitchFamily="18" charset="0"/>
              <a:cs typeface="Calibri" pitchFamily="34" charset="0"/>
            </a:endParaRPr>
          </a:p>
        </p:txBody>
      </p:sp>
      <p:pic>
        <p:nvPicPr>
          <p:cNvPr id="25" name="Picture 2" descr="C:\Users\User\Desktop\Рисунок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6286520"/>
            <a:ext cx="2560637" cy="5365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334649790_black-background-metal-hole-2560x1600-by-free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321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496" y="0"/>
            <a:ext cx="9108504" cy="32333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2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Республикада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ақша айналысындағы мерейтойлық және ескерткіш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ақшалар 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қолданылады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Мерейтойлық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ескерткіш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теңгелер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оларда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белгіленген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құнға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сәйкес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төлем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қабілетіне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ие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бірақ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негізінен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мәдени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ағарту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мақсатында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шығарылған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Әдеттегідей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қатаң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шектеулі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таралыммен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шығарылады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Республикасының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аумағында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шет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елдерде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коллекциялық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құнымен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сатуға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Ескерткіш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монеталар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999/1000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сынамды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алтыннан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жасалған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массасы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— 1000 грамм,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диаметрі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— 100 </a:t>
            </a:r>
            <a:r>
              <a:rPr lang="en-US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mm., «proof»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сапасымен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жасалған.</a:t>
            </a:r>
            <a:endParaRPr lang="ru-RU" sz="2200" b="1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56992"/>
            <a:ext cx="1798836" cy="17988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445224"/>
            <a:ext cx="1076325" cy="1076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356992"/>
            <a:ext cx="3048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5229200"/>
            <a:ext cx="28082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7" descr="ten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3775" y="3356992"/>
            <a:ext cx="1800225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 descr="t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5085184"/>
            <a:ext cx="16573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 descr="tg2"/>
          <p:cNvPicPr>
            <a:picLocks noChangeAspect="1" noChangeArrowheads="1"/>
          </p:cNvPicPr>
          <p:nvPr/>
        </p:nvPicPr>
        <p:blipFill>
          <a:blip r:embed="rId9" cstate="print"/>
          <a:srcRect r="49990"/>
          <a:stretch>
            <a:fillRect/>
          </a:stretch>
        </p:blipFill>
        <p:spPr bwMode="auto">
          <a:xfrm>
            <a:off x="7524328" y="5229200"/>
            <a:ext cx="1440160" cy="14462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5" name="Picture 1" descr="C:\Users\Санжар\Desktop\1000tenge-flag_revers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427394"/>
            <a:ext cx="1603665" cy="15857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 descr="C:\Users\Санжар\Desktop\1000tenge-gerb_revers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03648" y="5301208"/>
            <a:ext cx="1392765" cy="1377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Банкноталардың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бет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жағында орталық бөлігінде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Астана-Бәйтерек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монументі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қазіргі заманғы қазақстандық сәулеттің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конструкторлық  және инженерлік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ойдың жетістігі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тәуелсіз Қазақстанның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даму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нышаны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орналастырылған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Банкнотаның ортасында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түрлі-түсті жолақтарда Қазақстан Республикасының мемлекеттік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әнұраны ноталарының фрагменттері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бейнеленген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оларға номиналдың сандық белгісі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жазылған.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«Бәйтерек» ескерткішінің сол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жағында бір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түспен Қазақстан Республикасының мемлекеттік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елтаңбасы салынған.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Оң жақ жоғарғы бөлігінде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жалаудың бейнесі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Банкнотаның төменгі бөлігінде сенімді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шынайылықты және әділеттілікті білдіретін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классикалық геральдикада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ашық алақан бейнеленген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C:\Users\Санжар\Desktop\1000_tenge_(200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750919" y="4967959"/>
            <a:ext cx="2348881" cy="1197937"/>
          </a:xfrm>
          <a:prstGeom prst="rect">
            <a:avLst/>
          </a:prstGeom>
          <a:noFill/>
        </p:spPr>
      </p:pic>
      <p:pic>
        <p:nvPicPr>
          <p:cNvPr id="5122" name="Picture 2" descr="C:\Users\Санжар\Desktop\301px-500_tenge_2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437112"/>
            <a:ext cx="1117250" cy="2304257"/>
          </a:xfrm>
          <a:prstGeom prst="rect">
            <a:avLst/>
          </a:prstGeom>
          <a:noFill/>
        </p:spPr>
      </p:pic>
      <p:pic>
        <p:nvPicPr>
          <p:cNvPr id="5123" name="Picture 3" descr="C:\Users\Санжар\Desktop\300px-200_tenge_front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826883" y="5065620"/>
            <a:ext cx="2196729" cy="1154767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Krasivyy-fon-iz-perepletennyh-liniy-perehodyaschih-v-rombiki.(oboibox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-5904"/>
            <a:ext cx="90364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Қажетті жабдықтар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заманауи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технология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алынған соң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 өз елімізде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шығатын болды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Бұл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1995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жылдың мамыр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айы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Тұңғыш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фабрикасын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Елбасы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Нұрсұлтан Назарбаевтың өзі ашты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 туралы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ой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толғаған Елбасы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кейінірек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ақшаны дайындау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барысында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түрлі жайттар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алғанын айтты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Күллі қазақтың мақтанышына айналған теңгенің тұңғыш келбеті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мұражайларда тұр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осы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күнде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Оларда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Әл-Фараби, Сүйінбай, Құрманғазы, Шоқан,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Абай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 Әбілхайыр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Абылай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хандардың суреті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90-шы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жылдары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біздің теңге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дизайны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жағынан ТМД-дағы ең көрікті ақша болып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танылды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C:\Users\Санжар\Desktop\KazakhstanP9-5Tenge-1993-donatedhugo_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221088"/>
            <a:ext cx="2130246" cy="1080120"/>
          </a:xfrm>
          <a:prstGeom prst="rect">
            <a:avLst/>
          </a:prstGeom>
          <a:noFill/>
        </p:spPr>
      </p:pic>
      <p:pic>
        <p:nvPicPr>
          <p:cNvPr id="7" name="Picture 8" descr="C:\Users\Санжар\Desktop\KazakhstanP12-50Tenge-1993-donatedhugo_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5445224"/>
            <a:ext cx="2520280" cy="1197133"/>
          </a:xfrm>
          <a:prstGeom prst="rect">
            <a:avLst/>
          </a:prstGeom>
          <a:noFill/>
        </p:spPr>
      </p:pic>
      <p:pic>
        <p:nvPicPr>
          <p:cNvPr id="8" name="Picture 9" descr="C:\Users\Санжар\Desktop\KazakhstanP10-10Tenge-1993-donatedhugo_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2273936" cy="1080120"/>
          </a:xfrm>
          <a:prstGeom prst="rect">
            <a:avLst/>
          </a:prstGeom>
          <a:noFill/>
        </p:spPr>
      </p:pic>
      <p:pic>
        <p:nvPicPr>
          <p:cNvPr id="21506" name="Picture 2" descr="C:\Users\Санжар\Desktop\200_теңге_(1993).jpg"/>
          <p:cNvPicPr>
            <a:picLocks noChangeAspect="1" noChangeArrowheads="1"/>
          </p:cNvPicPr>
          <p:nvPr/>
        </p:nvPicPr>
        <p:blipFill>
          <a:blip r:embed="rId6" cstate="print"/>
          <a:srcRect b="50241"/>
          <a:stretch>
            <a:fillRect/>
          </a:stretch>
        </p:blipFill>
        <p:spPr bwMode="auto">
          <a:xfrm>
            <a:off x="261392" y="5517232"/>
            <a:ext cx="2438400" cy="1152128"/>
          </a:xfrm>
          <a:prstGeom prst="rect">
            <a:avLst/>
          </a:prstGeom>
          <a:noFill/>
        </p:spPr>
      </p:pic>
      <p:pic>
        <p:nvPicPr>
          <p:cNvPr id="21507" name="Picture 3" descr="C:\Users\Санжар\Desktop\image001.jpg"/>
          <p:cNvPicPr>
            <a:picLocks noChangeAspect="1" noChangeArrowheads="1"/>
          </p:cNvPicPr>
          <p:nvPr/>
        </p:nvPicPr>
        <p:blipFill>
          <a:blip r:embed="rId7" cstate="print"/>
          <a:srcRect b="50555"/>
          <a:stretch>
            <a:fillRect/>
          </a:stretch>
        </p:blipFill>
        <p:spPr bwMode="auto">
          <a:xfrm>
            <a:off x="5796136" y="5445224"/>
            <a:ext cx="2600672" cy="1228800"/>
          </a:xfrm>
          <a:prstGeom prst="rect">
            <a:avLst/>
          </a:prstGeom>
          <a:noFill/>
        </p:spPr>
      </p:pic>
      <p:pic>
        <p:nvPicPr>
          <p:cNvPr id="21509" name="Picture 5" descr="C:\Users\Санжар\Desktop\3tenge_copy.jpg"/>
          <p:cNvPicPr>
            <a:picLocks noChangeAspect="1" noChangeArrowheads="1"/>
          </p:cNvPicPr>
          <p:nvPr/>
        </p:nvPicPr>
        <p:blipFill>
          <a:blip r:embed="rId8" cstate="print"/>
          <a:srcRect b="50000"/>
          <a:stretch>
            <a:fillRect/>
          </a:stretch>
        </p:blipFill>
        <p:spPr bwMode="auto">
          <a:xfrm>
            <a:off x="107505" y="4221088"/>
            <a:ext cx="2304255" cy="1080120"/>
          </a:xfrm>
          <a:prstGeom prst="rect">
            <a:avLst/>
          </a:prstGeom>
          <a:noFill/>
        </p:spPr>
      </p:pic>
      <p:pic>
        <p:nvPicPr>
          <p:cNvPr id="21510" name="Picture 6" descr="C:\Users\Санжар\Desktop\kazach20tenge1993.jpg"/>
          <p:cNvPicPr>
            <a:picLocks noChangeAspect="1" noChangeArrowheads="1"/>
          </p:cNvPicPr>
          <p:nvPr/>
        </p:nvPicPr>
        <p:blipFill>
          <a:blip r:embed="rId9" cstate="print"/>
          <a:srcRect l="4582" t="3576" r="4929" b="53514"/>
          <a:stretch>
            <a:fillRect/>
          </a:stretch>
        </p:blipFill>
        <p:spPr bwMode="auto">
          <a:xfrm>
            <a:off x="6948264" y="4221088"/>
            <a:ext cx="2054228" cy="1080120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Krasivyy-fon-iz-perepletennyh-liniy-perehodyaschih-v-rombiki.(oboibox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885698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Банкноталарда</a:t>
            </a:r>
            <a:r>
              <a:rPr lang="ru-RU" sz="2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мынадай</a:t>
            </a:r>
            <a:r>
              <a:rPr lang="ru-RU" sz="2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қорғаныш элементтері</a:t>
            </a:r>
            <a:r>
              <a:rPr lang="ru-RU" sz="2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пайдаланылған:</a:t>
            </a:r>
            <a:endParaRPr lang="ru-RU" sz="22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  </a:t>
            </a:r>
            <a:r>
              <a:rPr lang="ru-RU" sz="2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Сутамғы белгілер</a:t>
            </a: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Сутамғы белгілерінің бейнесі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банкнотаны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жарыққа тосып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қарағанда анық көрінетін қарама-қарсы қою және ашық реңдерден тұрады.</a:t>
            </a:r>
            <a:endParaRPr lang="ru-RU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   </a:t>
            </a:r>
            <a:r>
              <a:rPr lang="ru-RU" sz="2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Қорғаныш жіп</a:t>
            </a: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қорғаныш жіп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қағаздың құрылымына енгізілген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 банкнотаны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жарыққа тосып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қарағанда тұтас сызық түрінде көрінеді.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Екінші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үзік-үзік жіп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банкнотаны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жарыққа тосып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қарағанда анық көрінетін жазбалар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 суреттер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тұтас сызық болып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пунктир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түрінде қағаздың бетіне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шығарылған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   </a:t>
            </a:r>
            <a:r>
              <a:rPr lang="ru-RU" sz="2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Мөлдір орын</a:t>
            </a: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жарыққа тосып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қарағанда жақсы көрінетін ашық орындағы полимерлік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лентадағы сурет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   </a:t>
            </a:r>
            <a:r>
              <a:rPr lang="ru-RU" sz="2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Қосарланған бейнелер</a:t>
            </a: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Банкнотаның беткі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 сыртқы жақтарында басылған бейнелердің фрагменттері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жарыққа тосып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қараған кезде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тұтас суретті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құрап, дәл сәйкес келеді</a:t>
            </a:r>
            <a:endParaRPr lang="ru-RU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Алтын </a:t>
            </a:r>
            <a:r>
              <a:rPr lang="ru-RU" sz="2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интаглио</a:t>
            </a: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Тығыз жоғары рельефті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қабатты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алтын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түстес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металл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бояуы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қорғаныш элементі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 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түрлі-түсті көшірмелеуден жоғары деңгейде қорғайды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 rot="5400000">
            <a:off x="5494921" y="3226160"/>
            <a:ext cx="6651103" cy="432048"/>
            <a:chOff x="518" y="4093"/>
            <a:chExt cx="4708" cy="163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7" name="Freeform 11"/>
            <p:cNvSpPr>
              <a:spLocks noEditPoints="1"/>
            </p:cNvSpPr>
            <p:nvPr/>
          </p:nvSpPr>
          <p:spPr bwMode="auto">
            <a:xfrm>
              <a:off x="518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2"/>
            <p:cNvSpPr>
              <a:spLocks noEditPoints="1"/>
            </p:cNvSpPr>
            <p:nvPr/>
          </p:nvSpPr>
          <p:spPr bwMode="auto">
            <a:xfrm>
              <a:off x="1693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3"/>
            <p:cNvSpPr>
              <a:spLocks noEditPoints="1"/>
            </p:cNvSpPr>
            <p:nvPr/>
          </p:nvSpPr>
          <p:spPr bwMode="auto">
            <a:xfrm>
              <a:off x="2872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4"/>
            <p:cNvSpPr>
              <a:spLocks noEditPoints="1"/>
            </p:cNvSpPr>
            <p:nvPr/>
          </p:nvSpPr>
          <p:spPr bwMode="auto">
            <a:xfrm>
              <a:off x="4051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Krasivyy-fon-iz-perepletennyh-liniy-perehodyaschih-v-rombiki.(oboibox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7504" y="58554"/>
            <a:ext cx="885698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Бүгінгі күні ұлттық валютамыз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Орта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Азиядағы тұрақты валюталардың біріне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айналуда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Айналымға енгізген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бастапқы кездері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ұлттық валютаға деген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сенімділіктің төмендігі және елдегі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экономикалық дағдарыстардың болуы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оның құндылығына теріс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әсер етті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Соның салдарынан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теңгеміз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АҚШ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долларына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қатысты құлдырады десе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Айталық, теңге енгізілгенде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АҚШ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долларының бағасы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4,75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тиынға тең болса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2000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155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теңгеге дейін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құнсызданды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2001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жылдан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бастап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осы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күнге дейін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теңгеміз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АҚШ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долларына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қатысты тұрақтанып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2001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оның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АҚШ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долларына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қатысты бағамы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155,6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теңгеден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2005—2006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жылдардың ортасына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дейін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117,4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теңгеге дейін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төмендесе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2009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жылдың сәуірде ұлттық валютаның девальвацияланып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150,8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теңгеге дейін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қайта көтерілді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анжар\Desktop\171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149080"/>
            <a:ext cx="4572000" cy="257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Санжар\Desktop\golden-dollar-sign.jpg"/>
          <p:cNvPicPr>
            <a:picLocks noChangeAspect="1" noChangeArrowheads="1"/>
          </p:cNvPicPr>
          <p:nvPr/>
        </p:nvPicPr>
        <p:blipFill>
          <a:blip r:embed="rId4" cstate="print"/>
          <a:srcRect l="28686" t="17647" r="25416" b="13725"/>
          <a:stretch>
            <a:fillRect/>
          </a:stretch>
        </p:blipFill>
        <p:spPr bwMode="auto">
          <a:xfrm>
            <a:off x="971600" y="4653136"/>
            <a:ext cx="1111614" cy="1975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C:\Users\Санжар\Desktop\60px-Tenge_symbo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8595">
            <a:off x="2749403" y="4571959"/>
            <a:ext cx="1161072" cy="2073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Krasivyy-fon-iz-perepletennyh-liniy-perehodyaschih-v-rombiki.(oboibox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234888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Халықаралық банкноттар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бірлестігі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IBNS)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осымен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екінші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қатарынан қазақстандық теңгені жыл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банкнотасы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жариялады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IBNS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біздің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5 000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теңгелік купюраны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2012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әлемде шығарылған жүз банкнотаның ішінен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таңдады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Сонымен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отандық теңге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дизайны,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шығармашылығы, техникалық орындалуы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 деңгейі жағынан үздік деп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танылған.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Қазақстан банкноттары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осыған дейін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халықаралық жүлделерге ие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болған еді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2007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ҚР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Ұлттық банкінің жаңа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банкноты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Халықаралық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Валюта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Ассоциациясының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IACA)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тағайындаған жылдың ең үздік жаңа сериясы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жүлдесіне ие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болған еді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тағы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Бангкокте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10 000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теңгелік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купюра "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Үздік жаңа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банкнота"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номинациясы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топ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жарды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Ал 2008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5000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теңгелік банкнотадағы теңгенің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жылдық мерейтойына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арнап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шығарылған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SPARK"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қорғаныс элементі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банкнота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қауіпсіздігі жөнінен ең үздік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инновация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танылды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2011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Қазақстан тәуелсіздігінің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жылдығына орай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шығарылған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10 000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теңгелік естелік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банкнотасы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Халықаралық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бірлестігінің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IBNS) "2011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жылдың үздік банкнотасы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жүлде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еншіледі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 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1" descr="C:\Users\Санжар\Desktop\De la rue 5000 Back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692696"/>
            <a:ext cx="2808312" cy="1368152"/>
          </a:xfrm>
          <a:prstGeom prst="rect">
            <a:avLst/>
          </a:prstGeom>
          <a:noFill/>
        </p:spPr>
      </p:pic>
      <p:pic>
        <p:nvPicPr>
          <p:cNvPr id="4098" name="Picture 2" descr="C:\Users\Санжар\Desktop\2000 тенге1.png"/>
          <p:cNvPicPr>
            <a:picLocks noChangeAspect="1" noChangeArrowheads="1"/>
          </p:cNvPicPr>
          <p:nvPr/>
        </p:nvPicPr>
        <p:blipFill>
          <a:blip r:embed="rId4" cstate="print"/>
          <a:srcRect b="766"/>
          <a:stretch>
            <a:fillRect/>
          </a:stretch>
        </p:blipFill>
        <p:spPr bwMode="auto">
          <a:xfrm>
            <a:off x="107504" y="404664"/>
            <a:ext cx="2736304" cy="1296144"/>
          </a:xfrm>
          <a:prstGeom prst="rect">
            <a:avLst/>
          </a:prstGeom>
          <a:noFill/>
        </p:spPr>
      </p:pic>
      <p:pic>
        <p:nvPicPr>
          <p:cNvPr id="4099" name="Picture 3" descr="C:\Users\Санжар\Desktop\10000-Tenge_Back-s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60648"/>
            <a:ext cx="3203848" cy="1512168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1520" y="116632"/>
            <a:ext cx="8640960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Монеталар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инвестициялық, коллекциялық және айналыста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жүретін монеталар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бөлінеді.</a:t>
            </a:r>
            <a:endParaRPr lang="ru-RU" sz="2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95824"/>
            <a:ext cx="8784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Инвестициялық монеталар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инвестициялау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және жинақталған ақша қаражаты объектісі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табылатын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қымбат металдан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дайындалып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жасалады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 алтын мен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күмістен жасалған 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құйма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монеталар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Инвестициялық монеталардың бағамы биржадағы қымбат металдардың құнына негізделіп</a:t>
            </a:r>
            <a:r>
              <a:rPr lang="ru-RU" sz="2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күнделікті анықталады.</a:t>
            </a:r>
            <a:endParaRPr lang="ru-RU" sz="2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212976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Коллекциялық монеталар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коллекциялау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 жинақталған ақша қаражаты объектісі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табылатын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қымбат металдан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 қымбат емес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металдан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шектеулі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тиражбен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дайындалған мерейтойлық, ескерткіш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 арнайы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соғылған монеталарды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айтамыз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057308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Айналыста</a:t>
            </a:r>
            <a:r>
              <a:rPr lang="ru-RU" sz="2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жүретін монеталар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2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қымбат емес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металдан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дайындалған және қолма-қол айналысына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арналған 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монета. </a:t>
            </a:r>
            <a:r>
              <a:rPr lang="ru-RU" sz="2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Күнделікті тіршілкте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қолданып, жұмсап жүрген монеталар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теңгелер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Санжар\Desktop\moneta1-580x260.jpg"/>
          <p:cNvPicPr>
            <a:picLocks noChangeAspect="1" noChangeArrowheads="1"/>
          </p:cNvPicPr>
          <p:nvPr/>
        </p:nvPicPr>
        <p:blipFill>
          <a:blip r:embed="rId3" cstate="print"/>
          <a:srcRect l="25569" r="29641"/>
          <a:stretch>
            <a:fillRect/>
          </a:stretch>
        </p:blipFill>
        <p:spPr bwMode="auto">
          <a:xfrm>
            <a:off x="7596432" y="2276872"/>
            <a:ext cx="1008016" cy="10081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3" name="Picture 3" descr="C:\Users\Санжар\Desktop\image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149080"/>
            <a:ext cx="936104" cy="939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4" name="Picture 4" descr="C:\Users\Санжар\Desktop\100-tenge-reve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5767660"/>
            <a:ext cx="901700" cy="901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Сабақтың мақсаты: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білімділік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ұлттық</a:t>
            </a:r>
            <a:r>
              <a:rPr lang="ru-RU" dirty="0"/>
              <a:t> </a:t>
            </a:r>
            <a:r>
              <a:rPr lang="ru-RU" dirty="0" err="1"/>
              <a:t>валютамыз</a:t>
            </a:r>
            <a:r>
              <a:rPr lang="ru-RU" dirty="0"/>
              <a:t> </a:t>
            </a:r>
            <a:r>
              <a:rPr lang="ru-RU" dirty="0" err="1"/>
              <a:t>теңгенің</a:t>
            </a:r>
            <a:r>
              <a:rPr lang="ru-RU" dirty="0"/>
              <a:t> </a:t>
            </a:r>
            <a:r>
              <a:rPr lang="ru-RU" dirty="0" err="1"/>
              <a:t>шығу</a:t>
            </a:r>
            <a:r>
              <a:rPr lang="ru-RU" dirty="0"/>
              <a:t> </a:t>
            </a:r>
            <a:r>
              <a:rPr lang="ru-RU" dirty="0" err="1"/>
              <a:t>тарихына</a:t>
            </a:r>
            <a:r>
              <a:rPr lang="ru-RU" dirty="0"/>
              <a:t>, </a:t>
            </a:r>
            <a:r>
              <a:rPr lang="ru-RU" dirty="0" err="1"/>
              <a:t>ақша</a:t>
            </a:r>
            <a:r>
              <a:rPr lang="ru-RU" dirty="0"/>
              <a:t> </a:t>
            </a:r>
            <a:r>
              <a:rPr lang="ru-RU" dirty="0" err="1"/>
              <a:t>айналымы</a:t>
            </a:r>
            <a:r>
              <a:rPr lang="ru-RU" dirty="0"/>
              <a:t> </a:t>
            </a:r>
            <a:r>
              <a:rPr lang="ru-RU" dirty="0" err="1"/>
              <a:t>тарихынан</a:t>
            </a:r>
            <a:r>
              <a:rPr lang="ru-RU" dirty="0"/>
              <a:t> </a:t>
            </a:r>
            <a:r>
              <a:rPr lang="ru-RU" dirty="0" err="1"/>
              <a:t>мағлұмат</a:t>
            </a:r>
            <a:r>
              <a:rPr lang="ru-RU" dirty="0"/>
              <a:t> беру;</a:t>
            </a:r>
            <a:br>
              <a:rPr lang="ru-RU" dirty="0"/>
            </a:br>
            <a:r>
              <a:rPr lang="ru-RU" dirty="0" err="1"/>
              <a:t>Тәрбиелік</a:t>
            </a:r>
            <a:r>
              <a:rPr lang="ru-RU" dirty="0"/>
              <a:t> – </a:t>
            </a:r>
            <a:r>
              <a:rPr lang="ru-RU" dirty="0" err="1"/>
              <a:t>оқушылардың</a:t>
            </a:r>
            <a:r>
              <a:rPr lang="ru-RU" dirty="0"/>
              <a:t> </a:t>
            </a:r>
            <a:r>
              <a:rPr lang="ru-RU" dirty="0" err="1"/>
              <a:t>іскерлік</a:t>
            </a:r>
            <a:r>
              <a:rPr lang="ru-RU" dirty="0"/>
              <a:t>, </a:t>
            </a:r>
            <a:r>
              <a:rPr lang="ru-RU" dirty="0" err="1"/>
              <a:t>кәсіпкерлік</a:t>
            </a:r>
            <a:r>
              <a:rPr lang="ru-RU" dirty="0"/>
              <a:t>, </a:t>
            </a:r>
            <a:r>
              <a:rPr lang="ru-RU" dirty="0" err="1"/>
              <a:t>ақша</a:t>
            </a:r>
            <a:r>
              <a:rPr lang="ru-RU" dirty="0"/>
              <a:t> </a:t>
            </a:r>
            <a:r>
              <a:rPr lang="ru-RU" dirty="0" err="1"/>
              <a:t>туралы</a:t>
            </a:r>
            <a:r>
              <a:rPr lang="ru-RU" dirty="0"/>
              <a:t> </a:t>
            </a:r>
            <a:r>
              <a:rPr lang="ru-RU" dirty="0" err="1"/>
              <a:t>түсініктерін</a:t>
            </a:r>
            <a:r>
              <a:rPr lang="ru-RU" dirty="0"/>
              <a:t> </a:t>
            </a:r>
            <a:r>
              <a:rPr lang="ru-RU" dirty="0" err="1"/>
              <a:t>кеңейту</a:t>
            </a:r>
            <a:r>
              <a:rPr lang="ru-RU" dirty="0"/>
              <a:t>, </a:t>
            </a:r>
            <a:r>
              <a:rPr lang="ru-RU" dirty="0" err="1"/>
              <a:t>сөйлеу</a:t>
            </a:r>
            <a:r>
              <a:rPr lang="ru-RU" dirty="0"/>
              <a:t> </a:t>
            </a:r>
            <a:r>
              <a:rPr lang="ru-RU" dirty="0" err="1"/>
              <a:t>мәдениетін</a:t>
            </a:r>
            <a:r>
              <a:rPr lang="ru-RU" dirty="0"/>
              <a:t> </a:t>
            </a:r>
            <a:r>
              <a:rPr lang="ru-RU" dirty="0" err="1"/>
              <a:t>дамыту</a:t>
            </a:r>
            <a:r>
              <a:rPr lang="ru-RU" dirty="0"/>
              <a:t>, </a:t>
            </a:r>
            <a:r>
              <a:rPr lang="ru-RU" dirty="0" err="1"/>
              <a:t>өз</a:t>
            </a:r>
            <a:r>
              <a:rPr lang="ru-RU" dirty="0"/>
              <a:t> </a:t>
            </a:r>
            <a:r>
              <a:rPr lang="ru-RU" dirty="0" err="1"/>
              <a:t>Отаны</a:t>
            </a:r>
            <a:r>
              <a:rPr lang="ru-RU" dirty="0"/>
              <a:t> </a:t>
            </a:r>
            <a:r>
              <a:rPr lang="ru-RU" dirty="0" err="1"/>
              <a:t>Қазақстанға</a:t>
            </a:r>
            <a:r>
              <a:rPr lang="ru-RU" dirty="0"/>
              <a:t> </a:t>
            </a:r>
            <a:r>
              <a:rPr lang="ru-RU" dirty="0" err="1"/>
              <a:t>мақтаныш</a:t>
            </a:r>
            <a:r>
              <a:rPr lang="ru-RU" dirty="0"/>
              <a:t> </a:t>
            </a:r>
            <a:r>
              <a:rPr lang="ru-RU" dirty="0" err="1"/>
              <a:t>сезімін</a:t>
            </a:r>
            <a:r>
              <a:rPr lang="ru-RU" dirty="0"/>
              <a:t> </a:t>
            </a:r>
            <a:r>
              <a:rPr lang="ru-RU" dirty="0" err="1"/>
              <a:t>ояту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6894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7_9551_oboi_rovnyj_fon_1920x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683568" y="116632"/>
            <a:ext cx="846043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Қазақстан  Республикасының  ұлттық валютасы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1993 ­жылдың 15  қарашасында дүниеге  келді. Теңгенің  тарихы  ҚР Президентінің 1993 жылдың 12 қарашасында қол қойған «Қазақстан  Республикасының  ұлттық валютасын  енгізу  туралы» Заңынан  бастау алды.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Теңгенің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авторлары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дизайнерші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Тимур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Сүлейменов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қылқалам шеберлері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Қайролла Ғабжалилов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Меңдібай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Әлин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 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Ағымсалы  Дүзелханов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Алғашқы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теңген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Harrison&amp;Sons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компаниясы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Англияда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басып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шығарды.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Ең бірінші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бағамы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АҚШ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долларына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4,75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 болды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Әр теңге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рубльге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(СССР)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ауыстырылды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 rot="5400000">
            <a:off x="-3002025" y="3226160"/>
            <a:ext cx="6651103" cy="432048"/>
            <a:chOff x="518" y="4093"/>
            <a:chExt cx="4708" cy="163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7" name="Freeform 11"/>
            <p:cNvSpPr>
              <a:spLocks noEditPoints="1"/>
            </p:cNvSpPr>
            <p:nvPr/>
          </p:nvSpPr>
          <p:spPr bwMode="auto">
            <a:xfrm>
              <a:off x="518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2"/>
            <p:cNvSpPr>
              <a:spLocks noEditPoints="1"/>
            </p:cNvSpPr>
            <p:nvPr/>
          </p:nvSpPr>
          <p:spPr bwMode="auto">
            <a:xfrm>
              <a:off x="1693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3"/>
            <p:cNvSpPr>
              <a:spLocks noEditPoints="1"/>
            </p:cNvSpPr>
            <p:nvPr/>
          </p:nvSpPr>
          <p:spPr bwMode="auto">
            <a:xfrm>
              <a:off x="2872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4"/>
            <p:cNvSpPr>
              <a:spLocks noEditPoints="1"/>
            </p:cNvSpPr>
            <p:nvPr/>
          </p:nvSpPr>
          <p:spPr bwMode="auto">
            <a:xfrm>
              <a:off x="4051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050" name="Picture 2" descr="C:\Users\Санжар\Desktop\g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2502" y="5301208"/>
            <a:ext cx="1513994" cy="1556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Санжар\Desktop\200_tenge_2006_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712013"/>
            <a:ext cx="2088232" cy="1029355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Krasivyy-fon-iz-perepletennyh-liniy-perehodyaschih-v-rombiki.(oboibox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491880" y="1340768"/>
            <a:ext cx="43204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Теңгенің нышаны</a:t>
            </a:r>
            <a:endParaRPr lang="ru-RU" sz="3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 rot="5400000">
            <a:off x="-2966020" y="3190156"/>
            <a:ext cx="6579096" cy="432048"/>
            <a:chOff x="518" y="4093"/>
            <a:chExt cx="4708" cy="163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8" name="Freeform 11"/>
            <p:cNvSpPr>
              <a:spLocks noEditPoints="1"/>
            </p:cNvSpPr>
            <p:nvPr/>
          </p:nvSpPr>
          <p:spPr bwMode="auto">
            <a:xfrm>
              <a:off x="518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2"/>
            <p:cNvSpPr>
              <a:spLocks noEditPoints="1"/>
            </p:cNvSpPr>
            <p:nvPr/>
          </p:nvSpPr>
          <p:spPr bwMode="auto">
            <a:xfrm>
              <a:off x="1693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3"/>
            <p:cNvSpPr>
              <a:spLocks noEditPoints="1"/>
            </p:cNvSpPr>
            <p:nvPr/>
          </p:nvSpPr>
          <p:spPr bwMode="auto">
            <a:xfrm>
              <a:off x="2872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4"/>
            <p:cNvSpPr>
              <a:spLocks noEditPoints="1"/>
            </p:cNvSpPr>
            <p:nvPr/>
          </p:nvSpPr>
          <p:spPr bwMode="auto">
            <a:xfrm>
              <a:off x="4051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4098" name="Picture 2" descr="C:\Users\Санжар\Desktop\60px-Tenge_symbo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32656"/>
            <a:ext cx="2160240" cy="2916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539552" y="3501008"/>
            <a:ext cx="860444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Жаңа валютаның атауы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“теңге”,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ұсағы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“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тиын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Қарашаның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13-і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барлық газеттер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жаңа валютаның суреттерін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берді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Ал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қарашаның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15-інен 20-сына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уақыт сомды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теңгеге ауыстыру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үшін берілді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Тура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алты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күнде халық қолдағы ақшасын тәуелсіз елдің валютасына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айырбастауы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Бес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жүз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сом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теңгеге ауыстырылды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Ағартушы Әл-Фараби, күйші Сүйінбай, ғалым Шоқан Уәлиханов, ақын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Абай,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Әбілқайыр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хан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бейнеленген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 халықтың арасына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ене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берді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11560" y="3429000"/>
            <a:ext cx="84249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ornaments_texture1105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 rot="5400000">
            <a:off x="-2966020" y="3190156"/>
            <a:ext cx="6579096" cy="432048"/>
            <a:chOff x="518" y="4093"/>
            <a:chExt cx="4708" cy="163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8" name="Freeform 11"/>
            <p:cNvSpPr>
              <a:spLocks noEditPoints="1"/>
            </p:cNvSpPr>
            <p:nvPr/>
          </p:nvSpPr>
          <p:spPr bwMode="auto">
            <a:xfrm>
              <a:off x="518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2"/>
            <p:cNvSpPr>
              <a:spLocks noEditPoints="1"/>
            </p:cNvSpPr>
            <p:nvPr/>
          </p:nvSpPr>
          <p:spPr bwMode="auto">
            <a:xfrm>
              <a:off x="1693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3"/>
            <p:cNvSpPr>
              <a:spLocks noEditPoints="1"/>
            </p:cNvSpPr>
            <p:nvPr/>
          </p:nvSpPr>
          <p:spPr bwMode="auto">
            <a:xfrm>
              <a:off x="2872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4"/>
            <p:cNvSpPr>
              <a:spLocks noEditPoints="1"/>
            </p:cNvSpPr>
            <p:nvPr/>
          </p:nvSpPr>
          <p:spPr bwMode="auto">
            <a:xfrm>
              <a:off x="4051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611560" y="4412719"/>
            <a:ext cx="8352928" cy="232371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k-KZ" sz="2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1993 жылы алғашқы тиындар қағазбен басылып шыққан болатын. Аз уақыттан кейін осы қағаз тиындар айналымнан алынып тасталынып, олардың орнына монета нысанындағы тиындар айналымға жіберілді.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C:\Users\Санжар\Desktop\image00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00808"/>
            <a:ext cx="792088" cy="792088"/>
          </a:xfrm>
          <a:prstGeom prst="rect">
            <a:avLst/>
          </a:prstGeom>
          <a:noFill/>
        </p:spPr>
      </p:pic>
      <p:pic>
        <p:nvPicPr>
          <p:cNvPr id="3076" name="Picture 4" descr="C:\Users\Санжар\Desktop\KazakhstanP9-5Tenge-1993-donatedhugo_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4850" y="3400425"/>
            <a:ext cx="112713" cy="57150"/>
          </a:xfrm>
          <a:prstGeom prst="rect">
            <a:avLst/>
          </a:prstGeom>
          <a:noFill/>
        </p:spPr>
      </p:pic>
      <p:pic>
        <p:nvPicPr>
          <p:cNvPr id="3077" name="Picture 5" descr="C:\Users\Санжар\Desktop\KazakhstanP12-50Tenge-1993-donatedhugo_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8500" y="3398838"/>
            <a:ext cx="127000" cy="60325"/>
          </a:xfrm>
          <a:prstGeom prst="rect">
            <a:avLst/>
          </a:prstGeom>
          <a:noFill/>
        </p:spPr>
      </p:pic>
      <p:pic>
        <p:nvPicPr>
          <p:cNvPr id="3078" name="Picture 6" descr="C:\Users\Санжар\Desktop\KazakhstanP10-10Tenge-1993-donatedhugo_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8500" y="3398838"/>
            <a:ext cx="127000" cy="60325"/>
          </a:xfrm>
          <a:prstGeom prst="rect">
            <a:avLst/>
          </a:prstGeom>
          <a:noFill/>
        </p:spPr>
      </p:pic>
      <p:pic>
        <p:nvPicPr>
          <p:cNvPr id="3079" name="Picture 7" descr="C:\Users\Санжар\Desktop\KazakhstanP9-5Tenge-1993-donatedhugo_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116632"/>
            <a:ext cx="2840328" cy="1440160"/>
          </a:xfrm>
          <a:prstGeom prst="rect">
            <a:avLst/>
          </a:prstGeom>
          <a:noFill/>
        </p:spPr>
      </p:pic>
      <p:pic>
        <p:nvPicPr>
          <p:cNvPr id="3080" name="Picture 8" descr="C:\Users\Санжар\Desktop\KazakhstanP12-50Tenge-1993-donatedhugo_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1628800"/>
            <a:ext cx="3206251" cy="1522969"/>
          </a:xfrm>
          <a:prstGeom prst="rect">
            <a:avLst/>
          </a:prstGeom>
          <a:noFill/>
        </p:spPr>
      </p:pic>
      <p:pic>
        <p:nvPicPr>
          <p:cNvPr id="3081" name="Picture 9" descr="C:\Users\Санжар\Desktop\KazakhstanP10-10Tenge-1993-donatedhugo_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8" y="116632"/>
            <a:ext cx="3024336" cy="1436560"/>
          </a:xfrm>
          <a:prstGeom prst="rect">
            <a:avLst/>
          </a:prstGeom>
          <a:noFill/>
        </p:spPr>
      </p:pic>
      <p:pic>
        <p:nvPicPr>
          <p:cNvPr id="25" name="Picture 3" descr="C:\Users\Санжар\Desktop\Aktob-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3212976"/>
            <a:ext cx="1080120" cy="1080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82" name="Picture 10" descr="C:\Users\Санжар\Desktop\image007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20" y="1700808"/>
            <a:ext cx="936104" cy="93610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7504" y="44624"/>
            <a:ext cx="8928992" cy="12926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Банкнота – </a:t>
            </a:r>
            <a:r>
              <a:rPr lang="ru-RU" sz="2600" b="1" dirty="0" err="1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Ұлттық</a:t>
            </a:r>
            <a:r>
              <a:rPr lang="ru-RU" sz="2600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Банктің</a:t>
            </a:r>
            <a:r>
              <a:rPr lang="ru-RU" sz="2600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  Алматы  </a:t>
            </a:r>
            <a:r>
              <a:rPr lang="ru-RU" sz="2600" b="1" dirty="0" err="1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қаласындағы</a:t>
            </a:r>
            <a:r>
              <a:rPr lang="ru-RU" sz="2600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Банкнот </a:t>
            </a:r>
            <a:r>
              <a:rPr lang="ru-RU" sz="2600" b="1" dirty="0" err="1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фабрикасында</a:t>
            </a:r>
            <a:r>
              <a:rPr lang="ru-RU" sz="2600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ал монета </a:t>
            </a:r>
            <a:r>
              <a:rPr lang="ru-RU" sz="2600" b="1" dirty="0" err="1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Өскемендегі</a:t>
            </a:r>
            <a:r>
              <a:rPr lang="ru-RU" sz="2600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  монета</a:t>
            </a:r>
            <a:r>
              <a:rPr lang="en-US" sz="2600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сарайында</a:t>
            </a:r>
            <a:r>
              <a:rPr lang="en-US" sz="2600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600" b="1" dirty="0" err="1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дайындалынып</a:t>
            </a:r>
            <a:r>
              <a:rPr lang="en-US" sz="2600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шығарылады.</a:t>
            </a:r>
            <a:endParaRPr lang="ru-RU" sz="2600" b="1" dirty="0">
              <a:ln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Programs\Загрузки\20130416133405.jpg"/>
          <p:cNvPicPr>
            <a:picLocks noChangeAspect="1" noChangeArrowheads="1"/>
          </p:cNvPicPr>
          <p:nvPr/>
        </p:nvPicPr>
        <p:blipFill>
          <a:blip r:embed="rId3" cstate="print"/>
          <a:srcRect l="18900" r="-2899" b="-399"/>
          <a:stretch>
            <a:fillRect/>
          </a:stretch>
        </p:blipFill>
        <p:spPr bwMode="auto">
          <a:xfrm>
            <a:off x="4963792" y="1783717"/>
            <a:ext cx="3928688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Санжар\Desktop\img592666_1-9_Parlament_Respubliki_Kazahstan.jpg"/>
          <p:cNvPicPr>
            <a:picLocks noChangeAspect="1" noChangeArrowheads="1"/>
          </p:cNvPicPr>
          <p:nvPr/>
        </p:nvPicPr>
        <p:blipFill>
          <a:blip r:embed="rId4" cstate="print"/>
          <a:srcRect l="6407" b="28093"/>
          <a:stretch>
            <a:fillRect/>
          </a:stretch>
        </p:blipFill>
        <p:spPr bwMode="auto">
          <a:xfrm>
            <a:off x="427289" y="1855725"/>
            <a:ext cx="3995840" cy="3373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504" y="5301208"/>
            <a:ext cx="89289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Эмиссиялық банктің басты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міндеті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айналысқа қажетті ақша мөлшерін шығару және артық мөлшерін айналыстан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Әрине, ақшаны айналысқа қажетті мөлшерден артық шығару оның құнсыздануына жол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береді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931082010051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9552" y="332656"/>
            <a:ext cx="8496944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Айналымдағы монеталар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және банкноталар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 rot="5400000">
            <a:off x="-2966020" y="3190156"/>
            <a:ext cx="6579096" cy="432048"/>
            <a:chOff x="518" y="4093"/>
            <a:chExt cx="4708" cy="163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7" name="Freeform 11"/>
            <p:cNvSpPr>
              <a:spLocks noEditPoints="1"/>
            </p:cNvSpPr>
            <p:nvPr/>
          </p:nvSpPr>
          <p:spPr bwMode="auto">
            <a:xfrm>
              <a:off x="518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2"/>
            <p:cNvSpPr>
              <a:spLocks noEditPoints="1"/>
            </p:cNvSpPr>
            <p:nvPr/>
          </p:nvSpPr>
          <p:spPr bwMode="auto">
            <a:xfrm>
              <a:off x="1693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3"/>
            <p:cNvSpPr>
              <a:spLocks noEditPoints="1"/>
            </p:cNvSpPr>
            <p:nvPr/>
          </p:nvSpPr>
          <p:spPr bwMode="auto">
            <a:xfrm>
              <a:off x="2872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4"/>
            <p:cNvSpPr>
              <a:spLocks noEditPoints="1"/>
            </p:cNvSpPr>
            <p:nvPr/>
          </p:nvSpPr>
          <p:spPr bwMode="auto">
            <a:xfrm>
              <a:off x="4051" y="4093"/>
              <a:ext cx="1175" cy="163"/>
            </a:xfrm>
            <a:custGeom>
              <a:avLst/>
              <a:gdLst>
                <a:gd name="T0" fmla="*/ 55 w 3937"/>
                <a:gd name="T1" fmla="*/ 4 h 546"/>
                <a:gd name="T2" fmla="*/ 56 w 3937"/>
                <a:gd name="T3" fmla="*/ 5 h 546"/>
                <a:gd name="T4" fmla="*/ 56 w 3937"/>
                <a:gd name="T5" fmla="*/ 0 h 546"/>
                <a:gd name="T6" fmla="*/ 45 w 3937"/>
                <a:gd name="T7" fmla="*/ 2 h 546"/>
                <a:gd name="T8" fmla="*/ 51 w 3937"/>
                <a:gd name="T9" fmla="*/ 4 h 546"/>
                <a:gd name="T10" fmla="*/ 52 w 3937"/>
                <a:gd name="T11" fmla="*/ 2 h 546"/>
                <a:gd name="T12" fmla="*/ 31 w 3937"/>
                <a:gd name="T13" fmla="*/ 1 h 546"/>
                <a:gd name="T14" fmla="*/ 14 w 3937"/>
                <a:gd name="T15" fmla="*/ 2 h 546"/>
                <a:gd name="T16" fmla="*/ 11 w 3937"/>
                <a:gd name="T17" fmla="*/ 3 h 546"/>
                <a:gd name="T18" fmla="*/ 17 w 3937"/>
                <a:gd name="T19" fmla="*/ 3 h 546"/>
                <a:gd name="T20" fmla="*/ 7 w 3937"/>
                <a:gd name="T21" fmla="*/ 0 h 546"/>
                <a:gd name="T22" fmla="*/ 4 w 3937"/>
                <a:gd name="T23" fmla="*/ 3 h 546"/>
                <a:gd name="T24" fmla="*/ 7 w 3937"/>
                <a:gd name="T25" fmla="*/ 4 h 546"/>
                <a:gd name="T26" fmla="*/ 0 w 3937"/>
                <a:gd name="T27" fmla="*/ 8 h 546"/>
                <a:gd name="T28" fmla="*/ 7 w 3937"/>
                <a:gd name="T29" fmla="*/ 10 h 546"/>
                <a:gd name="T30" fmla="*/ 5 w 3937"/>
                <a:gd name="T31" fmla="*/ 10 h 546"/>
                <a:gd name="T32" fmla="*/ 7 w 3937"/>
                <a:gd name="T33" fmla="*/ 15 h 546"/>
                <a:gd name="T34" fmla="*/ 17 w 3937"/>
                <a:gd name="T35" fmla="*/ 12 h 546"/>
                <a:gd name="T36" fmla="*/ 12 w 3937"/>
                <a:gd name="T37" fmla="*/ 11 h 546"/>
                <a:gd name="T38" fmla="*/ 10 w 3937"/>
                <a:gd name="T39" fmla="*/ 12 h 546"/>
                <a:gd name="T40" fmla="*/ 46 w 3937"/>
                <a:gd name="T41" fmla="*/ 10 h 546"/>
                <a:gd name="T42" fmla="*/ 50 w 3937"/>
                <a:gd name="T43" fmla="*/ 11 h 546"/>
                <a:gd name="T44" fmla="*/ 48 w 3937"/>
                <a:gd name="T45" fmla="*/ 13 h 546"/>
                <a:gd name="T46" fmla="*/ 52 w 3937"/>
                <a:gd name="T47" fmla="*/ 15 h 546"/>
                <a:gd name="T48" fmla="*/ 59 w 3937"/>
                <a:gd name="T49" fmla="*/ 12 h 546"/>
                <a:gd name="T50" fmla="*/ 56 w 3937"/>
                <a:gd name="T51" fmla="*/ 11 h 546"/>
                <a:gd name="T52" fmla="*/ 67 w 3937"/>
                <a:gd name="T53" fmla="*/ 14 h 546"/>
                <a:gd name="T54" fmla="*/ 95 w 3937"/>
                <a:gd name="T55" fmla="*/ 12 h 546"/>
                <a:gd name="T56" fmla="*/ 93 w 3937"/>
                <a:gd name="T57" fmla="*/ 10 h 546"/>
                <a:gd name="T58" fmla="*/ 89 w 3937"/>
                <a:gd name="T59" fmla="*/ 14 h 546"/>
                <a:gd name="T60" fmla="*/ 103 w 3937"/>
                <a:gd name="T61" fmla="*/ 12 h 546"/>
                <a:gd name="T62" fmla="*/ 97 w 3937"/>
                <a:gd name="T63" fmla="*/ 11 h 546"/>
                <a:gd name="T64" fmla="*/ 96 w 3937"/>
                <a:gd name="T65" fmla="*/ 10 h 546"/>
                <a:gd name="T66" fmla="*/ 96 w 3937"/>
                <a:gd name="T67" fmla="*/ 4 h 546"/>
                <a:gd name="T68" fmla="*/ 97 w 3937"/>
                <a:gd name="T69" fmla="*/ 2 h 546"/>
                <a:gd name="T70" fmla="*/ 102 w 3937"/>
                <a:gd name="T71" fmla="*/ 2 h 546"/>
                <a:gd name="T72" fmla="*/ 95 w 3937"/>
                <a:gd name="T73" fmla="*/ 0 h 546"/>
                <a:gd name="T74" fmla="*/ 89 w 3937"/>
                <a:gd name="T75" fmla="*/ 3 h 546"/>
                <a:gd name="T76" fmla="*/ 92 w 3937"/>
                <a:gd name="T77" fmla="*/ 3 h 546"/>
                <a:gd name="T78" fmla="*/ 92 w 3937"/>
                <a:gd name="T79" fmla="*/ 6 h 546"/>
                <a:gd name="T80" fmla="*/ 30 w 3937"/>
                <a:gd name="T81" fmla="*/ 3 h 546"/>
                <a:gd name="T82" fmla="*/ 26 w 3937"/>
                <a:gd name="T83" fmla="*/ 5 h 546"/>
                <a:gd name="T84" fmla="*/ 21 w 3937"/>
                <a:gd name="T85" fmla="*/ 8 h 546"/>
                <a:gd name="T86" fmla="*/ 26 w 3937"/>
                <a:gd name="T87" fmla="*/ 13 h 546"/>
                <a:gd name="T88" fmla="*/ 11 w 3937"/>
                <a:gd name="T89" fmla="*/ 8 h 546"/>
                <a:gd name="T90" fmla="*/ 66 w 3937"/>
                <a:gd name="T91" fmla="*/ 7 h 546"/>
                <a:gd name="T92" fmla="*/ 64 w 3937"/>
                <a:gd name="T93" fmla="*/ 9 h 546"/>
                <a:gd name="T94" fmla="*/ 67 w 3937"/>
                <a:gd name="T95" fmla="*/ 11 h 546"/>
                <a:gd name="T96" fmla="*/ 58 w 3937"/>
                <a:gd name="T97" fmla="*/ 8 h 546"/>
                <a:gd name="T98" fmla="*/ 33 w 3937"/>
                <a:gd name="T99" fmla="*/ 10 h 546"/>
                <a:gd name="T100" fmla="*/ 37 w 3937"/>
                <a:gd name="T101" fmla="*/ 10 h 546"/>
                <a:gd name="T102" fmla="*/ 41 w 3937"/>
                <a:gd name="T103" fmla="*/ 6 h 546"/>
                <a:gd name="T104" fmla="*/ 37 w 3937"/>
                <a:gd name="T105" fmla="*/ 3 h 546"/>
                <a:gd name="T106" fmla="*/ 39 w 3937"/>
                <a:gd name="T107" fmla="*/ 2 h 546"/>
                <a:gd name="T108" fmla="*/ 71 w 3937"/>
                <a:gd name="T109" fmla="*/ 6 h 546"/>
                <a:gd name="T110" fmla="*/ 68 w 3937"/>
                <a:gd name="T111" fmla="*/ 3 h 546"/>
                <a:gd name="T112" fmla="*/ 104 w 3937"/>
                <a:gd name="T113" fmla="*/ 6 h 546"/>
                <a:gd name="T114" fmla="*/ 81 w 3937"/>
                <a:gd name="T115" fmla="*/ 13 h 546"/>
                <a:gd name="T116" fmla="*/ 78 w 3937"/>
                <a:gd name="T117" fmla="*/ 11 h 546"/>
                <a:gd name="T118" fmla="*/ 84 w 3937"/>
                <a:gd name="T119" fmla="*/ 9 h 546"/>
                <a:gd name="T120" fmla="*/ 81 w 3937"/>
                <a:gd name="T121" fmla="*/ 7 h 546"/>
                <a:gd name="T122" fmla="*/ 78 w 3937"/>
                <a:gd name="T123" fmla="*/ 6 h 546"/>
                <a:gd name="T124" fmla="*/ 103 w 3937"/>
                <a:gd name="T125" fmla="*/ 6 h 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7"/>
                <a:gd name="T190" fmla="*/ 0 h 546"/>
                <a:gd name="T191" fmla="*/ 3937 w 3937"/>
                <a:gd name="T192" fmla="*/ 546 h 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7" h="546">
                  <a:moveTo>
                    <a:pt x="2737" y="36"/>
                  </a:moveTo>
                  <a:lnTo>
                    <a:pt x="2730" y="31"/>
                  </a:lnTo>
                  <a:lnTo>
                    <a:pt x="2723" y="26"/>
                  </a:lnTo>
                  <a:lnTo>
                    <a:pt x="2716" y="21"/>
                  </a:lnTo>
                  <a:lnTo>
                    <a:pt x="2708" y="16"/>
                  </a:lnTo>
                  <a:lnTo>
                    <a:pt x="2700" y="12"/>
                  </a:lnTo>
                  <a:lnTo>
                    <a:pt x="2691" y="9"/>
                  </a:lnTo>
                  <a:lnTo>
                    <a:pt x="2682" y="7"/>
                  </a:lnTo>
                  <a:lnTo>
                    <a:pt x="2672" y="5"/>
                  </a:lnTo>
                  <a:lnTo>
                    <a:pt x="2662" y="3"/>
                  </a:lnTo>
                  <a:lnTo>
                    <a:pt x="2651" y="1"/>
                  </a:lnTo>
                  <a:lnTo>
                    <a:pt x="2639" y="1"/>
                  </a:lnTo>
                  <a:lnTo>
                    <a:pt x="2627" y="0"/>
                  </a:lnTo>
                  <a:lnTo>
                    <a:pt x="2613" y="1"/>
                  </a:lnTo>
                  <a:lnTo>
                    <a:pt x="2599" y="2"/>
                  </a:lnTo>
                  <a:lnTo>
                    <a:pt x="2586" y="4"/>
                  </a:lnTo>
                  <a:lnTo>
                    <a:pt x="2573" y="7"/>
                  </a:lnTo>
                  <a:lnTo>
                    <a:pt x="2560" y="10"/>
                  </a:lnTo>
                  <a:lnTo>
                    <a:pt x="2547" y="14"/>
                  </a:lnTo>
                  <a:lnTo>
                    <a:pt x="2534" y="18"/>
                  </a:lnTo>
                  <a:lnTo>
                    <a:pt x="2521" y="23"/>
                  </a:lnTo>
                  <a:lnTo>
                    <a:pt x="2508" y="29"/>
                  </a:lnTo>
                  <a:lnTo>
                    <a:pt x="2495" y="35"/>
                  </a:lnTo>
                  <a:lnTo>
                    <a:pt x="2482" y="42"/>
                  </a:lnTo>
                  <a:lnTo>
                    <a:pt x="2469" y="49"/>
                  </a:lnTo>
                  <a:lnTo>
                    <a:pt x="2298" y="136"/>
                  </a:lnTo>
                  <a:lnTo>
                    <a:pt x="2218" y="185"/>
                  </a:lnTo>
                  <a:lnTo>
                    <a:pt x="2121" y="230"/>
                  </a:lnTo>
                  <a:lnTo>
                    <a:pt x="2117" y="233"/>
                  </a:lnTo>
                  <a:lnTo>
                    <a:pt x="2113" y="235"/>
                  </a:lnTo>
                  <a:lnTo>
                    <a:pt x="2110" y="237"/>
                  </a:lnTo>
                  <a:lnTo>
                    <a:pt x="2106" y="240"/>
                  </a:lnTo>
                  <a:lnTo>
                    <a:pt x="2103" y="242"/>
                  </a:lnTo>
                  <a:lnTo>
                    <a:pt x="2099" y="243"/>
                  </a:lnTo>
                  <a:lnTo>
                    <a:pt x="2096" y="244"/>
                  </a:lnTo>
                  <a:lnTo>
                    <a:pt x="2093" y="245"/>
                  </a:lnTo>
                  <a:lnTo>
                    <a:pt x="2090" y="247"/>
                  </a:lnTo>
                  <a:lnTo>
                    <a:pt x="2087" y="247"/>
                  </a:lnTo>
                  <a:lnTo>
                    <a:pt x="2085" y="247"/>
                  </a:lnTo>
                  <a:lnTo>
                    <a:pt x="2082" y="247"/>
                  </a:lnTo>
                  <a:lnTo>
                    <a:pt x="2078" y="247"/>
                  </a:lnTo>
                  <a:lnTo>
                    <a:pt x="2073" y="247"/>
                  </a:lnTo>
                  <a:lnTo>
                    <a:pt x="2068" y="246"/>
                  </a:lnTo>
                  <a:lnTo>
                    <a:pt x="2064" y="245"/>
                  </a:lnTo>
                  <a:lnTo>
                    <a:pt x="2060" y="244"/>
                  </a:lnTo>
                  <a:lnTo>
                    <a:pt x="2056" y="242"/>
                  </a:lnTo>
                  <a:lnTo>
                    <a:pt x="2051" y="240"/>
                  </a:lnTo>
                  <a:lnTo>
                    <a:pt x="2047" y="238"/>
                  </a:lnTo>
                  <a:lnTo>
                    <a:pt x="2043" y="235"/>
                  </a:lnTo>
                  <a:lnTo>
                    <a:pt x="2038" y="231"/>
                  </a:lnTo>
                  <a:lnTo>
                    <a:pt x="2033" y="228"/>
                  </a:lnTo>
                  <a:lnTo>
                    <a:pt x="2028" y="223"/>
                  </a:lnTo>
                  <a:lnTo>
                    <a:pt x="1990" y="161"/>
                  </a:lnTo>
                  <a:lnTo>
                    <a:pt x="1988" y="144"/>
                  </a:lnTo>
                  <a:lnTo>
                    <a:pt x="1987" y="129"/>
                  </a:lnTo>
                  <a:lnTo>
                    <a:pt x="1988" y="116"/>
                  </a:lnTo>
                  <a:lnTo>
                    <a:pt x="1990" y="103"/>
                  </a:lnTo>
                  <a:lnTo>
                    <a:pt x="1994" y="92"/>
                  </a:lnTo>
                  <a:lnTo>
                    <a:pt x="2000" y="83"/>
                  </a:lnTo>
                  <a:lnTo>
                    <a:pt x="2007" y="75"/>
                  </a:lnTo>
                  <a:lnTo>
                    <a:pt x="2016" y="68"/>
                  </a:lnTo>
                  <a:lnTo>
                    <a:pt x="2026" y="62"/>
                  </a:lnTo>
                  <a:lnTo>
                    <a:pt x="2039" y="59"/>
                  </a:lnTo>
                  <a:lnTo>
                    <a:pt x="2053" y="57"/>
                  </a:lnTo>
                  <a:lnTo>
                    <a:pt x="2068" y="55"/>
                  </a:lnTo>
                  <a:lnTo>
                    <a:pt x="2074" y="56"/>
                  </a:lnTo>
                  <a:lnTo>
                    <a:pt x="2079" y="56"/>
                  </a:lnTo>
                  <a:lnTo>
                    <a:pt x="2084" y="57"/>
                  </a:lnTo>
                  <a:lnTo>
                    <a:pt x="2089" y="57"/>
                  </a:lnTo>
                  <a:lnTo>
                    <a:pt x="2093" y="59"/>
                  </a:lnTo>
                  <a:lnTo>
                    <a:pt x="2097" y="60"/>
                  </a:lnTo>
                  <a:lnTo>
                    <a:pt x="2100" y="62"/>
                  </a:lnTo>
                  <a:lnTo>
                    <a:pt x="2104" y="64"/>
                  </a:lnTo>
                  <a:lnTo>
                    <a:pt x="2107" y="66"/>
                  </a:lnTo>
                  <a:lnTo>
                    <a:pt x="2110" y="68"/>
                  </a:lnTo>
                  <a:lnTo>
                    <a:pt x="2112" y="71"/>
                  </a:lnTo>
                  <a:lnTo>
                    <a:pt x="2114" y="74"/>
                  </a:lnTo>
                  <a:lnTo>
                    <a:pt x="2115" y="76"/>
                  </a:lnTo>
                  <a:lnTo>
                    <a:pt x="2117" y="78"/>
                  </a:lnTo>
                  <a:lnTo>
                    <a:pt x="2119" y="80"/>
                  </a:lnTo>
                  <a:lnTo>
                    <a:pt x="2120" y="83"/>
                  </a:lnTo>
                  <a:lnTo>
                    <a:pt x="2122" y="86"/>
                  </a:lnTo>
                  <a:lnTo>
                    <a:pt x="2124" y="89"/>
                  </a:lnTo>
                  <a:lnTo>
                    <a:pt x="2125" y="94"/>
                  </a:lnTo>
                  <a:lnTo>
                    <a:pt x="2126" y="98"/>
                  </a:lnTo>
                  <a:lnTo>
                    <a:pt x="2128" y="103"/>
                  </a:lnTo>
                  <a:lnTo>
                    <a:pt x="2129" y="109"/>
                  </a:lnTo>
                  <a:lnTo>
                    <a:pt x="2131" y="116"/>
                  </a:lnTo>
                  <a:lnTo>
                    <a:pt x="2133" y="123"/>
                  </a:lnTo>
                  <a:lnTo>
                    <a:pt x="2132" y="128"/>
                  </a:lnTo>
                  <a:lnTo>
                    <a:pt x="2132" y="133"/>
                  </a:lnTo>
                  <a:lnTo>
                    <a:pt x="2131" y="137"/>
                  </a:lnTo>
                  <a:lnTo>
                    <a:pt x="2129" y="142"/>
                  </a:lnTo>
                  <a:lnTo>
                    <a:pt x="2126" y="146"/>
                  </a:lnTo>
                  <a:lnTo>
                    <a:pt x="2124" y="150"/>
                  </a:lnTo>
                  <a:lnTo>
                    <a:pt x="2120" y="154"/>
                  </a:lnTo>
                  <a:lnTo>
                    <a:pt x="2116" y="158"/>
                  </a:lnTo>
                  <a:lnTo>
                    <a:pt x="2112" y="161"/>
                  </a:lnTo>
                  <a:lnTo>
                    <a:pt x="2106" y="164"/>
                  </a:lnTo>
                  <a:lnTo>
                    <a:pt x="2101" y="166"/>
                  </a:lnTo>
                  <a:lnTo>
                    <a:pt x="2094" y="167"/>
                  </a:lnTo>
                  <a:lnTo>
                    <a:pt x="2092" y="165"/>
                  </a:lnTo>
                  <a:lnTo>
                    <a:pt x="2089" y="162"/>
                  </a:lnTo>
                  <a:lnTo>
                    <a:pt x="2087" y="159"/>
                  </a:lnTo>
                  <a:lnTo>
                    <a:pt x="2084" y="157"/>
                  </a:lnTo>
                  <a:lnTo>
                    <a:pt x="2082" y="154"/>
                  </a:lnTo>
                  <a:lnTo>
                    <a:pt x="2080" y="152"/>
                  </a:lnTo>
                  <a:lnTo>
                    <a:pt x="2078" y="150"/>
                  </a:lnTo>
                  <a:lnTo>
                    <a:pt x="2076" y="147"/>
                  </a:lnTo>
                  <a:lnTo>
                    <a:pt x="2074" y="145"/>
                  </a:lnTo>
                  <a:lnTo>
                    <a:pt x="2072" y="143"/>
                  </a:lnTo>
                  <a:lnTo>
                    <a:pt x="2070" y="139"/>
                  </a:lnTo>
                  <a:lnTo>
                    <a:pt x="2068" y="136"/>
                  </a:lnTo>
                  <a:lnTo>
                    <a:pt x="2070" y="135"/>
                  </a:lnTo>
                  <a:lnTo>
                    <a:pt x="2072" y="133"/>
                  </a:lnTo>
                  <a:lnTo>
                    <a:pt x="2074" y="132"/>
                  </a:lnTo>
                  <a:lnTo>
                    <a:pt x="2076" y="130"/>
                  </a:lnTo>
                  <a:lnTo>
                    <a:pt x="2077" y="129"/>
                  </a:lnTo>
                  <a:lnTo>
                    <a:pt x="2079" y="127"/>
                  </a:lnTo>
                  <a:lnTo>
                    <a:pt x="2081" y="126"/>
                  </a:lnTo>
                  <a:lnTo>
                    <a:pt x="2083" y="125"/>
                  </a:lnTo>
                  <a:lnTo>
                    <a:pt x="2084" y="124"/>
                  </a:lnTo>
                  <a:lnTo>
                    <a:pt x="2086" y="123"/>
                  </a:lnTo>
                  <a:lnTo>
                    <a:pt x="2088" y="123"/>
                  </a:lnTo>
                  <a:lnTo>
                    <a:pt x="2089" y="123"/>
                  </a:lnTo>
                  <a:lnTo>
                    <a:pt x="2090" y="123"/>
                  </a:lnTo>
                  <a:lnTo>
                    <a:pt x="2091" y="124"/>
                  </a:lnTo>
                  <a:lnTo>
                    <a:pt x="2091" y="125"/>
                  </a:lnTo>
                  <a:lnTo>
                    <a:pt x="2092" y="126"/>
                  </a:lnTo>
                  <a:lnTo>
                    <a:pt x="2093" y="127"/>
                  </a:lnTo>
                  <a:lnTo>
                    <a:pt x="2094" y="129"/>
                  </a:lnTo>
                  <a:lnTo>
                    <a:pt x="2095" y="130"/>
                  </a:lnTo>
                  <a:lnTo>
                    <a:pt x="2096" y="132"/>
                  </a:lnTo>
                  <a:lnTo>
                    <a:pt x="2098" y="133"/>
                  </a:lnTo>
                  <a:lnTo>
                    <a:pt x="2099" y="135"/>
                  </a:lnTo>
                  <a:lnTo>
                    <a:pt x="2101" y="136"/>
                  </a:lnTo>
                  <a:lnTo>
                    <a:pt x="2102" y="134"/>
                  </a:lnTo>
                  <a:lnTo>
                    <a:pt x="2103" y="130"/>
                  </a:lnTo>
                  <a:lnTo>
                    <a:pt x="2103" y="128"/>
                  </a:lnTo>
                  <a:lnTo>
                    <a:pt x="2103" y="125"/>
                  </a:lnTo>
                  <a:lnTo>
                    <a:pt x="2103" y="123"/>
                  </a:lnTo>
                  <a:lnTo>
                    <a:pt x="2102" y="122"/>
                  </a:lnTo>
                  <a:lnTo>
                    <a:pt x="2101" y="120"/>
                  </a:lnTo>
                  <a:lnTo>
                    <a:pt x="2100" y="118"/>
                  </a:lnTo>
                  <a:lnTo>
                    <a:pt x="2099" y="116"/>
                  </a:lnTo>
                  <a:lnTo>
                    <a:pt x="2098" y="115"/>
                  </a:lnTo>
                  <a:lnTo>
                    <a:pt x="2096" y="113"/>
                  </a:lnTo>
                  <a:lnTo>
                    <a:pt x="2094" y="111"/>
                  </a:lnTo>
                  <a:lnTo>
                    <a:pt x="2056" y="74"/>
                  </a:lnTo>
                  <a:lnTo>
                    <a:pt x="2056" y="77"/>
                  </a:lnTo>
                  <a:lnTo>
                    <a:pt x="2056" y="80"/>
                  </a:lnTo>
                  <a:lnTo>
                    <a:pt x="2056" y="82"/>
                  </a:lnTo>
                  <a:lnTo>
                    <a:pt x="2054" y="85"/>
                  </a:lnTo>
                  <a:lnTo>
                    <a:pt x="2054" y="87"/>
                  </a:lnTo>
                  <a:lnTo>
                    <a:pt x="2052" y="88"/>
                  </a:lnTo>
                  <a:lnTo>
                    <a:pt x="2051" y="89"/>
                  </a:lnTo>
                  <a:lnTo>
                    <a:pt x="2049" y="90"/>
                  </a:lnTo>
                  <a:lnTo>
                    <a:pt x="2048" y="91"/>
                  </a:lnTo>
                  <a:lnTo>
                    <a:pt x="2046" y="92"/>
                  </a:lnTo>
                  <a:lnTo>
                    <a:pt x="2044" y="92"/>
                  </a:lnTo>
                  <a:lnTo>
                    <a:pt x="2042" y="92"/>
                  </a:lnTo>
                  <a:lnTo>
                    <a:pt x="2041" y="94"/>
                  </a:lnTo>
                  <a:lnTo>
                    <a:pt x="2040" y="95"/>
                  </a:lnTo>
                  <a:lnTo>
                    <a:pt x="2038" y="96"/>
                  </a:lnTo>
                  <a:lnTo>
                    <a:pt x="2037" y="97"/>
                  </a:lnTo>
                  <a:lnTo>
                    <a:pt x="2035" y="98"/>
                  </a:lnTo>
                  <a:lnTo>
                    <a:pt x="2035" y="99"/>
                  </a:lnTo>
                  <a:lnTo>
                    <a:pt x="2034" y="99"/>
                  </a:lnTo>
                  <a:lnTo>
                    <a:pt x="2033" y="99"/>
                  </a:lnTo>
                  <a:lnTo>
                    <a:pt x="2032" y="99"/>
                  </a:lnTo>
                  <a:lnTo>
                    <a:pt x="2030" y="99"/>
                  </a:lnTo>
                  <a:lnTo>
                    <a:pt x="2028" y="99"/>
                  </a:lnTo>
                  <a:lnTo>
                    <a:pt x="2016" y="118"/>
                  </a:lnTo>
                  <a:lnTo>
                    <a:pt x="2016" y="130"/>
                  </a:lnTo>
                  <a:lnTo>
                    <a:pt x="2019" y="129"/>
                  </a:lnTo>
                  <a:lnTo>
                    <a:pt x="2023" y="127"/>
                  </a:lnTo>
                  <a:lnTo>
                    <a:pt x="2026" y="127"/>
                  </a:lnTo>
                  <a:lnTo>
                    <a:pt x="2029" y="126"/>
                  </a:lnTo>
                  <a:lnTo>
                    <a:pt x="2032" y="126"/>
                  </a:lnTo>
                  <a:lnTo>
                    <a:pt x="2034" y="127"/>
                  </a:lnTo>
                  <a:lnTo>
                    <a:pt x="2037" y="127"/>
                  </a:lnTo>
                  <a:lnTo>
                    <a:pt x="2038" y="129"/>
                  </a:lnTo>
                  <a:lnTo>
                    <a:pt x="2040" y="132"/>
                  </a:lnTo>
                  <a:lnTo>
                    <a:pt x="2042" y="134"/>
                  </a:lnTo>
                  <a:lnTo>
                    <a:pt x="2042" y="138"/>
                  </a:lnTo>
                  <a:lnTo>
                    <a:pt x="2042" y="143"/>
                  </a:lnTo>
                  <a:lnTo>
                    <a:pt x="2043" y="148"/>
                  </a:lnTo>
                  <a:lnTo>
                    <a:pt x="2043" y="152"/>
                  </a:lnTo>
                  <a:lnTo>
                    <a:pt x="2044" y="157"/>
                  </a:lnTo>
                  <a:lnTo>
                    <a:pt x="2045" y="161"/>
                  </a:lnTo>
                  <a:lnTo>
                    <a:pt x="2045" y="165"/>
                  </a:lnTo>
                  <a:lnTo>
                    <a:pt x="2047" y="169"/>
                  </a:lnTo>
                  <a:lnTo>
                    <a:pt x="2049" y="173"/>
                  </a:lnTo>
                  <a:lnTo>
                    <a:pt x="2050" y="176"/>
                  </a:lnTo>
                  <a:lnTo>
                    <a:pt x="2051" y="179"/>
                  </a:lnTo>
                  <a:lnTo>
                    <a:pt x="2053" y="182"/>
                  </a:lnTo>
                  <a:lnTo>
                    <a:pt x="2055" y="184"/>
                  </a:lnTo>
                  <a:lnTo>
                    <a:pt x="2056" y="185"/>
                  </a:lnTo>
                  <a:lnTo>
                    <a:pt x="2059" y="187"/>
                  </a:lnTo>
                  <a:lnTo>
                    <a:pt x="2063" y="189"/>
                  </a:lnTo>
                  <a:lnTo>
                    <a:pt x="2066" y="190"/>
                  </a:lnTo>
                  <a:lnTo>
                    <a:pt x="2069" y="192"/>
                  </a:lnTo>
                  <a:lnTo>
                    <a:pt x="2072" y="193"/>
                  </a:lnTo>
                  <a:lnTo>
                    <a:pt x="2076" y="195"/>
                  </a:lnTo>
                  <a:lnTo>
                    <a:pt x="2079" y="196"/>
                  </a:lnTo>
                  <a:lnTo>
                    <a:pt x="2082" y="197"/>
                  </a:lnTo>
                  <a:lnTo>
                    <a:pt x="2085" y="198"/>
                  </a:lnTo>
                  <a:lnTo>
                    <a:pt x="2089" y="198"/>
                  </a:lnTo>
                  <a:lnTo>
                    <a:pt x="2092" y="198"/>
                  </a:lnTo>
                  <a:lnTo>
                    <a:pt x="2094" y="198"/>
                  </a:lnTo>
                  <a:lnTo>
                    <a:pt x="2101" y="198"/>
                  </a:lnTo>
                  <a:lnTo>
                    <a:pt x="2107" y="198"/>
                  </a:lnTo>
                  <a:lnTo>
                    <a:pt x="2113" y="197"/>
                  </a:lnTo>
                  <a:lnTo>
                    <a:pt x="2119" y="195"/>
                  </a:lnTo>
                  <a:lnTo>
                    <a:pt x="2124" y="192"/>
                  </a:lnTo>
                  <a:lnTo>
                    <a:pt x="2129" y="189"/>
                  </a:lnTo>
                  <a:lnTo>
                    <a:pt x="2134" y="186"/>
                  </a:lnTo>
                  <a:lnTo>
                    <a:pt x="2139" y="182"/>
                  </a:lnTo>
                  <a:lnTo>
                    <a:pt x="2145" y="177"/>
                  </a:lnTo>
                  <a:lnTo>
                    <a:pt x="2149" y="172"/>
                  </a:lnTo>
                  <a:lnTo>
                    <a:pt x="2154" y="167"/>
                  </a:lnTo>
                  <a:lnTo>
                    <a:pt x="2159" y="161"/>
                  </a:lnTo>
                  <a:lnTo>
                    <a:pt x="2165" y="157"/>
                  </a:lnTo>
                  <a:lnTo>
                    <a:pt x="2169" y="151"/>
                  </a:lnTo>
                  <a:lnTo>
                    <a:pt x="2173" y="144"/>
                  </a:lnTo>
                  <a:lnTo>
                    <a:pt x="2174" y="137"/>
                  </a:lnTo>
                  <a:lnTo>
                    <a:pt x="2176" y="129"/>
                  </a:lnTo>
                  <a:lnTo>
                    <a:pt x="2175" y="121"/>
                  </a:lnTo>
                  <a:lnTo>
                    <a:pt x="2173" y="112"/>
                  </a:lnTo>
                  <a:lnTo>
                    <a:pt x="2171" y="102"/>
                  </a:lnTo>
                  <a:lnTo>
                    <a:pt x="2166" y="93"/>
                  </a:lnTo>
                  <a:lnTo>
                    <a:pt x="2161" y="82"/>
                  </a:lnTo>
                  <a:lnTo>
                    <a:pt x="2155" y="72"/>
                  </a:lnTo>
                  <a:lnTo>
                    <a:pt x="2147" y="61"/>
                  </a:lnTo>
                  <a:lnTo>
                    <a:pt x="2156" y="61"/>
                  </a:lnTo>
                  <a:lnTo>
                    <a:pt x="2164" y="62"/>
                  </a:lnTo>
                  <a:lnTo>
                    <a:pt x="2172" y="64"/>
                  </a:lnTo>
                  <a:lnTo>
                    <a:pt x="2179" y="68"/>
                  </a:lnTo>
                  <a:lnTo>
                    <a:pt x="2185" y="71"/>
                  </a:lnTo>
                  <a:lnTo>
                    <a:pt x="2190" y="75"/>
                  </a:lnTo>
                  <a:lnTo>
                    <a:pt x="2194" y="81"/>
                  </a:lnTo>
                  <a:lnTo>
                    <a:pt x="2197" y="87"/>
                  </a:lnTo>
                  <a:lnTo>
                    <a:pt x="2199" y="94"/>
                  </a:lnTo>
                  <a:lnTo>
                    <a:pt x="2200" y="101"/>
                  </a:lnTo>
                  <a:lnTo>
                    <a:pt x="2200" y="109"/>
                  </a:lnTo>
                  <a:lnTo>
                    <a:pt x="2199" y="118"/>
                  </a:lnTo>
                  <a:lnTo>
                    <a:pt x="2202" y="118"/>
                  </a:lnTo>
                  <a:lnTo>
                    <a:pt x="2205" y="117"/>
                  </a:lnTo>
                  <a:lnTo>
                    <a:pt x="2207" y="116"/>
                  </a:lnTo>
                  <a:lnTo>
                    <a:pt x="2210" y="114"/>
                  </a:lnTo>
                  <a:lnTo>
                    <a:pt x="2212" y="112"/>
                  </a:lnTo>
                  <a:lnTo>
                    <a:pt x="2214" y="109"/>
                  </a:lnTo>
                  <a:lnTo>
                    <a:pt x="2215" y="106"/>
                  </a:lnTo>
                  <a:lnTo>
                    <a:pt x="2216" y="103"/>
                  </a:lnTo>
                  <a:lnTo>
                    <a:pt x="2217" y="99"/>
                  </a:lnTo>
                  <a:lnTo>
                    <a:pt x="2218" y="96"/>
                  </a:lnTo>
                  <a:lnTo>
                    <a:pt x="2218" y="92"/>
                  </a:lnTo>
                  <a:lnTo>
                    <a:pt x="2218" y="87"/>
                  </a:lnTo>
                  <a:lnTo>
                    <a:pt x="2239" y="105"/>
                  </a:lnTo>
                  <a:lnTo>
                    <a:pt x="2244" y="105"/>
                  </a:lnTo>
                  <a:lnTo>
                    <a:pt x="2247" y="105"/>
                  </a:lnTo>
                  <a:lnTo>
                    <a:pt x="2251" y="105"/>
                  </a:lnTo>
                  <a:lnTo>
                    <a:pt x="2254" y="105"/>
                  </a:lnTo>
                  <a:lnTo>
                    <a:pt x="2257" y="105"/>
                  </a:lnTo>
                  <a:lnTo>
                    <a:pt x="2260" y="104"/>
                  </a:lnTo>
                  <a:lnTo>
                    <a:pt x="2262" y="104"/>
                  </a:lnTo>
                  <a:lnTo>
                    <a:pt x="2264" y="104"/>
                  </a:lnTo>
                  <a:lnTo>
                    <a:pt x="2266" y="102"/>
                  </a:lnTo>
                  <a:lnTo>
                    <a:pt x="2268" y="102"/>
                  </a:lnTo>
                  <a:lnTo>
                    <a:pt x="2270" y="101"/>
                  </a:lnTo>
                  <a:lnTo>
                    <a:pt x="2272" y="99"/>
                  </a:lnTo>
                  <a:lnTo>
                    <a:pt x="2271" y="97"/>
                  </a:lnTo>
                  <a:lnTo>
                    <a:pt x="2271" y="96"/>
                  </a:lnTo>
                  <a:lnTo>
                    <a:pt x="2270" y="94"/>
                  </a:lnTo>
                  <a:lnTo>
                    <a:pt x="2269" y="92"/>
                  </a:lnTo>
                  <a:lnTo>
                    <a:pt x="2268" y="91"/>
                  </a:lnTo>
                  <a:lnTo>
                    <a:pt x="2266" y="90"/>
                  </a:lnTo>
                  <a:lnTo>
                    <a:pt x="2264" y="88"/>
                  </a:lnTo>
                  <a:lnTo>
                    <a:pt x="2262" y="87"/>
                  </a:lnTo>
                  <a:lnTo>
                    <a:pt x="2260" y="85"/>
                  </a:lnTo>
                  <a:lnTo>
                    <a:pt x="2257" y="83"/>
                  </a:lnTo>
                  <a:lnTo>
                    <a:pt x="2254" y="82"/>
                  </a:lnTo>
                  <a:lnTo>
                    <a:pt x="2251" y="80"/>
                  </a:lnTo>
                  <a:lnTo>
                    <a:pt x="2261" y="82"/>
                  </a:lnTo>
                  <a:lnTo>
                    <a:pt x="2270" y="82"/>
                  </a:lnTo>
                  <a:lnTo>
                    <a:pt x="2278" y="80"/>
                  </a:lnTo>
                  <a:lnTo>
                    <a:pt x="2286" y="78"/>
                  </a:lnTo>
                  <a:lnTo>
                    <a:pt x="2293" y="75"/>
                  </a:lnTo>
                  <a:lnTo>
                    <a:pt x="2300" y="69"/>
                  </a:lnTo>
                  <a:lnTo>
                    <a:pt x="2305" y="64"/>
                  </a:lnTo>
                  <a:lnTo>
                    <a:pt x="2310" y="56"/>
                  </a:lnTo>
                  <a:lnTo>
                    <a:pt x="2315" y="47"/>
                  </a:lnTo>
                  <a:lnTo>
                    <a:pt x="2319" y="37"/>
                  </a:lnTo>
                  <a:lnTo>
                    <a:pt x="2321" y="25"/>
                  </a:lnTo>
                  <a:lnTo>
                    <a:pt x="2324" y="12"/>
                  </a:lnTo>
                  <a:lnTo>
                    <a:pt x="2320" y="17"/>
                  </a:lnTo>
                  <a:lnTo>
                    <a:pt x="2317" y="21"/>
                  </a:lnTo>
                  <a:lnTo>
                    <a:pt x="2314" y="24"/>
                  </a:lnTo>
                  <a:lnTo>
                    <a:pt x="2311" y="27"/>
                  </a:lnTo>
                  <a:lnTo>
                    <a:pt x="2307" y="29"/>
                  </a:lnTo>
                  <a:lnTo>
                    <a:pt x="2304" y="32"/>
                  </a:lnTo>
                  <a:lnTo>
                    <a:pt x="2301" y="33"/>
                  </a:lnTo>
                  <a:lnTo>
                    <a:pt x="2297" y="35"/>
                  </a:lnTo>
                  <a:lnTo>
                    <a:pt x="2294" y="36"/>
                  </a:lnTo>
                  <a:lnTo>
                    <a:pt x="2290" y="36"/>
                  </a:lnTo>
                  <a:lnTo>
                    <a:pt x="2287" y="36"/>
                  </a:lnTo>
                  <a:lnTo>
                    <a:pt x="2284" y="36"/>
                  </a:lnTo>
                  <a:lnTo>
                    <a:pt x="2273" y="38"/>
                  </a:lnTo>
                  <a:lnTo>
                    <a:pt x="2264" y="39"/>
                  </a:lnTo>
                  <a:lnTo>
                    <a:pt x="2253" y="39"/>
                  </a:lnTo>
                  <a:lnTo>
                    <a:pt x="2242" y="39"/>
                  </a:lnTo>
                  <a:lnTo>
                    <a:pt x="2232" y="38"/>
                  </a:lnTo>
                  <a:lnTo>
                    <a:pt x="2220" y="37"/>
                  </a:lnTo>
                  <a:lnTo>
                    <a:pt x="2207" y="35"/>
                  </a:lnTo>
                  <a:lnTo>
                    <a:pt x="2195" y="33"/>
                  </a:lnTo>
                  <a:lnTo>
                    <a:pt x="2182" y="30"/>
                  </a:lnTo>
                  <a:lnTo>
                    <a:pt x="2168" y="26"/>
                  </a:lnTo>
                  <a:lnTo>
                    <a:pt x="2154" y="22"/>
                  </a:lnTo>
                  <a:lnTo>
                    <a:pt x="2140" y="18"/>
                  </a:lnTo>
                  <a:lnTo>
                    <a:pt x="2132" y="17"/>
                  </a:lnTo>
                  <a:lnTo>
                    <a:pt x="2125" y="15"/>
                  </a:lnTo>
                  <a:lnTo>
                    <a:pt x="2119" y="15"/>
                  </a:lnTo>
                  <a:lnTo>
                    <a:pt x="2113" y="14"/>
                  </a:lnTo>
                  <a:lnTo>
                    <a:pt x="2108" y="13"/>
                  </a:lnTo>
                  <a:lnTo>
                    <a:pt x="2103" y="13"/>
                  </a:lnTo>
                  <a:lnTo>
                    <a:pt x="2099" y="12"/>
                  </a:lnTo>
                  <a:lnTo>
                    <a:pt x="2096" y="12"/>
                  </a:lnTo>
                  <a:lnTo>
                    <a:pt x="2092" y="12"/>
                  </a:lnTo>
                  <a:lnTo>
                    <a:pt x="2089" y="12"/>
                  </a:lnTo>
                  <a:lnTo>
                    <a:pt x="2085" y="12"/>
                  </a:lnTo>
                  <a:lnTo>
                    <a:pt x="2082" y="12"/>
                  </a:lnTo>
                  <a:lnTo>
                    <a:pt x="2075" y="12"/>
                  </a:lnTo>
                  <a:lnTo>
                    <a:pt x="2066" y="13"/>
                  </a:lnTo>
                  <a:lnTo>
                    <a:pt x="2058" y="14"/>
                  </a:lnTo>
                  <a:lnTo>
                    <a:pt x="2050" y="16"/>
                  </a:lnTo>
                  <a:lnTo>
                    <a:pt x="2042" y="19"/>
                  </a:lnTo>
                  <a:lnTo>
                    <a:pt x="2035" y="21"/>
                  </a:lnTo>
                  <a:lnTo>
                    <a:pt x="2027" y="25"/>
                  </a:lnTo>
                  <a:lnTo>
                    <a:pt x="2020" y="29"/>
                  </a:lnTo>
                  <a:lnTo>
                    <a:pt x="2014" y="33"/>
                  </a:lnTo>
                  <a:lnTo>
                    <a:pt x="2007" y="38"/>
                  </a:lnTo>
                  <a:lnTo>
                    <a:pt x="2001" y="43"/>
                  </a:lnTo>
                  <a:lnTo>
                    <a:pt x="1995" y="49"/>
                  </a:lnTo>
                  <a:lnTo>
                    <a:pt x="1994" y="45"/>
                  </a:lnTo>
                  <a:lnTo>
                    <a:pt x="1993" y="40"/>
                  </a:lnTo>
                  <a:lnTo>
                    <a:pt x="1991" y="36"/>
                  </a:lnTo>
                  <a:lnTo>
                    <a:pt x="1990" y="31"/>
                  </a:lnTo>
                  <a:lnTo>
                    <a:pt x="1988" y="27"/>
                  </a:lnTo>
                  <a:lnTo>
                    <a:pt x="1986" y="22"/>
                  </a:lnTo>
                  <a:lnTo>
                    <a:pt x="1984" y="19"/>
                  </a:lnTo>
                  <a:lnTo>
                    <a:pt x="1981" y="14"/>
                  </a:lnTo>
                  <a:lnTo>
                    <a:pt x="1979" y="10"/>
                  </a:lnTo>
                  <a:lnTo>
                    <a:pt x="1976" y="7"/>
                  </a:lnTo>
                  <a:lnTo>
                    <a:pt x="1974" y="3"/>
                  </a:lnTo>
                  <a:lnTo>
                    <a:pt x="1970" y="0"/>
                  </a:lnTo>
                  <a:lnTo>
                    <a:pt x="1967" y="3"/>
                  </a:lnTo>
                  <a:lnTo>
                    <a:pt x="1964" y="7"/>
                  </a:lnTo>
                  <a:lnTo>
                    <a:pt x="1961" y="10"/>
                  </a:lnTo>
                  <a:lnTo>
                    <a:pt x="1958" y="14"/>
                  </a:lnTo>
                  <a:lnTo>
                    <a:pt x="1955" y="19"/>
                  </a:lnTo>
                  <a:lnTo>
                    <a:pt x="1952" y="22"/>
                  </a:lnTo>
                  <a:lnTo>
                    <a:pt x="1950" y="27"/>
                  </a:lnTo>
                  <a:lnTo>
                    <a:pt x="1948" y="31"/>
                  </a:lnTo>
                  <a:lnTo>
                    <a:pt x="1946" y="36"/>
                  </a:lnTo>
                  <a:lnTo>
                    <a:pt x="1945" y="40"/>
                  </a:lnTo>
                  <a:lnTo>
                    <a:pt x="1944" y="45"/>
                  </a:lnTo>
                  <a:lnTo>
                    <a:pt x="1944" y="49"/>
                  </a:lnTo>
                  <a:lnTo>
                    <a:pt x="1939" y="43"/>
                  </a:lnTo>
                  <a:lnTo>
                    <a:pt x="1934" y="38"/>
                  </a:lnTo>
                  <a:lnTo>
                    <a:pt x="1929" y="33"/>
                  </a:lnTo>
                  <a:lnTo>
                    <a:pt x="1923" y="29"/>
                  </a:lnTo>
                  <a:lnTo>
                    <a:pt x="1917" y="25"/>
                  </a:lnTo>
                  <a:lnTo>
                    <a:pt x="1910" y="21"/>
                  </a:lnTo>
                  <a:lnTo>
                    <a:pt x="1904" y="19"/>
                  </a:lnTo>
                  <a:lnTo>
                    <a:pt x="1897" y="16"/>
                  </a:lnTo>
                  <a:lnTo>
                    <a:pt x="1889" y="14"/>
                  </a:lnTo>
                  <a:lnTo>
                    <a:pt x="1882" y="13"/>
                  </a:lnTo>
                  <a:lnTo>
                    <a:pt x="1874" y="12"/>
                  </a:lnTo>
                  <a:lnTo>
                    <a:pt x="1866" y="12"/>
                  </a:lnTo>
                  <a:lnTo>
                    <a:pt x="1805" y="18"/>
                  </a:lnTo>
                  <a:lnTo>
                    <a:pt x="1795" y="21"/>
                  </a:lnTo>
                  <a:lnTo>
                    <a:pt x="1783" y="24"/>
                  </a:lnTo>
                  <a:lnTo>
                    <a:pt x="1772" y="27"/>
                  </a:lnTo>
                  <a:lnTo>
                    <a:pt x="1760" y="29"/>
                  </a:lnTo>
                  <a:lnTo>
                    <a:pt x="1749" y="31"/>
                  </a:lnTo>
                  <a:lnTo>
                    <a:pt x="1737" y="33"/>
                  </a:lnTo>
                  <a:lnTo>
                    <a:pt x="1725" y="34"/>
                  </a:lnTo>
                  <a:lnTo>
                    <a:pt x="1714" y="35"/>
                  </a:lnTo>
                  <a:lnTo>
                    <a:pt x="1703" y="36"/>
                  </a:lnTo>
                  <a:lnTo>
                    <a:pt x="1691" y="36"/>
                  </a:lnTo>
                  <a:lnTo>
                    <a:pt x="1680" y="36"/>
                  </a:lnTo>
                  <a:lnTo>
                    <a:pt x="1668" y="36"/>
                  </a:lnTo>
                  <a:lnTo>
                    <a:pt x="1664" y="36"/>
                  </a:lnTo>
                  <a:lnTo>
                    <a:pt x="1659" y="36"/>
                  </a:lnTo>
                  <a:lnTo>
                    <a:pt x="1655" y="36"/>
                  </a:lnTo>
                  <a:lnTo>
                    <a:pt x="1650" y="35"/>
                  </a:lnTo>
                  <a:lnTo>
                    <a:pt x="1647" y="33"/>
                  </a:lnTo>
                  <a:lnTo>
                    <a:pt x="1643" y="32"/>
                  </a:lnTo>
                  <a:lnTo>
                    <a:pt x="1640" y="29"/>
                  </a:lnTo>
                  <a:lnTo>
                    <a:pt x="1636" y="27"/>
                  </a:lnTo>
                  <a:lnTo>
                    <a:pt x="1633" y="24"/>
                  </a:lnTo>
                  <a:lnTo>
                    <a:pt x="1629" y="21"/>
                  </a:lnTo>
                  <a:lnTo>
                    <a:pt x="1626" y="17"/>
                  </a:lnTo>
                  <a:lnTo>
                    <a:pt x="1622" y="12"/>
                  </a:lnTo>
                  <a:lnTo>
                    <a:pt x="1622" y="17"/>
                  </a:lnTo>
                  <a:lnTo>
                    <a:pt x="1622" y="21"/>
                  </a:lnTo>
                  <a:lnTo>
                    <a:pt x="1624" y="26"/>
                  </a:lnTo>
                  <a:lnTo>
                    <a:pt x="1624" y="29"/>
                  </a:lnTo>
                  <a:lnTo>
                    <a:pt x="1626" y="33"/>
                  </a:lnTo>
                  <a:lnTo>
                    <a:pt x="1628" y="37"/>
                  </a:lnTo>
                  <a:lnTo>
                    <a:pt x="1629" y="41"/>
                  </a:lnTo>
                  <a:lnTo>
                    <a:pt x="1631" y="45"/>
                  </a:lnTo>
                  <a:lnTo>
                    <a:pt x="1634" y="48"/>
                  </a:lnTo>
                  <a:lnTo>
                    <a:pt x="1636" y="52"/>
                  </a:lnTo>
                  <a:lnTo>
                    <a:pt x="1640" y="57"/>
                  </a:lnTo>
                  <a:lnTo>
                    <a:pt x="1643" y="61"/>
                  </a:lnTo>
                  <a:lnTo>
                    <a:pt x="1647" y="64"/>
                  </a:lnTo>
                  <a:lnTo>
                    <a:pt x="1650" y="68"/>
                  </a:lnTo>
                  <a:lnTo>
                    <a:pt x="1654" y="71"/>
                  </a:lnTo>
                  <a:lnTo>
                    <a:pt x="1657" y="73"/>
                  </a:lnTo>
                  <a:lnTo>
                    <a:pt x="1662" y="76"/>
                  </a:lnTo>
                  <a:lnTo>
                    <a:pt x="1666" y="78"/>
                  </a:lnTo>
                  <a:lnTo>
                    <a:pt x="1671" y="80"/>
                  </a:lnTo>
                  <a:lnTo>
                    <a:pt x="1675" y="82"/>
                  </a:lnTo>
                  <a:lnTo>
                    <a:pt x="1680" y="82"/>
                  </a:lnTo>
                  <a:lnTo>
                    <a:pt x="1685" y="82"/>
                  </a:lnTo>
                  <a:lnTo>
                    <a:pt x="1690" y="82"/>
                  </a:lnTo>
                  <a:lnTo>
                    <a:pt x="1694" y="80"/>
                  </a:lnTo>
                  <a:lnTo>
                    <a:pt x="1694" y="82"/>
                  </a:lnTo>
                  <a:lnTo>
                    <a:pt x="1694" y="83"/>
                  </a:lnTo>
                  <a:lnTo>
                    <a:pt x="1694" y="85"/>
                  </a:lnTo>
                  <a:lnTo>
                    <a:pt x="1693" y="87"/>
                  </a:lnTo>
                  <a:lnTo>
                    <a:pt x="1692" y="88"/>
                  </a:lnTo>
                  <a:lnTo>
                    <a:pt x="1691" y="90"/>
                  </a:lnTo>
                  <a:lnTo>
                    <a:pt x="1690" y="91"/>
                  </a:lnTo>
                  <a:lnTo>
                    <a:pt x="1689" y="92"/>
                  </a:lnTo>
                  <a:lnTo>
                    <a:pt x="1689" y="94"/>
                  </a:lnTo>
                  <a:lnTo>
                    <a:pt x="1688" y="96"/>
                  </a:lnTo>
                  <a:lnTo>
                    <a:pt x="1688" y="97"/>
                  </a:lnTo>
                  <a:lnTo>
                    <a:pt x="1687" y="99"/>
                  </a:lnTo>
                  <a:lnTo>
                    <a:pt x="1688" y="101"/>
                  </a:lnTo>
                  <a:lnTo>
                    <a:pt x="1688" y="102"/>
                  </a:lnTo>
                  <a:lnTo>
                    <a:pt x="1689" y="102"/>
                  </a:lnTo>
                  <a:lnTo>
                    <a:pt x="1690" y="104"/>
                  </a:lnTo>
                  <a:lnTo>
                    <a:pt x="1691" y="104"/>
                  </a:lnTo>
                  <a:lnTo>
                    <a:pt x="1693" y="104"/>
                  </a:lnTo>
                  <a:lnTo>
                    <a:pt x="1695" y="105"/>
                  </a:lnTo>
                  <a:lnTo>
                    <a:pt x="1697" y="105"/>
                  </a:lnTo>
                  <a:lnTo>
                    <a:pt x="1699" y="105"/>
                  </a:lnTo>
                  <a:lnTo>
                    <a:pt x="1702" y="105"/>
                  </a:lnTo>
                  <a:lnTo>
                    <a:pt x="1705" y="105"/>
                  </a:lnTo>
                  <a:lnTo>
                    <a:pt x="1708" y="105"/>
                  </a:lnTo>
                  <a:lnTo>
                    <a:pt x="1727" y="87"/>
                  </a:lnTo>
                  <a:lnTo>
                    <a:pt x="1728" y="90"/>
                  </a:lnTo>
                  <a:lnTo>
                    <a:pt x="1728" y="92"/>
                  </a:lnTo>
                  <a:lnTo>
                    <a:pt x="1729" y="95"/>
                  </a:lnTo>
                  <a:lnTo>
                    <a:pt x="1729" y="97"/>
                  </a:lnTo>
                  <a:lnTo>
                    <a:pt x="1730" y="99"/>
                  </a:lnTo>
                  <a:lnTo>
                    <a:pt x="1731" y="101"/>
                  </a:lnTo>
                  <a:lnTo>
                    <a:pt x="1732" y="103"/>
                  </a:lnTo>
                  <a:lnTo>
                    <a:pt x="1733" y="105"/>
                  </a:lnTo>
                  <a:lnTo>
                    <a:pt x="1734" y="107"/>
                  </a:lnTo>
                  <a:lnTo>
                    <a:pt x="1734" y="108"/>
                  </a:lnTo>
                  <a:lnTo>
                    <a:pt x="1734" y="110"/>
                  </a:lnTo>
                  <a:lnTo>
                    <a:pt x="1734" y="111"/>
                  </a:lnTo>
                  <a:lnTo>
                    <a:pt x="1736" y="113"/>
                  </a:lnTo>
                  <a:lnTo>
                    <a:pt x="1737" y="115"/>
                  </a:lnTo>
                  <a:lnTo>
                    <a:pt x="1739" y="115"/>
                  </a:lnTo>
                  <a:lnTo>
                    <a:pt x="1739" y="116"/>
                  </a:lnTo>
                  <a:lnTo>
                    <a:pt x="1740" y="117"/>
                  </a:lnTo>
                  <a:lnTo>
                    <a:pt x="1741" y="117"/>
                  </a:lnTo>
                  <a:lnTo>
                    <a:pt x="1741" y="118"/>
                  </a:lnTo>
                  <a:lnTo>
                    <a:pt x="1742" y="112"/>
                  </a:lnTo>
                  <a:lnTo>
                    <a:pt x="1743" y="106"/>
                  </a:lnTo>
                  <a:lnTo>
                    <a:pt x="1745" y="100"/>
                  </a:lnTo>
                  <a:lnTo>
                    <a:pt x="1748" y="95"/>
                  </a:lnTo>
                  <a:lnTo>
                    <a:pt x="1751" y="90"/>
                  </a:lnTo>
                  <a:lnTo>
                    <a:pt x="1756" y="85"/>
                  </a:lnTo>
                  <a:lnTo>
                    <a:pt x="1762" y="80"/>
                  </a:lnTo>
                  <a:lnTo>
                    <a:pt x="1767" y="76"/>
                  </a:lnTo>
                  <a:lnTo>
                    <a:pt x="1774" y="72"/>
                  </a:lnTo>
                  <a:lnTo>
                    <a:pt x="1783" y="68"/>
                  </a:lnTo>
                  <a:lnTo>
                    <a:pt x="1791" y="64"/>
                  </a:lnTo>
                  <a:lnTo>
                    <a:pt x="1800" y="61"/>
                  </a:lnTo>
                  <a:lnTo>
                    <a:pt x="1797" y="68"/>
                  </a:lnTo>
                  <a:lnTo>
                    <a:pt x="1794" y="74"/>
                  </a:lnTo>
                  <a:lnTo>
                    <a:pt x="1791" y="80"/>
                  </a:lnTo>
                  <a:lnTo>
                    <a:pt x="1789" y="87"/>
                  </a:lnTo>
                  <a:lnTo>
                    <a:pt x="1787" y="93"/>
                  </a:lnTo>
                  <a:lnTo>
                    <a:pt x="1785" y="99"/>
                  </a:lnTo>
                  <a:lnTo>
                    <a:pt x="1783" y="106"/>
                  </a:lnTo>
                  <a:lnTo>
                    <a:pt x="1782" y="111"/>
                  </a:lnTo>
                  <a:lnTo>
                    <a:pt x="1781" y="118"/>
                  </a:lnTo>
                  <a:lnTo>
                    <a:pt x="1780" y="124"/>
                  </a:lnTo>
                  <a:lnTo>
                    <a:pt x="1780" y="130"/>
                  </a:lnTo>
                  <a:lnTo>
                    <a:pt x="1779" y="136"/>
                  </a:lnTo>
                  <a:lnTo>
                    <a:pt x="1780" y="138"/>
                  </a:lnTo>
                  <a:lnTo>
                    <a:pt x="1780" y="140"/>
                  </a:lnTo>
                  <a:lnTo>
                    <a:pt x="1780" y="142"/>
                  </a:lnTo>
                  <a:lnTo>
                    <a:pt x="1780" y="144"/>
                  </a:lnTo>
                  <a:lnTo>
                    <a:pt x="1780" y="147"/>
                  </a:lnTo>
                  <a:lnTo>
                    <a:pt x="1781" y="150"/>
                  </a:lnTo>
                  <a:lnTo>
                    <a:pt x="1781" y="152"/>
                  </a:lnTo>
                  <a:lnTo>
                    <a:pt x="1782" y="155"/>
                  </a:lnTo>
                  <a:lnTo>
                    <a:pt x="1783" y="158"/>
                  </a:lnTo>
                  <a:lnTo>
                    <a:pt x="1784" y="161"/>
                  </a:lnTo>
                  <a:lnTo>
                    <a:pt x="1785" y="164"/>
                  </a:lnTo>
                  <a:lnTo>
                    <a:pt x="1786" y="167"/>
                  </a:lnTo>
                  <a:lnTo>
                    <a:pt x="1791" y="174"/>
                  </a:lnTo>
                  <a:lnTo>
                    <a:pt x="1797" y="179"/>
                  </a:lnTo>
                  <a:lnTo>
                    <a:pt x="1801" y="183"/>
                  </a:lnTo>
                  <a:lnTo>
                    <a:pt x="1806" y="187"/>
                  </a:lnTo>
                  <a:lnTo>
                    <a:pt x="1812" y="190"/>
                  </a:lnTo>
                  <a:lnTo>
                    <a:pt x="1817" y="193"/>
                  </a:lnTo>
                  <a:lnTo>
                    <a:pt x="1822" y="195"/>
                  </a:lnTo>
                  <a:lnTo>
                    <a:pt x="1828" y="196"/>
                  </a:lnTo>
                  <a:lnTo>
                    <a:pt x="1833" y="197"/>
                  </a:lnTo>
                  <a:lnTo>
                    <a:pt x="1840" y="198"/>
                  </a:lnTo>
                  <a:lnTo>
                    <a:pt x="1845" y="198"/>
                  </a:lnTo>
                  <a:lnTo>
                    <a:pt x="1852" y="198"/>
                  </a:lnTo>
                  <a:lnTo>
                    <a:pt x="1860" y="198"/>
                  </a:lnTo>
                  <a:lnTo>
                    <a:pt x="1868" y="197"/>
                  </a:lnTo>
                  <a:lnTo>
                    <a:pt x="1874" y="195"/>
                  </a:lnTo>
                  <a:lnTo>
                    <a:pt x="1880" y="193"/>
                  </a:lnTo>
                  <a:lnTo>
                    <a:pt x="1885" y="190"/>
                  </a:lnTo>
                  <a:lnTo>
                    <a:pt x="1891" y="185"/>
                  </a:lnTo>
                  <a:lnTo>
                    <a:pt x="1894" y="180"/>
                  </a:lnTo>
                  <a:lnTo>
                    <a:pt x="1898" y="174"/>
                  </a:lnTo>
                  <a:lnTo>
                    <a:pt x="1901" y="168"/>
                  </a:lnTo>
                  <a:lnTo>
                    <a:pt x="1903" y="160"/>
                  </a:lnTo>
                  <a:lnTo>
                    <a:pt x="1904" y="152"/>
                  </a:lnTo>
                  <a:lnTo>
                    <a:pt x="1904" y="143"/>
                  </a:lnTo>
                  <a:lnTo>
                    <a:pt x="1904" y="141"/>
                  </a:lnTo>
                  <a:lnTo>
                    <a:pt x="1904" y="139"/>
                  </a:lnTo>
                  <a:lnTo>
                    <a:pt x="1904" y="138"/>
                  </a:lnTo>
                  <a:lnTo>
                    <a:pt x="1904" y="136"/>
                  </a:lnTo>
                  <a:lnTo>
                    <a:pt x="1904" y="135"/>
                  </a:lnTo>
                  <a:lnTo>
                    <a:pt x="1904" y="133"/>
                  </a:lnTo>
                  <a:lnTo>
                    <a:pt x="1904" y="132"/>
                  </a:lnTo>
                  <a:lnTo>
                    <a:pt x="1904" y="130"/>
                  </a:lnTo>
                  <a:lnTo>
                    <a:pt x="1904" y="129"/>
                  </a:lnTo>
                  <a:lnTo>
                    <a:pt x="1904" y="127"/>
                  </a:lnTo>
                  <a:lnTo>
                    <a:pt x="1904" y="125"/>
                  </a:lnTo>
                  <a:lnTo>
                    <a:pt x="1904" y="123"/>
                  </a:lnTo>
                  <a:lnTo>
                    <a:pt x="1906" y="123"/>
                  </a:lnTo>
                  <a:lnTo>
                    <a:pt x="1908" y="123"/>
                  </a:lnTo>
                  <a:lnTo>
                    <a:pt x="1910" y="123"/>
                  </a:lnTo>
                  <a:lnTo>
                    <a:pt x="1911" y="123"/>
                  </a:lnTo>
                  <a:lnTo>
                    <a:pt x="1913" y="123"/>
                  </a:lnTo>
                  <a:lnTo>
                    <a:pt x="1915" y="124"/>
                  </a:lnTo>
                  <a:lnTo>
                    <a:pt x="1918" y="125"/>
                  </a:lnTo>
                  <a:lnTo>
                    <a:pt x="1920" y="125"/>
                  </a:lnTo>
                  <a:lnTo>
                    <a:pt x="1923" y="126"/>
                  </a:lnTo>
                  <a:lnTo>
                    <a:pt x="1925" y="127"/>
                  </a:lnTo>
                  <a:lnTo>
                    <a:pt x="1929" y="129"/>
                  </a:lnTo>
                  <a:lnTo>
                    <a:pt x="1932" y="130"/>
                  </a:lnTo>
                  <a:lnTo>
                    <a:pt x="1925" y="105"/>
                  </a:lnTo>
                  <a:lnTo>
                    <a:pt x="1892" y="74"/>
                  </a:lnTo>
                  <a:lnTo>
                    <a:pt x="1866" y="105"/>
                  </a:lnTo>
                  <a:lnTo>
                    <a:pt x="1861" y="108"/>
                  </a:lnTo>
                  <a:lnTo>
                    <a:pt x="1857" y="111"/>
                  </a:lnTo>
                  <a:lnTo>
                    <a:pt x="1853" y="113"/>
                  </a:lnTo>
                  <a:lnTo>
                    <a:pt x="1849" y="116"/>
                  </a:lnTo>
                  <a:lnTo>
                    <a:pt x="1847" y="118"/>
                  </a:lnTo>
                  <a:lnTo>
                    <a:pt x="1844" y="120"/>
                  </a:lnTo>
                  <a:lnTo>
                    <a:pt x="1842" y="122"/>
                  </a:lnTo>
                  <a:lnTo>
                    <a:pt x="1841" y="123"/>
                  </a:lnTo>
                  <a:lnTo>
                    <a:pt x="1840" y="125"/>
                  </a:lnTo>
                  <a:lnTo>
                    <a:pt x="1838" y="127"/>
                  </a:lnTo>
                  <a:lnTo>
                    <a:pt x="1838" y="129"/>
                  </a:lnTo>
                  <a:lnTo>
                    <a:pt x="1838" y="130"/>
                  </a:lnTo>
                  <a:lnTo>
                    <a:pt x="1843" y="129"/>
                  </a:lnTo>
                  <a:lnTo>
                    <a:pt x="1847" y="127"/>
                  </a:lnTo>
                  <a:lnTo>
                    <a:pt x="1851" y="126"/>
                  </a:lnTo>
                  <a:lnTo>
                    <a:pt x="1855" y="126"/>
                  </a:lnTo>
                  <a:lnTo>
                    <a:pt x="1858" y="125"/>
                  </a:lnTo>
                  <a:lnTo>
                    <a:pt x="1861" y="125"/>
                  </a:lnTo>
                  <a:lnTo>
                    <a:pt x="1863" y="126"/>
                  </a:lnTo>
                  <a:lnTo>
                    <a:pt x="1865" y="127"/>
                  </a:lnTo>
                  <a:lnTo>
                    <a:pt x="1867" y="129"/>
                  </a:lnTo>
                  <a:lnTo>
                    <a:pt x="1868" y="131"/>
                  </a:lnTo>
                  <a:lnTo>
                    <a:pt x="1870" y="134"/>
                  </a:lnTo>
                  <a:lnTo>
                    <a:pt x="1871" y="136"/>
                  </a:lnTo>
                  <a:lnTo>
                    <a:pt x="1871" y="141"/>
                  </a:lnTo>
                  <a:lnTo>
                    <a:pt x="1871" y="145"/>
                  </a:lnTo>
                  <a:lnTo>
                    <a:pt x="1870" y="149"/>
                  </a:lnTo>
                  <a:lnTo>
                    <a:pt x="1870" y="153"/>
                  </a:lnTo>
                  <a:lnTo>
                    <a:pt x="1868" y="156"/>
                  </a:lnTo>
                  <a:lnTo>
                    <a:pt x="1867" y="158"/>
                  </a:lnTo>
                  <a:lnTo>
                    <a:pt x="1865" y="162"/>
                  </a:lnTo>
                  <a:lnTo>
                    <a:pt x="1863" y="164"/>
                  </a:lnTo>
                  <a:lnTo>
                    <a:pt x="1861" y="165"/>
                  </a:lnTo>
                  <a:lnTo>
                    <a:pt x="1858" y="167"/>
                  </a:lnTo>
                  <a:lnTo>
                    <a:pt x="1856" y="167"/>
                  </a:lnTo>
                  <a:lnTo>
                    <a:pt x="1852" y="167"/>
                  </a:lnTo>
                  <a:lnTo>
                    <a:pt x="1847" y="167"/>
                  </a:lnTo>
                  <a:lnTo>
                    <a:pt x="1844" y="167"/>
                  </a:lnTo>
                  <a:lnTo>
                    <a:pt x="1840" y="167"/>
                  </a:lnTo>
                  <a:lnTo>
                    <a:pt x="1837" y="166"/>
                  </a:lnTo>
                  <a:lnTo>
                    <a:pt x="1834" y="165"/>
                  </a:lnTo>
                  <a:lnTo>
                    <a:pt x="1831" y="164"/>
                  </a:lnTo>
                  <a:lnTo>
                    <a:pt x="1829" y="162"/>
                  </a:lnTo>
                  <a:lnTo>
                    <a:pt x="1826" y="161"/>
                  </a:lnTo>
                  <a:lnTo>
                    <a:pt x="1824" y="159"/>
                  </a:lnTo>
                  <a:lnTo>
                    <a:pt x="1823" y="158"/>
                  </a:lnTo>
                  <a:lnTo>
                    <a:pt x="1821" y="156"/>
                  </a:lnTo>
                  <a:lnTo>
                    <a:pt x="1819" y="154"/>
                  </a:lnTo>
                  <a:lnTo>
                    <a:pt x="1817" y="153"/>
                  </a:lnTo>
                  <a:lnTo>
                    <a:pt x="1816" y="151"/>
                  </a:lnTo>
                  <a:lnTo>
                    <a:pt x="1814" y="149"/>
                  </a:lnTo>
                  <a:lnTo>
                    <a:pt x="1813" y="147"/>
                  </a:lnTo>
                  <a:lnTo>
                    <a:pt x="1811" y="144"/>
                  </a:lnTo>
                  <a:lnTo>
                    <a:pt x="1810" y="142"/>
                  </a:lnTo>
                  <a:lnTo>
                    <a:pt x="1809" y="139"/>
                  </a:lnTo>
                  <a:lnTo>
                    <a:pt x="1808" y="136"/>
                  </a:lnTo>
                  <a:lnTo>
                    <a:pt x="1807" y="133"/>
                  </a:lnTo>
                  <a:lnTo>
                    <a:pt x="1806" y="130"/>
                  </a:lnTo>
                  <a:lnTo>
                    <a:pt x="1806" y="127"/>
                  </a:lnTo>
                  <a:lnTo>
                    <a:pt x="1805" y="123"/>
                  </a:lnTo>
                  <a:lnTo>
                    <a:pt x="1806" y="113"/>
                  </a:lnTo>
                  <a:lnTo>
                    <a:pt x="1808" y="103"/>
                  </a:lnTo>
                  <a:lnTo>
                    <a:pt x="1810" y="95"/>
                  </a:lnTo>
                  <a:lnTo>
                    <a:pt x="1814" y="87"/>
                  </a:lnTo>
                  <a:lnTo>
                    <a:pt x="1819" y="80"/>
                  </a:lnTo>
                  <a:lnTo>
                    <a:pt x="1825" y="73"/>
                  </a:lnTo>
                  <a:lnTo>
                    <a:pt x="1831" y="68"/>
                  </a:lnTo>
                  <a:lnTo>
                    <a:pt x="1839" y="64"/>
                  </a:lnTo>
                  <a:lnTo>
                    <a:pt x="1848" y="61"/>
                  </a:lnTo>
                  <a:lnTo>
                    <a:pt x="1857" y="58"/>
                  </a:lnTo>
                  <a:lnTo>
                    <a:pt x="1867" y="56"/>
                  </a:lnTo>
                  <a:lnTo>
                    <a:pt x="1878" y="55"/>
                  </a:lnTo>
                  <a:lnTo>
                    <a:pt x="1886" y="56"/>
                  </a:lnTo>
                  <a:lnTo>
                    <a:pt x="1894" y="56"/>
                  </a:lnTo>
                  <a:lnTo>
                    <a:pt x="1901" y="57"/>
                  </a:lnTo>
                  <a:lnTo>
                    <a:pt x="1907" y="57"/>
                  </a:lnTo>
                  <a:lnTo>
                    <a:pt x="1913" y="59"/>
                  </a:lnTo>
                  <a:lnTo>
                    <a:pt x="1919" y="60"/>
                  </a:lnTo>
                  <a:lnTo>
                    <a:pt x="1924" y="62"/>
                  </a:lnTo>
                  <a:lnTo>
                    <a:pt x="1929" y="64"/>
                  </a:lnTo>
                  <a:lnTo>
                    <a:pt x="1934" y="66"/>
                  </a:lnTo>
                  <a:lnTo>
                    <a:pt x="1938" y="68"/>
                  </a:lnTo>
                  <a:lnTo>
                    <a:pt x="1941" y="71"/>
                  </a:lnTo>
                  <a:lnTo>
                    <a:pt x="1944" y="74"/>
                  </a:lnTo>
                  <a:lnTo>
                    <a:pt x="1947" y="77"/>
                  </a:lnTo>
                  <a:lnTo>
                    <a:pt x="1950" y="80"/>
                  </a:lnTo>
                  <a:lnTo>
                    <a:pt x="1952" y="83"/>
                  </a:lnTo>
                  <a:lnTo>
                    <a:pt x="1953" y="87"/>
                  </a:lnTo>
                  <a:lnTo>
                    <a:pt x="1955" y="90"/>
                  </a:lnTo>
                  <a:lnTo>
                    <a:pt x="1956" y="94"/>
                  </a:lnTo>
                  <a:lnTo>
                    <a:pt x="1957" y="97"/>
                  </a:lnTo>
                  <a:lnTo>
                    <a:pt x="1957" y="101"/>
                  </a:lnTo>
                  <a:lnTo>
                    <a:pt x="1957" y="105"/>
                  </a:lnTo>
                  <a:lnTo>
                    <a:pt x="1957" y="109"/>
                  </a:lnTo>
                  <a:lnTo>
                    <a:pt x="1957" y="113"/>
                  </a:lnTo>
                  <a:lnTo>
                    <a:pt x="1957" y="118"/>
                  </a:lnTo>
                  <a:lnTo>
                    <a:pt x="1958" y="123"/>
                  </a:lnTo>
                  <a:lnTo>
                    <a:pt x="1957" y="127"/>
                  </a:lnTo>
                  <a:lnTo>
                    <a:pt x="1957" y="131"/>
                  </a:lnTo>
                  <a:lnTo>
                    <a:pt x="1958" y="135"/>
                  </a:lnTo>
                  <a:lnTo>
                    <a:pt x="1958" y="139"/>
                  </a:lnTo>
                  <a:lnTo>
                    <a:pt x="1957" y="142"/>
                  </a:lnTo>
                  <a:lnTo>
                    <a:pt x="1958" y="146"/>
                  </a:lnTo>
                  <a:lnTo>
                    <a:pt x="1957" y="149"/>
                  </a:lnTo>
                  <a:lnTo>
                    <a:pt x="1957" y="152"/>
                  </a:lnTo>
                  <a:lnTo>
                    <a:pt x="1958" y="155"/>
                  </a:lnTo>
                  <a:lnTo>
                    <a:pt x="1957" y="158"/>
                  </a:lnTo>
                  <a:lnTo>
                    <a:pt x="1957" y="161"/>
                  </a:lnTo>
                  <a:lnTo>
                    <a:pt x="1952" y="174"/>
                  </a:lnTo>
                  <a:lnTo>
                    <a:pt x="1947" y="186"/>
                  </a:lnTo>
                  <a:lnTo>
                    <a:pt x="1941" y="197"/>
                  </a:lnTo>
                  <a:lnTo>
                    <a:pt x="1935" y="207"/>
                  </a:lnTo>
                  <a:lnTo>
                    <a:pt x="1929" y="215"/>
                  </a:lnTo>
                  <a:lnTo>
                    <a:pt x="1922" y="222"/>
                  </a:lnTo>
                  <a:lnTo>
                    <a:pt x="1915" y="228"/>
                  </a:lnTo>
                  <a:lnTo>
                    <a:pt x="1907" y="233"/>
                  </a:lnTo>
                  <a:lnTo>
                    <a:pt x="1899" y="237"/>
                  </a:lnTo>
                  <a:lnTo>
                    <a:pt x="1890" y="239"/>
                  </a:lnTo>
                  <a:lnTo>
                    <a:pt x="1881" y="241"/>
                  </a:lnTo>
                  <a:lnTo>
                    <a:pt x="1871" y="241"/>
                  </a:lnTo>
                  <a:lnTo>
                    <a:pt x="1868" y="241"/>
                  </a:lnTo>
                  <a:lnTo>
                    <a:pt x="1864" y="241"/>
                  </a:lnTo>
                  <a:lnTo>
                    <a:pt x="1861" y="241"/>
                  </a:lnTo>
                  <a:lnTo>
                    <a:pt x="1857" y="241"/>
                  </a:lnTo>
                  <a:lnTo>
                    <a:pt x="1852" y="240"/>
                  </a:lnTo>
                  <a:lnTo>
                    <a:pt x="1849" y="240"/>
                  </a:lnTo>
                  <a:lnTo>
                    <a:pt x="1845" y="239"/>
                  </a:lnTo>
                  <a:lnTo>
                    <a:pt x="1840" y="238"/>
                  </a:lnTo>
                  <a:lnTo>
                    <a:pt x="1837" y="237"/>
                  </a:lnTo>
                  <a:lnTo>
                    <a:pt x="1833" y="235"/>
                  </a:lnTo>
                  <a:lnTo>
                    <a:pt x="1830" y="233"/>
                  </a:lnTo>
                  <a:lnTo>
                    <a:pt x="1826" y="230"/>
                  </a:lnTo>
                  <a:lnTo>
                    <a:pt x="1734" y="185"/>
                  </a:lnTo>
                  <a:lnTo>
                    <a:pt x="1648" y="136"/>
                  </a:lnTo>
                  <a:lnTo>
                    <a:pt x="1642" y="135"/>
                  </a:lnTo>
                  <a:lnTo>
                    <a:pt x="1635" y="133"/>
                  </a:lnTo>
                  <a:lnTo>
                    <a:pt x="1629" y="130"/>
                  </a:lnTo>
                  <a:lnTo>
                    <a:pt x="1622" y="128"/>
                  </a:lnTo>
                  <a:lnTo>
                    <a:pt x="1615" y="125"/>
                  </a:lnTo>
                  <a:lnTo>
                    <a:pt x="1609" y="122"/>
                  </a:lnTo>
                  <a:lnTo>
                    <a:pt x="1603" y="119"/>
                  </a:lnTo>
                  <a:lnTo>
                    <a:pt x="1596" y="116"/>
                  </a:lnTo>
                  <a:lnTo>
                    <a:pt x="1589" y="112"/>
                  </a:lnTo>
                  <a:lnTo>
                    <a:pt x="1583" y="108"/>
                  </a:lnTo>
                  <a:lnTo>
                    <a:pt x="1577" y="104"/>
                  </a:lnTo>
                  <a:lnTo>
                    <a:pt x="1570" y="99"/>
                  </a:lnTo>
                  <a:lnTo>
                    <a:pt x="1485" y="49"/>
                  </a:lnTo>
                  <a:lnTo>
                    <a:pt x="1479" y="45"/>
                  </a:lnTo>
                  <a:lnTo>
                    <a:pt x="1472" y="41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2" y="31"/>
                  </a:lnTo>
                  <a:lnTo>
                    <a:pt x="1445" y="29"/>
                  </a:lnTo>
                  <a:lnTo>
                    <a:pt x="1438" y="26"/>
                  </a:lnTo>
                  <a:lnTo>
                    <a:pt x="1432" y="23"/>
                  </a:lnTo>
                  <a:lnTo>
                    <a:pt x="1425" y="21"/>
                  </a:lnTo>
                  <a:lnTo>
                    <a:pt x="1419" y="18"/>
                  </a:lnTo>
                  <a:lnTo>
                    <a:pt x="1412" y="15"/>
                  </a:lnTo>
                  <a:lnTo>
                    <a:pt x="1405" y="12"/>
                  </a:lnTo>
                  <a:lnTo>
                    <a:pt x="1399" y="10"/>
                  </a:lnTo>
                  <a:lnTo>
                    <a:pt x="1392" y="9"/>
                  </a:lnTo>
                  <a:lnTo>
                    <a:pt x="1385" y="7"/>
                  </a:lnTo>
                  <a:lnTo>
                    <a:pt x="1378" y="6"/>
                  </a:lnTo>
                  <a:lnTo>
                    <a:pt x="1370" y="5"/>
                  </a:lnTo>
                  <a:lnTo>
                    <a:pt x="1363" y="4"/>
                  </a:lnTo>
                  <a:lnTo>
                    <a:pt x="1356" y="3"/>
                  </a:lnTo>
                  <a:lnTo>
                    <a:pt x="1349" y="2"/>
                  </a:lnTo>
                  <a:lnTo>
                    <a:pt x="1342" y="1"/>
                  </a:lnTo>
                  <a:lnTo>
                    <a:pt x="1335" y="1"/>
                  </a:lnTo>
                  <a:lnTo>
                    <a:pt x="1328" y="1"/>
                  </a:lnTo>
                  <a:lnTo>
                    <a:pt x="1321" y="0"/>
                  </a:lnTo>
                  <a:lnTo>
                    <a:pt x="1299" y="1"/>
                  </a:lnTo>
                  <a:lnTo>
                    <a:pt x="1278" y="4"/>
                  </a:lnTo>
                  <a:lnTo>
                    <a:pt x="1259" y="8"/>
                  </a:lnTo>
                  <a:lnTo>
                    <a:pt x="1242" y="15"/>
                  </a:lnTo>
                  <a:lnTo>
                    <a:pt x="1227" y="23"/>
                  </a:lnTo>
                  <a:lnTo>
                    <a:pt x="1213" y="33"/>
                  </a:lnTo>
                  <a:lnTo>
                    <a:pt x="1201" y="44"/>
                  </a:lnTo>
                  <a:lnTo>
                    <a:pt x="1191" y="58"/>
                  </a:lnTo>
                  <a:lnTo>
                    <a:pt x="1184" y="73"/>
                  </a:lnTo>
                  <a:lnTo>
                    <a:pt x="1177" y="90"/>
                  </a:lnTo>
                  <a:lnTo>
                    <a:pt x="1173" y="109"/>
                  </a:lnTo>
                  <a:lnTo>
                    <a:pt x="1170" y="130"/>
                  </a:lnTo>
                  <a:lnTo>
                    <a:pt x="1170" y="120"/>
                  </a:lnTo>
                  <a:lnTo>
                    <a:pt x="1170" y="109"/>
                  </a:lnTo>
                  <a:lnTo>
                    <a:pt x="1168" y="100"/>
                  </a:lnTo>
                  <a:lnTo>
                    <a:pt x="1166" y="91"/>
                  </a:lnTo>
                  <a:lnTo>
                    <a:pt x="1164" y="82"/>
                  </a:lnTo>
                  <a:lnTo>
                    <a:pt x="1161" y="75"/>
                  </a:lnTo>
                  <a:lnTo>
                    <a:pt x="1158" y="67"/>
                  </a:lnTo>
                  <a:lnTo>
                    <a:pt x="1154" y="60"/>
                  </a:lnTo>
                  <a:lnTo>
                    <a:pt x="1151" y="54"/>
                  </a:lnTo>
                  <a:lnTo>
                    <a:pt x="1147" y="47"/>
                  </a:lnTo>
                  <a:lnTo>
                    <a:pt x="1142" y="41"/>
                  </a:lnTo>
                  <a:lnTo>
                    <a:pt x="1137" y="36"/>
                  </a:lnTo>
                  <a:lnTo>
                    <a:pt x="1130" y="31"/>
                  </a:lnTo>
                  <a:lnTo>
                    <a:pt x="1123" y="26"/>
                  </a:lnTo>
                  <a:lnTo>
                    <a:pt x="1114" y="21"/>
                  </a:lnTo>
                  <a:lnTo>
                    <a:pt x="1106" y="16"/>
                  </a:lnTo>
                  <a:lnTo>
                    <a:pt x="1097" y="12"/>
                  </a:lnTo>
                  <a:lnTo>
                    <a:pt x="1087" y="9"/>
                  </a:lnTo>
                  <a:lnTo>
                    <a:pt x="1078" y="7"/>
                  </a:lnTo>
                  <a:lnTo>
                    <a:pt x="1067" y="5"/>
                  </a:lnTo>
                  <a:lnTo>
                    <a:pt x="1055" y="3"/>
                  </a:lnTo>
                  <a:lnTo>
                    <a:pt x="1044" y="1"/>
                  </a:lnTo>
                  <a:lnTo>
                    <a:pt x="1031" y="1"/>
                  </a:lnTo>
                  <a:lnTo>
                    <a:pt x="1018" y="0"/>
                  </a:lnTo>
                  <a:lnTo>
                    <a:pt x="1005" y="1"/>
                  </a:lnTo>
                  <a:lnTo>
                    <a:pt x="992" y="2"/>
                  </a:lnTo>
                  <a:lnTo>
                    <a:pt x="978" y="4"/>
                  </a:lnTo>
                  <a:lnTo>
                    <a:pt x="964" y="7"/>
                  </a:lnTo>
                  <a:lnTo>
                    <a:pt x="951" y="10"/>
                  </a:lnTo>
                  <a:lnTo>
                    <a:pt x="937" y="14"/>
                  </a:lnTo>
                  <a:lnTo>
                    <a:pt x="924" y="18"/>
                  </a:lnTo>
                  <a:lnTo>
                    <a:pt x="911" y="23"/>
                  </a:lnTo>
                  <a:lnTo>
                    <a:pt x="898" y="29"/>
                  </a:lnTo>
                  <a:lnTo>
                    <a:pt x="885" y="35"/>
                  </a:lnTo>
                  <a:lnTo>
                    <a:pt x="872" y="42"/>
                  </a:lnTo>
                  <a:lnTo>
                    <a:pt x="860" y="49"/>
                  </a:lnTo>
                  <a:lnTo>
                    <a:pt x="775" y="99"/>
                  </a:lnTo>
                  <a:lnTo>
                    <a:pt x="691" y="136"/>
                  </a:lnTo>
                  <a:lnTo>
                    <a:pt x="611" y="185"/>
                  </a:lnTo>
                  <a:lnTo>
                    <a:pt x="519" y="230"/>
                  </a:lnTo>
                  <a:lnTo>
                    <a:pt x="515" y="233"/>
                  </a:lnTo>
                  <a:lnTo>
                    <a:pt x="510" y="235"/>
                  </a:lnTo>
                  <a:lnTo>
                    <a:pt x="506" y="237"/>
                  </a:lnTo>
                  <a:lnTo>
                    <a:pt x="502" y="238"/>
                  </a:lnTo>
                  <a:lnTo>
                    <a:pt x="498" y="239"/>
                  </a:lnTo>
                  <a:lnTo>
                    <a:pt x="494" y="240"/>
                  </a:lnTo>
                  <a:lnTo>
                    <a:pt x="491" y="240"/>
                  </a:lnTo>
                  <a:lnTo>
                    <a:pt x="487" y="241"/>
                  </a:lnTo>
                  <a:lnTo>
                    <a:pt x="484" y="241"/>
                  </a:lnTo>
                  <a:lnTo>
                    <a:pt x="480" y="241"/>
                  </a:lnTo>
                  <a:lnTo>
                    <a:pt x="477" y="241"/>
                  </a:lnTo>
                  <a:lnTo>
                    <a:pt x="473" y="241"/>
                  </a:lnTo>
                  <a:lnTo>
                    <a:pt x="470" y="241"/>
                  </a:lnTo>
                  <a:lnTo>
                    <a:pt x="467" y="241"/>
                  </a:lnTo>
                  <a:lnTo>
                    <a:pt x="464" y="240"/>
                  </a:lnTo>
                  <a:lnTo>
                    <a:pt x="461" y="240"/>
                  </a:lnTo>
                  <a:lnTo>
                    <a:pt x="458" y="239"/>
                  </a:lnTo>
                  <a:lnTo>
                    <a:pt x="454" y="238"/>
                  </a:lnTo>
                  <a:lnTo>
                    <a:pt x="451" y="237"/>
                  </a:lnTo>
                  <a:lnTo>
                    <a:pt x="447" y="236"/>
                  </a:lnTo>
                  <a:lnTo>
                    <a:pt x="444" y="235"/>
                  </a:lnTo>
                  <a:lnTo>
                    <a:pt x="441" y="233"/>
                  </a:lnTo>
                  <a:lnTo>
                    <a:pt x="438" y="231"/>
                  </a:lnTo>
                  <a:lnTo>
                    <a:pt x="435" y="230"/>
                  </a:lnTo>
                  <a:lnTo>
                    <a:pt x="430" y="226"/>
                  </a:lnTo>
                  <a:lnTo>
                    <a:pt x="425" y="223"/>
                  </a:lnTo>
                  <a:lnTo>
                    <a:pt x="421" y="218"/>
                  </a:lnTo>
                  <a:lnTo>
                    <a:pt x="417" y="213"/>
                  </a:lnTo>
                  <a:lnTo>
                    <a:pt x="413" y="208"/>
                  </a:lnTo>
                  <a:lnTo>
                    <a:pt x="409" y="202"/>
                  </a:lnTo>
                  <a:lnTo>
                    <a:pt x="406" y="197"/>
                  </a:lnTo>
                  <a:lnTo>
                    <a:pt x="402" y="190"/>
                  </a:lnTo>
                  <a:lnTo>
                    <a:pt x="399" y="183"/>
                  </a:lnTo>
                  <a:lnTo>
                    <a:pt x="395" y="176"/>
                  </a:lnTo>
                  <a:lnTo>
                    <a:pt x="392" y="169"/>
                  </a:lnTo>
                  <a:lnTo>
                    <a:pt x="388" y="161"/>
                  </a:lnTo>
                  <a:lnTo>
                    <a:pt x="387" y="158"/>
                  </a:lnTo>
                  <a:lnTo>
                    <a:pt x="385" y="155"/>
                  </a:lnTo>
                  <a:lnTo>
                    <a:pt x="384" y="152"/>
                  </a:lnTo>
                  <a:lnTo>
                    <a:pt x="383" y="149"/>
                  </a:lnTo>
                  <a:lnTo>
                    <a:pt x="383" y="146"/>
                  </a:lnTo>
                  <a:lnTo>
                    <a:pt x="382" y="142"/>
                  </a:lnTo>
                  <a:lnTo>
                    <a:pt x="381" y="139"/>
                  </a:lnTo>
                  <a:lnTo>
                    <a:pt x="381" y="135"/>
                  </a:lnTo>
                  <a:lnTo>
                    <a:pt x="381" y="131"/>
                  </a:lnTo>
                  <a:lnTo>
                    <a:pt x="381" y="127"/>
                  </a:lnTo>
                  <a:lnTo>
                    <a:pt x="381" y="123"/>
                  </a:lnTo>
                  <a:lnTo>
                    <a:pt x="381" y="118"/>
                  </a:lnTo>
                  <a:lnTo>
                    <a:pt x="381" y="108"/>
                  </a:lnTo>
                  <a:lnTo>
                    <a:pt x="383" y="98"/>
                  </a:lnTo>
                  <a:lnTo>
                    <a:pt x="387" y="90"/>
                  </a:lnTo>
                  <a:lnTo>
                    <a:pt x="390" y="82"/>
                  </a:lnTo>
                  <a:lnTo>
                    <a:pt x="395" y="76"/>
                  </a:lnTo>
                  <a:lnTo>
                    <a:pt x="402" y="71"/>
                  </a:lnTo>
                  <a:lnTo>
                    <a:pt x="409" y="66"/>
                  </a:lnTo>
                  <a:lnTo>
                    <a:pt x="417" y="62"/>
                  </a:lnTo>
                  <a:lnTo>
                    <a:pt x="427" y="59"/>
                  </a:lnTo>
                  <a:lnTo>
                    <a:pt x="437" y="57"/>
                  </a:lnTo>
                  <a:lnTo>
                    <a:pt x="449" y="56"/>
                  </a:lnTo>
                  <a:lnTo>
                    <a:pt x="461" y="55"/>
                  </a:lnTo>
                  <a:lnTo>
                    <a:pt x="466" y="56"/>
                  </a:lnTo>
                  <a:lnTo>
                    <a:pt x="470" y="56"/>
                  </a:lnTo>
                  <a:lnTo>
                    <a:pt x="475" y="57"/>
                  </a:lnTo>
                  <a:lnTo>
                    <a:pt x="479" y="57"/>
                  </a:lnTo>
                  <a:lnTo>
                    <a:pt x="483" y="59"/>
                  </a:lnTo>
                  <a:lnTo>
                    <a:pt x="487" y="60"/>
                  </a:lnTo>
                  <a:lnTo>
                    <a:pt x="491" y="62"/>
                  </a:lnTo>
                  <a:lnTo>
                    <a:pt x="495" y="64"/>
                  </a:lnTo>
                  <a:lnTo>
                    <a:pt x="499" y="66"/>
                  </a:lnTo>
                  <a:lnTo>
                    <a:pt x="503" y="68"/>
                  </a:lnTo>
                  <a:lnTo>
                    <a:pt x="508" y="71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19" y="81"/>
                  </a:lnTo>
                  <a:lnTo>
                    <a:pt x="522" y="85"/>
                  </a:lnTo>
                  <a:lnTo>
                    <a:pt x="524" y="89"/>
                  </a:lnTo>
                  <a:lnTo>
                    <a:pt x="527" y="92"/>
                  </a:lnTo>
                  <a:lnTo>
                    <a:pt x="529" y="97"/>
                  </a:lnTo>
                  <a:lnTo>
                    <a:pt x="531" y="101"/>
                  </a:lnTo>
                  <a:lnTo>
                    <a:pt x="533" y="106"/>
                  </a:lnTo>
                  <a:lnTo>
                    <a:pt x="535" y="109"/>
                  </a:lnTo>
                  <a:lnTo>
                    <a:pt x="536" y="114"/>
                  </a:lnTo>
                  <a:lnTo>
                    <a:pt x="537" y="118"/>
                  </a:lnTo>
                  <a:lnTo>
                    <a:pt x="538" y="123"/>
                  </a:lnTo>
                  <a:lnTo>
                    <a:pt x="538" y="130"/>
                  </a:lnTo>
                  <a:lnTo>
                    <a:pt x="537" y="137"/>
                  </a:lnTo>
                  <a:lnTo>
                    <a:pt x="535" y="143"/>
                  </a:lnTo>
                  <a:lnTo>
                    <a:pt x="533" y="148"/>
                  </a:lnTo>
                  <a:lnTo>
                    <a:pt x="529" y="153"/>
                  </a:lnTo>
                  <a:lnTo>
                    <a:pt x="526" y="157"/>
                  </a:lnTo>
                  <a:lnTo>
                    <a:pt x="522" y="160"/>
                  </a:lnTo>
                  <a:lnTo>
                    <a:pt x="517" y="163"/>
                  </a:lnTo>
                  <a:lnTo>
                    <a:pt x="512" y="165"/>
                  </a:lnTo>
                  <a:lnTo>
                    <a:pt x="506" y="167"/>
                  </a:lnTo>
                  <a:lnTo>
                    <a:pt x="500" y="167"/>
                  </a:lnTo>
                  <a:lnTo>
                    <a:pt x="493" y="167"/>
                  </a:lnTo>
                  <a:lnTo>
                    <a:pt x="489" y="167"/>
                  </a:lnTo>
                  <a:lnTo>
                    <a:pt x="484" y="167"/>
                  </a:lnTo>
                  <a:lnTo>
                    <a:pt x="481" y="166"/>
                  </a:lnTo>
                  <a:lnTo>
                    <a:pt x="478" y="165"/>
                  </a:lnTo>
                  <a:lnTo>
                    <a:pt x="475" y="164"/>
                  </a:lnTo>
                  <a:lnTo>
                    <a:pt x="473" y="162"/>
                  </a:lnTo>
                  <a:lnTo>
                    <a:pt x="471" y="159"/>
                  </a:lnTo>
                  <a:lnTo>
                    <a:pt x="470" y="156"/>
                  </a:lnTo>
                  <a:lnTo>
                    <a:pt x="468" y="152"/>
                  </a:lnTo>
                  <a:lnTo>
                    <a:pt x="468" y="148"/>
                  </a:lnTo>
                  <a:lnTo>
                    <a:pt x="468" y="143"/>
                  </a:lnTo>
                  <a:lnTo>
                    <a:pt x="467" y="136"/>
                  </a:lnTo>
                  <a:lnTo>
                    <a:pt x="469" y="135"/>
                  </a:lnTo>
                  <a:lnTo>
                    <a:pt x="470" y="133"/>
                  </a:lnTo>
                  <a:lnTo>
                    <a:pt x="472" y="132"/>
                  </a:lnTo>
                  <a:lnTo>
                    <a:pt x="474" y="130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6"/>
                  </a:lnTo>
                  <a:lnTo>
                    <a:pt x="478" y="125"/>
                  </a:lnTo>
                  <a:lnTo>
                    <a:pt x="479" y="124"/>
                  </a:lnTo>
                  <a:lnTo>
                    <a:pt x="480" y="123"/>
                  </a:lnTo>
                  <a:lnTo>
                    <a:pt x="482" y="123"/>
                  </a:lnTo>
                  <a:lnTo>
                    <a:pt x="484" y="123"/>
                  </a:lnTo>
                  <a:lnTo>
                    <a:pt x="485" y="124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90" y="127"/>
                  </a:lnTo>
                  <a:lnTo>
                    <a:pt x="492" y="129"/>
                  </a:lnTo>
                  <a:lnTo>
                    <a:pt x="494" y="130"/>
                  </a:lnTo>
                  <a:lnTo>
                    <a:pt x="495" y="132"/>
                  </a:lnTo>
                  <a:lnTo>
                    <a:pt x="497" y="133"/>
                  </a:lnTo>
                  <a:lnTo>
                    <a:pt x="499" y="135"/>
                  </a:lnTo>
                  <a:lnTo>
                    <a:pt x="500" y="136"/>
                  </a:lnTo>
                  <a:lnTo>
                    <a:pt x="499" y="133"/>
                  </a:lnTo>
                  <a:lnTo>
                    <a:pt x="497" y="130"/>
                  </a:lnTo>
                  <a:lnTo>
                    <a:pt x="495" y="127"/>
                  </a:lnTo>
                  <a:lnTo>
                    <a:pt x="494" y="124"/>
                  </a:lnTo>
                  <a:lnTo>
                    <a:pt x="492" y="121"/>
                  </a:lnTo>
                  <a:lnTo>
                    <a:pt x="490" y="118"/>
                  </a:lnTo>
                  <a:lnTo>
                    <a:pt x="488" y="116"/>
                  </a:lnTo>
                  <a:lnTo>
                    <a:pt x="487" y="113"/>
                  </a:lnTo>
                  <a:lnTo>
                    <a:pt x="485" y="111"/>
                  </a:lnTo>
                  <a:lnTo>
                    <a:pt x="484" y="109"/>
                  </a:lnTo>
                  <a:lnTo>
                    <a:pt x="482" y="107"/>
                  </a:lnTo>
                  <a:lnTo>
                    <a:pt x="480" y="105"/>
                  </a:lnTo>
                  <a:lnTo>
                    <a:pt x="479" y="104"/>
                  </a:lnTo>
                  <a:lnTo>
                    <a:pt x="476" y="102"/>
                  </a:lnTo>
                  <a:lnTo>
                    <a:pt x="474" y="101"/>
                  </a:lnTo>
                  <a:lnTo>
                    <a:pt x="472" y="99"/>
                  </a:lnTo>
                  <a:lnTo>
                    <a:pt x="470" y="96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3" y="89"/>
                  </a:lnTo>
                  <a:lnTo>
                    <a:pt x="460" y="86"/>
                  </a:lnTo>
                  <a:lnTo>
                    <a:pt x="458" y="82"/>
                  </a:lnTo>
                  <a:lnTo>
                    <a:pt x="456" y="78"/>
                  </a:lnTo>
                  <a:lnTo>
                    <a:pt x="454" y="74"/>
                  </a:lnTo>
                  <a:lnTo>
                    <a:pt x="454" y="77"/>
                  </a:lnTo>
                  <a:lnTo>
                    <a:pt x="454" y="80"/>
                  </a:lnTo>
                  <a:lnTo>
                    <a:pt x="453" y="82"/>
                  </a:lnTo>
                  <a:lnTo>
                    <a:pt x="452" y="85"/>
                  </a:lnTo>
                  <a:lnTo>
                    <a:pt x="451" y="87"/>
                  </a:lnTo>
                  <a:lnTo>
                    <a:pt x="450" y="88"/>
                  </a:lnTo>
                  <a:lnTo>
                    <a:pt x="448" y="89"/>
                  </a:lnTo>
                  <a:lnTo>
                    <a:pt x="447" y="90"/>
                  </a:lnTo>
                  <a:lnTo>
                    <a:pt x="446" y="91"/>
                  </a:lnTo>
                  <a:lnTo>
                    <a:pt x="444" y="92"/>
                  </a:lnTo>
                  <a:lnTo>
                    <a:pt x="442" y="92"/>
                  </a:lnTo>
                  <a:lnTo>
                    <a:pt x="440" y="92"/>
                  </a:lnTo>
                  <a:lnTo>
                    <a:pt x="439" y="94"/>
                  </a:lnTo>
                  <a:lnTo>
                    <a:pt x="437" y="95"/>
                  </a:lnTo>
                  <a:lnTo>
                    <a:pt x="436" y="96"/>
                  </a:lnTo>
                  <a:lnTo>
                    <a:pt x="435" y="97"/>
                  </a:lnTo>
                  <a:lnTo>
                    <a:pt x="434" y="97"/>
                  </a:lnTo>
                  <a:lnTo>
                    <a:pt x="432" y="98"/>
                  </a:lnTo>
                  <a:lnTo>
                    <a:pt x="431" y="99"/>
                  </a:lnTo>
                  <a:lnTo>
                    <a:pt x="430" y="99"/>
                  </a:lnTo>
                  <a:lnTo>
                    <a:pt x="429" y="99"/>
                  </a:lnTo>
                  <a:lnTo>
                    <a:pt x="428" y="99"/>
                  </a:lnTo>
                  <a:lnTo>
                    <a:pt x="425" y="102"/>
                  </a:lnTo>
                  <a:lnTo>
                    <a:pt x="422" y="105"/>
                  </a:lnTo>
                  <a:lnTo>
                    <a:pt x="420" y="108"/>
                  </a:lnTo>
                  <a:lnTo>
                    <a:pt x="417" y="111"/>
                  </a:lnTo>
                  <a:lnTo>
                    <a:pt x="415" y="114"/>
                  </a:lnTo>
                  <a:lnTo>
                    <a:pt x="413" y="116"/>
                  </a:lnTo>
                  <a:lnTo>
                    <a:pt x="412" y="119"/>
                  </a:lnTo>
                  <a:lnTo>
                    <a:pt x="411" y="122"/>
                  </a:lnTo>
                  <a:lnTo>
                    <a:pt x="410" y="124"/>
                  </a:lnTo>
                  <a:lnTo>
                    <a:pt x="409" y="126"/>
                  </a:lnTo>
                  <a:lnTo>
                    <a:pt x="409" y="129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3" y="129"/>
                  </a:lnTo>
                  <a:lnTo>
                    <a:pt x="414" y="129"/>
                  </a:lnTo>
                  <a:lnTo>
                    <a:pt x="416" y="127"/>
                  </a:lnTo>
                  <a:lnTo>
                    <a:pt x="418" y="127"/>
                  </a:lnTo>
                  <a:lnTo>
                    <a:pt x="420" y="126"/>
                  </a:lnTo>
                  <a:lnTo>
                    <a:pt x="421" y="125"/>
                  </a:lnTo>
                  <a:lnTo>
                    <a:pt x="423" y="124"/>
                  </a:lnTo>
                  <a:lnTo>
                    <a:pt x="425" y="123"/>
                  </a:lnTo>
                  <a:lnTo>
                    <a:pt x="427" y="123"/>
                  </a:lnTo>
                  <a:lnTo>
                    <a:pt x="428" y="123"/>
                  </a:lnTo>
                  <a:lnTo>
                    <a:pt x="430" y="123"/>
                  </a:lnTo>
                  <a:lnTo>
                    <a:pt x="431" y="123"/>
                  </a:lnTo>
                  <a:lnTo>
                    <a:pt x="432" y="125"/>
                  </a:lnTo>
                  <a:lnTo>
                    <a:pt x="433" y="125"/>
                  </a:lnTo>
                  <a:lnTo>
                    <a:pt x="434" y="127"/>
                  </a:lnTo>
                  <a:lnTo>
                    <a:pt x="434" y="128"/>
                  </a:lnTo>
                  <a:lnTo>
                    <a:pt x="435" y="130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7"/>
                  </a:lnTo>
                  <a:lnTo>
                    <a:pt x="435" y="140"/>
                  </a:lnTo>
                  <a:lnTo>
                    <a:pt x="435" y="143"/>
                  </a:lnTo>
                  <a:lnTo>
                    <a:pt x="447" y="185"/>
                  </a:lnTo>
                  <a:lnTo>
                    <a:pt x="451" y="187"/>
                  </a:lnTo>
                  <a:lnTo>
                    <a:pt x="454" y="189"/>
                  </a:lnTo>
                  <a:lnTo>
                    <a:pt x="458" y="190"/>
                  </a:lnTo>
                  <a:lnTo>
                    <a:pt x="461" y="192"/>
                  </a:lnTo>
                  <a:lnTo>
                    <a:pt x="464" y="193"/>
                  </a:lnTo>
                  <a:lnTo>
                    <a:pt x="467" y="195"/>
                  </a:lnTo>
                  <a:lnTo>
                    <a:pt x="470" y="196"/>
                  </a:lnTo>
                  <a:lnTo>
                    <a:pt x="474" y="197"/>
                  </a:lnTo>
                  <a:lnTo>
                    <a:pt x="477" y="198"/>
                  </a:lnTo>
                  <a:lnTo>
                    <a:pt x="480" y="198"/>
                  </a:lnTo>
                  <a:lnTo>
                    <a:pt x="483" y="198"/>
                  </a:lnTo>
                  <a:lnTo>
                    <a:pt x="486" y="198"/>
                  </a:lnTo>
                  <a:lnTo>
                    <a:pt x="494" y="198"/>
                  </a:lnTo>
                  <a:lnTo>
                    <a:pt x="502" y="198"/>
                  </a:lnTo>
                  <a:lnTo>
                    <a:pt x="509" y="197"/>
                  </a:lnTo>
                  <a:lnTo>
                    <a:pt x="515" y="195"/>
                  </a:lnTo>
                  <a:lnTo>
                    <a:pt x="521" y="192"/>
                  </a:lnTo>
                  <a:lnTo>
                    <a:pt x="527" y="189"/>
                  </a:lnTo>
                  <a:lnTo>
                    <a:pt x="532" y="186"/>
                  </a:lnTo>
                  <a:lnTo>
                    <a:pt x="536" y="182"/>
                  </a:lnTo>
                  <a:lnTo>
                    <a:pt x="541" y="177"/>
                  </a:lnTo>
                  <a:lnTo>
                    <a:pt x="545" y="172"/>
                  </a:lnTo>
                  <a:lnTo>
                    <a:pt x="549" y="167"/>
                  </a:lnTo>
                  <a:lnTo>
                    <a:pt x="552" y="161"/>
                  </a:lnTo>
                  <a:lnTo>
                    <a:pt x="557" y="155"/>
                  </a:lnTo>
                  <a:lnTo>
                    <a:pt x="560" y="148"/>
                  </a:lnTo>
                  <a:lnTo>
                    <a:pt x="562" y="141"/>
                  </a:lnTo>
                  <a:lnTo>
                    <a:pt x="564" y="134"/>
                  </a:lnTo>
                  <a:lnTo>
                    <a:pt x="564" y="127"/>
                  </a:lnTo>
                  <a:lnTo>
                    <a:pt x="563" y="118"/>
                  </a:lnTo>
                  <a:lnTo>
                    <a:pt x="562" y="110"/>
                  </a:lnTo>
                  <a:lnTo>
                    <a:pt x="559" y="101"/>
                  </a:lnTo>
                  <a:lnTo>
                    <a:pt x="555" y="92"/>
                  </a:lnTo>
                  <a:lnTo>
                    <a:pt x="550" y="82"/>
                  </a:lnTo>
                  <a:lnTo>
                    <a:pt x="545" y="72"/>
                  </a:lnTo>
                  <a:lnTo>
                    <a:pt x="538" y="61"/>
                  </a:lnTo>
                  <a:lnTo>
                    <a:pt x="547" y="61"/>
                  </a:lnTo>
                  <a:lnTo>
                    <a:pt x="554" y="62"/>
                  </a:lnTo>
                  <a:lnTo>
                    <a:pt x="561" y="64"/>
                  </a:lnTo>
                  <a:lnTo>
                    <a:pt x="568" y="68"/>
                  </a:lnTo>
                  <a:lnTo>
                    <a:pt x="573" y="71"/>
                  </a:lnTo>
                  <a:lnTo>
                    <a:pt x="578" y="75"/>
                  </a:lnTo>
                  <a:lnTo>
                    <a:pt x="582" y="81"/>
                  </a:lnTo>
                  <a:lnTo>
                    <a:pt x="586" y="87"/>
                  </a:lnTo>
                  <a:lnTo>
                    <a:pt x="589" y="94"/>
                  </a:lnTo>
                  <a:lnTo>
                    <a:pt x="591" y="101"/>
                  </a:lnTo>
                  <a:lnTo>
                    <a:pt x="592" y="109"/>
                  </a:lnTo>
                  <a:lnTo>
                    <a:pt x="592" y="118"/>
                  </a:lnTo>
                  <a:lnTo>
                    <a:pt x="595" y="118"/>
                  </a:lnTo>
                  <a:lnTo>
                    <a:pt x="598" y="118"/>
                  </a:lnTo>
                  <a:lnTo>
                    <a:pt x="601" y="118"/>
                  </a:lnTo>
                  <a:lnTo>
                    <a:pt x="603" y="118"/>
                  </a:lnTo>
                  <a:lnTo>
                    <a:pt x="605" y="118"/>
                  </a:lnTo>
                  <a:lnTo>
                    <a:pt x="607" y="117"/>
                  </a:lnTo>
                  <a:lnTo>
                    <a:pt x="608" y="117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1" y="115"/>
                  </a:lnTo>
                  <a:lnTo>
                    <a:pt x="611" y="113"/>
                  </a:lnTo>
                  <a:lnTo>
                    <a:pt x="611" y="111"/>
                  </a:lnTo>
                  <a:lnTo>
                    <a:pt x="611" y="110"/>
                  </a:lnTo>
                  <a:lnTo>
                    <a:pt x="611" y="108"/>
                  </a:lnTo>
                  <a:lnTo>
                    <a:pt x="611" y="107"/>
                  </a:lnTo>
                  <a:lnTo>
                    <a:pt x="611" y="105"/>
                  </a:lnTo>
                  <a:lnTo>
                    <a:pt x="611" y="103"/>
                  </a:lnTo>
                  <a:lnTo>
                    <a:pt x="611" y="101"/>
                  </a:lnTo>
                  <a:lnTo>
                    <a:pt x="610" y="99"/>
                  </a:lnTo>
                  <a:lnTo>
                    <a:pt x="609" y="97"/>
                  </a:lnTo>
                  <a:lnTo>
                    <a:pt x="609" y="95"/>
                  </a:lnTo>
                  <a:lnTo>
                    <a:pt x="608" y="92"/>
                  </a:lnTo>
                  <a:lnTo>
                    <a:pt x="606" y="90"/>
                  </a:lnTo>
                  <a:lnTo>
                    <a:pt x="604" y="87"/>
                  </a:lnTo>
                  <a:lnTo>
                    <a:pt x="608" y="89"/>
                  </a:lnTo>
                  <a:lnTo>
                    <a:pt x="611" y="90"/>
                  </a:lnTo>
                  <a:lnTo>
                    <a:pt x="613" y="91"/>
                  </a:lnTo>
                  <a:lnTo>
                    <a:pt x="616" y="92"/>
                  </a:lnTo>
                  <a:lnTo>
                    <a:pt x="618" y="94"/>
                  </a:lnTo>
                  <a:lnTo>
                    <a:pt x="620" y="96"/>
                  </a:lnTo>
                  <a:lnTo>
                    <a:pt x="623" y="97"/>
                  </a:lnTo>
                  <a:lnTo>
                    <a:pt x="625" y="99"/>
                  </a:lnTo>
                  <a:lnTo>
                    <a:pt x="626" y="101"/>
                  </a:lnTo>
                  <a:lnTo>
                    <a:pt x="628" y="102"/>
                  </a:lnTo>
                  <a:lnTo>
                    <a:pt x="629" y="104"/>
                  </a:lnTo>
                  <a:lnTo>
                    <a:pt x="630" y="105"/>
                  </a:lnTo>
                  <a:lnTo>
                    <a:pt x="644" y="92"/>
                  </a:lnTo>
                  <a:lnTo>
                    <a:pt x="644" y="80"/>
                  </a:lnTo>
                  <a:lnTo>
                    <a:pt x="652" y="82"/>
                  </a:lnTo>
                  <a:lnTo>
                    <a:pt x="660" y="83"/>
                  </a:lnTo>
                  <a:lnTo>
                    <a:pt x="667" y="83"/>
                  </a:lnTo>
                  <a:lnTo>
                    <a:pt x="674" y="83"/>
                  </a:lnTo>
                  <a:lnTo>
                    <a:pt x="681" y="82"/>
                  </a:lnTo>
                  <a:lnTo>
                    <a:pt x="687" y="80"/>
                  </a:lnTo>
                  <a:lnTo>
                    <a:pt x="692" y="78"/>
                  </a:lnTo>
                  <a:lnTo>
                    <a:pt x="697" y="75"/>
                  </a:lnTo>
                  <a:lnTo>
                    <a:pt x="702" y="71"/>
                  </a:lnTo>
                  <a:lnTo>
                    <a:pt x="705" y="67"/>
                  </a:lnTo>
                  <a:lnTo>
                    <a:pt x="708" y="62"/>
                  </a:lnTo>
                  <a:lnTo>
                    <a:pt x="710" y="55"/>
                  </a:lnTo>
                  <a:lnTo>
                    <a:pt x="717" y="12"/>
                  </a:lnTo>
                  <a:lnTo>
                    <a:pt x="710" y="24"/>
                  </a:lnTo>
                  <a:lnTo>
                    <a:pt x="707" y="28"/>
                  </a:lnTo>
                  <a:lnTo>
                    <a:pt x="703" y="30"/>
                  </a:lnTo>
                  <a:lnTo>
                    <a:pt x="700" y="31"/>
                  </a:lnTo>
                  <a:lnTo>
                    <a:pt x="696" y="33"/>
                  </a:lnTo>
                  <a:lnTo>
                    <a:pt x="693" y="35"/>
                  </a:lnTo>
                  <a:lnTo>
                    <a:pt x="690" y="35"/>
                  </a:lnTo>
                  <a:lnTo>
                    <a:pt x="687" y="36"/>
                  </a:lnTo>
                  <a:lnTo>
                    <a:pt x="684" y="36"/>
                  </a:lnTo>
                  <a:lnTo>
                    <a:pt x="681" y="36"/>
                  </a:lnTo>
                  <a:lnTo>
                    <a:pt x="677" y="36"/>
                  </a:lnTo>
                  <a:lnTo>
                    <a:pt x="674" y="36"/>
                  </a:lnTo>
                  <a:lnTo>
                    <a:pt x="670" y="36"/>
                  </a:lnTo>
                  <a:lnTo>
                    <a:pt x="663" y="38"/>
                  </a:lnTo>
                  <a:lnTo>
                    <a:pt x="656" y="39"/>
                  </a:lnTo>
                  <a:lnTo>
                    <a:pt x="647" y="39"/>
                  </a:lnTo>
                  <a:lnTo>
                    <a:pt x="638" y="39"/>
                  </a:lnTo>
                  <a:lnTo>
                    <a:pt x="628" y="38"/>
                  </a:lnTo>
                  <a:lnTo>
                    <a:pt x="617" y="37"/>
                  </a:lnTo>
                  <a:lnTo>
                    <a:pt x="605" y="35"/>
                  </a:lnTo>
                  <a:lnTo>
                    <a:pt x="592" y="33"/>
                  </a:lnTo>
                  <a:lnTo>
                    <a:pt x="579" y="30"/>
                  </a:lnTo>
                  <a:lnTo>
                    <a:pt x="565" y="26"/>
                  </a:lnTo>
                  <a:lnTo>
                    <a:pt x="550" y="22"/>
                  </a:lnTo>
                  <a:lnTo>
                    <a:pt x="533" y="18"/>
                  </a:lnTo>
                  <a:lnTo>
                    <a:pt x="527" y="17"/>
                  </a:lnTo>
                  <a:lnTo>
                    <a:pt x="521" y="15"/>
                  </a:lnTo>
                  <a:lnTo>
                    <a:pt x="515" y="15"/>
                  </a:lnTo>
                  <a:lnTo>
                    <a:pt x="510" y="14"/>
                  </a:lnTo>
                  <a:lnTo>
                    <a:pt x="506" y="13"/>
                  </a:lnTo>
                  <a:lnTo>
                    <a:pt x="501" y="13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87" y="12"/>
                  </a:lnTo>
                  <a:lnTo>
                    <a:pt x="484" y="12"/>
                  </a:lnTo>
                  <a:lnTo>
                    <a:pt x="480" y="12"/>
                  </a:lnTo>
                  <a:lnTo>
                    <a:pt x="472" y="12"/>
                  </a:lnTo>
                  <a:lnTo>
                    <a:pt x="464" y="13"/>
                  </a:lnTo>
                  <a:lnTo>
                    <a:pt x="456" y="14"/>
                  </a:lnTo>
                  <a:lnTo>
                    <a:pt x="449" y="16"/>
                  </a:lnTo>
                  <a:lnTo>
                    <a:pt x="442" y="19"/>
                  </a:lnTo>
                  <a:lnTo>
                    <a:pt x="434" y="21"/>
                  </a:lnTo>
                  <a:lnTo>
                    <a:pt x="427" y="25"/>
                  </a:lnTo>
                  <a:lnTo>
                    <a:pt x="420" y="29"/>
                  </a:lnTo>
                  <a:lnTo>
                    <a:pt x="412" y="33"/>
                  </a:lnTo>
                  <a:lnTo>
                    <a:pt x="404" y="38"/>
                  </a:lnTo>
                  <a:lnTo>
                    <a:pt x="396" y="43"/>
                  </a:lnTo>
                  <a:lnTo>
                    <a:pt x="388" y="49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1" y="36"/>
                  </a:lnTo>
                  <a:lnTo>
                    <a:pt x="390" y="31"/>
                  </a:lnTo>
                  <a:lnTo>
                    <a:pt x="390" y="27"/>
                  </a:lnTo>
                  <a:lnTo>
                    <a:pt x="388" y="22"/>
                  </a:lnTo>
                  <a:lnTo>
                    <a:pt x="387" y="19"/>
                  </a:lnTo>
                  <a:lnTo>
                    <a:pt x="384" y="14"/>
                  </a:lnTo>
                  <a:lnTo>
                    <a:pt x="381" y="10"/>
                  </a:lnTo>
                  <a:lnTo>
                    <a:pt x="378" y="7"/>
                  </a:lnTo>
                  <a:lnTo>
                    <a:pt x="374" y="3"/>
                  </a:lnTo>
                  <a:lnTo>
                    <a:pt x="369" y="0"/>
                  </a:lnTo>
                  <a:lnTo>
                    <a:pt x="364" y="5"/>
                  </a:lnTo>
                  <a:lnTo>
                    <a:pt x="360" y="9"/>
                  </a:lnTo>
                  <a:lnTo>
                    <a:pt x="356" y="13"/>
                  </a:lnTo>
                  <a:lnTo>
                    <a:pt x="353" y="17"/>
                  </a:lnTo>
                  <a:lnTo>
                    <a:pt x="350" y="21"/>
                  </a:lnTo>
                  <a:lnTo>
                    <a:pt x="348" y="25"/>
                  </a:lnTo>
                  <a:lnTo>
                    <a:pt x="347" y="29"/>
                  </a:lnTo>
                  <a:lnTo>
                    <a:pt x="345" y="33"/>
                  </a:lnTo>
                  <a:lnTo>
                    <a:pt x="344" y="37"/>
                  </a:lnTo>
                  <a:lnTo>
                    <a:pt x="343" y="41"/>
                  </a:lnTo>
                  <a:lnTo>
                    <a:pt x="343" y="45"/>
                  </a:lnTo>
                  <a:lnTo>
                    <a:pt x="343" y="49"/>
                  </a:lnTo>
                  <a:lnTo>
                    <a:pt x="340" y="43"/>
                  </a:lnTo>
                  <a:lnTo>
                    <a:pt x="335" y="38"/>
                  </a:lnTo>
                  <a:lnTo>
                    <a:pt x="331" y="33"/>
                  </a:lnTo>
                  <a:lnTo>
                    <a:pt x="325" y="29"/>
                  </a:lnTo>
                  <a:lnTo>
                    <a:pt x="319" y="25"/>
                  </a:lnTo>
                  <a:lnTo>
                    <a:pt x="313" y="21"/>
                  </a:lnTo>
                  <a:lnTo>
                    <a:pt x="306" y="19"/>
                  </a:lnTo>
                  <a:lnTo>
                    <a:pt x="299" y="16"/>
                  </a:lnTo>
                  <a:lnTo>
                    <a:pt x="291" y="14"/>
                  </a:lnTo>
                  <a:lnTo>
                    <a:pt x="282" y="13"/>
                  </a:lnTo>
                  <a:lnTo>
                    <a:pt x="273" y="12"/>
                  </a:lnTo>
                  <a:lnTo>
                    <a:pt x="263" y="12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6" y="12"/>
                  </a:lnTo>
                  <a:lnTo>
                    <a:pt x="253" y="12"/>
                  </a:lnTo>
                  <a:lnTo>
                    <a:pt x="248" y="12"/>
                  </a:lnTo>
                  <a:lnTo>
                    <a:pt x="243" y="13"/>
                  </a:lnTo>
                  <a:lnTo>
                    <a:pt x="237" y="13"/>
                  </a:lnTo>
                  <a:lnTo>
                    <a:pt x="231" y="14"/>
                  </a:lnTo>
                  <a:lnTo>
                    <a:pt x="224" y="15"/>
                  </a:lnTo>
                  <a:lnTo>
                    <a:pt x="216" y="15"/>
                  </a:lnTo>
                  <a:lnTo>
                    <a:pt x="207" y="17"/>
                  </a:lnTo>
                  <a:lnTo>
                    <a:pt x="197" y="18"/>
                  </a:lnTo>
                  <a:lnTo>
                    <a:pt x="185" y="21"/>
                  </a:lnTo>
                  <a:lnTo>
                    <a:pt x="172" y="24"/>
                  </a:lnTo>
                  <a:lnTo>
                    <a:pt x="160" y="27"/>
                  </a:lnTo>
                  <a:lnTo>
                    <a:pt x="148" y="29"/>
                  </a:lnTo>
                  <a:lnTo>
                    <a:pt x="136" y="31"/>
                  </a:lnTo>
                  <a:lnTo>
                    <a:pt x="124" y="33"/>
                  </a:lnTo>
                  <a:lnTo>
                    <a:pt x="113" y="34"/>
                  </a:lnTo>
                  <a:lnTo>
                    <a:pt x="101" y="35"/>
                  </a:lnTo>
                  <a:lnTo>
                    <a:pt x="91" y="36"/>
                  </a:lnTo>
                  <a:lnTo>
                    <a:pt x="80" y="36"/>
                  </a:lnTo>
                  <a:lnTo>
                    <a:pt x="69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5"/>
                  </a:lnTo>
                  <a:lnTo>
                    <a:pt x="41" y="33"/>
                  </a:lnTo>
                  <a:lnTo>
                    <a:pt x="37" y="32"/>
                  </a:lnTo>
                  <a:lnTo>
                    <a:pt x="33" y="29"/>
                  </a:lnTo>
                  <a:lnTo>
                    <a:pt x="29" y="27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18" y="17"/>
                  </a:lnTo>
                  <a:lnTo>
                    <a:pt x="14" y="12"/>
                  </a:lnTo>
                  <a:lnTo>
                    <a:pt x="40" y="68"/>
                  </a:lnTo>
                  <a:lnTo>
                    <a:pt x="44" y="71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54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2"/>
                  </a:lnTo>
                  <a:lnTo>
                    <a:pt x="69" y="83"/>
                  </a:lnTo>
                  <a:lnTo>
                    <a:pt x="73" y="83"/>
                  </a:lnTo>
                  <a:lnTo>
                    <a:pt x="77" y="83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7" y="88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4" y="94"/>
                  </a:lnTo>
                  <a:lnTo>
                    <a:pt x="95" y="96"/>
                  </a:lnTo>
                  <a:lnTo>
                    <a:pt x="96" y="97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1"/>
                  </a:lnTo>
                  <a:lnTo>
                    <a:pt x="100" y="102"/>
                  </a:lnTo>
                  <a:lnTo>
                    <a:pt x="101" y="103"/>
                  </a:lnTo>
                  <a:lnTo>
                    <a:pt x="102" y="104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6" y="105"/>
                  </a:lnTo>
                  <a:lnTo>
                    <a:pt x="108" y="102"/>
                  </a:lnTo>
                  <a:lnTo>
                    <a:pt x="110" y="99"/>
                  </a:lnTo>
                  <a:lnTo>
                    <a:pt x="112" y="97"/>
                  </a:lnTo>
                  <a:lnTo>
                    <a:pt x="113" y="95"/>
                  </a:lnTo>
                  <a:lnTo>
                    <a:pt x="115" y="93"/>
                  </a:lnTo>
                  <a:lnTo>
                    <a:pt x="117" y="91"/>
                  </a:lnTo>
                  <a:lnTo>
                    <a:pt x="118" y="90"/>
                  </a:lnTo>
                  <a:lnTo>
                    <a:pt x="120" y="89"/>
                  </a:lnTo>
                  <a:lnTo>
                    <a:pt x="121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6" y="101"/>
                  </a:lnTo>
                  <a:lnTo>
                    <a:pt x="127" y="103"/>
                  </a:lnTo>
                  <a:lnTo>
                    <a:pt x="127" y="105"/>
                  </a:lnTo>
                  <a:lnTo>
                    <a:pt x="128" y="107"/>
                  </a:lnTo>
                  <a:lnTo>
                    <a:pt x="129" y="108"/>
                  </a:lnTo>
                  <a:lnTo>
                    <a:pt x="131" y="110"/>
                  </a:lnTo>
                  <a:lnTo>
                    <a:pt x="132" y="111"/>
                  </a:lnTo>
                  <a:lnTo>
                    <a:pt x="132" y="113"/>
                  </a:lnTo>
                  <a:lnTo>
                    <a:pt x="132" y="115"/>
                  </a:lnTo>
                  <a:lnTo>
                    <a:pt x="133" y="115"/>
                  </a:lnTo>
                  <a:lnTo>
                    <a:pt x="134" y="116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8"/>
                  </a:lnTo>
                  <a:lnTo>
                    <a:pt x="139" y="112"/>
                  </a:lnTo>
                  <a:lnTo>
                    <a:pt x="141" y="106"/>
                  </a:lnTo>
                  <a:lnTo>
                    <a:pt x="143" y="100"/>
                  </a:lnTo>
                  <a:lnTo>
                    <a:pt x="146" y="95"/>
                  </a:lnTo>
                  <a:lnTo>
                    <a:pt x="149" y="90"/>
                  </a:lnTo>
                  <a:lnTo>
                    <a:pt x="153" y="85"/>
                  </a:lnTo>
                  <a:lnTo>
                    <a:pt x="159" y="80"/>
                  </a:lnTo>
                  <a:lnTo>
                    <a:pt x="165" y="76"/>
                  </a:lnTo>
                  <a:lnTo>
                    <a:pt x="172" y="72"/>
                  </a:lnTo>
                  <a:lnTo>
                    <a:pt x="179" y="68"/>
                  </a:lnTo>
                  <a:lnTo>
                    <a:pt x="188" y="64"/>
                  </a:lnTo>
                  <a:lnTo>
                    <a:pt x="197" y="61"/>
                  </a:lnTo>
                  <a:lnTo>
                    <a:pt x="195" y="68"/>
                  </a:lnTo>
                  <a:lnTo>
                    <a:pt x="192" y="73"/>
                  </a:lnTo>
                  <a:lnTo>
                    <a:pt x="188" y="79"/>
                  </a:lnTo>
                  <a:lnTo>
                    <a:pt x="186" y="85"/>
                  </a:lnTo>
                  <a:lnTo>
                    <a:pt x="183" y="90"/>
                  </a:lnTo>
                  <a:lnTo>
                    <a:pt x="180" y="95"/>
                  </a:lnTo>
                  <a:lnTo>
                    <a:pt x="178" y="100"/>
                  </a:lnTo>
                  <a:lnTo>
                    <a:pt x="176" y="105"/>
                  </a:lnTo>
                  <a:lnTo>
                    <a:pt x="174" y="109"/>
                  </a:lnTo>
                  <a:lnTo>
                    <a:pt x="173" y="114"/>
                  </a:lnTo>
                  <a:lnTo>
                    <a:pt x="172" y="118"/>
                  </a:lnTo>
                  <a:lnTo>
                    <a:pt x="172" y="123"/>
                  </a:lnTo>
                  <a:lnTo>
                    <a:pt x="172" y="128"/>
                  </a:lnTo>
                  <a:lnTo>
                    <a:pt x="172" y="133"/>
                  </a:lnTo>
                  <a:lnTo>
                    <a:pt x="173" y="137"/>
                  </a:lnTo>
                  <a:lnTo>
                    <a:pt x="174" y="143"/>
                  </a:lnTo>
                  <a:lnTo>
                    <a:pt x="176" y="147"/>
                  </a:lnTo>
                  <a:lnTo>
                    <a:pt x="177" y="152"/>
                  </a:lnTo>
                  <a:lnTo>
                    <a:pt x="179" y="157"/>
                  </a:lnTo>
                  <a:lnTo>
                    <a:pt x="181" y="162"/>
                  </a:lnTo>
                  <a:lnTo>
                    <a:pt x="183" y="167"/>
                  </a:lnTo>
                  <a:lnTo>
                    <a:pt x="185" y="171"/>
                  </a:lnTo>
                  <a:lnTo>
                    <a:pt x="188" y="176"/>
                  </a:lnTo>
                  <a:lnTo>
                    <a:pt x="190" y="181"/>
                  </a:lnTo>
                  <a:lnTo>
                    <a:pt x="244" y="198"/>
                  </a:lnTo>
                  <a:lnTo>
                    <a:pt x="253" y="198"/>
                  </a:lnTo>
                  <a:lnTo>
                    <a:pt x="260" y="197"/>
                  </a:lnTo>
                  <a:lnTo>
                    <a:pt x="266" y="195"/>
                  </a:lnTo>
                  <a:lnTo>
                    <a:pt x="273" y="193"/>
                  </a:lnTo>
                  <a:lnTo>
                    <a:pt x="278" y="190"/>
                  </a:lnTo>
                  <a:lnTo>
                    <a:pt x="283" y="185"/>
                  </a:lnTo>
                  <a:lnTo>
                    <a:pt x="287" y="180"/>
                  </a:lnTo>
                  <a:lnTo>
                    <a:pt x="291" y="174"/>
                  </a:lnTo>
                  <a:lnTo>
                    <a:pt x="293" y="168"/>
                  </a:lnTo>
                  <a:lnTo>
                    <a:pt x="295" y="160"/>
                  </a:lnTo>
                  <a:lnTo>
                    <a:pt x="296" y="152"/>
                  </a:lnTo>
                  <a:lnTo>
                    <a:pt x="296" y="143"/>
                  </a:lnTo>
                  <a:lnTo>
                    <a:pt x="297" y="141"/>
                  </a:lnTo>
                  <a:lnTo>
                    <a:pt x="297" y="139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300" y="135"/>
                  </a:lnTo>
                  <a:lnTo>
                    <a:pt x="300" y="133"/>
                  </a:lnTo>
                  <a:lnTo>
                    <a:pt x="301" y="132"/>
                  </a:lnTo>
                  <a:lnTo>
                    <a:pt x="302" y="130"/>
                  </a:lnTo>
                  <a:lnTo>
                    <a:pt x="303" y="129"/>
                  </a:lnTo>
                  <a:lnTo>
                    <a:pt x="303" y="127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4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4"/>
                  </a:lnTo>
                  <a:lnTo>
                    <a:pt x="310" y="125"/>
                  </a:lnTo>
                  <a:lnTo>
                    <a:pt x="312" y="125"/>
                  </a:lnTo>
                  <a:lnTo>
                    <a:pt x="314" y="126"/>
                  </a:lnTo>
                  <a:lnTo>
                    <a:pt x="317" y="127"/>
                  </a:lnTo>
                  <a:lnTo>
                    <a:pt x="320" y="129"/>
                  </a:lnTo>
                  <a:lnTo>
                    <a:pt x="322" y="130"/>
                  </a:lnTo>
                  <a:lnTo>
                    <a:pt x="315" y="105"/>
                  </a:lnTo>
                  <a:lnTo>
                    <a:pt x="282" y="74"/>
                  </a:lnTo>
                  <a:lnTo>
                    <a:pt x="282" y="78"/>
                  </a:lnTo>
                  <a:lnTo>
                    <a:pt x="282" y="82"/>
                  </a:lnTo>
                  <a:lnTo>
                    <a:pt x="280" y="86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5" y="94"/>
                  </a:lnTo>
                  <a:lnTo>
                    <a:pt x="272" y="96"/>
                  </a:lnTo>
                  <a:lnTo>
                    <a:pt x="270" y="99"/>
                  </a:lnTo>
                  <a:lnTo>
                    <a:pt x="266" y="101"/>
                  </a:lnTo>
                  <a:lnTo>
                    <a:pt x="263" y="102"/>
                  </a:lnTo>
                  <a:lnTo>
                    <a:pt x="260" y="104"/>
                  </a:lnTo>
                  <a:lnTo>
                    <a:pt x="256" y="105"/>
                  </a:lnTo>
                  <a:lnTo>
                    <a:pt x="254" y="108"/>
                  </a:lnTo>
                  <a:lnTo>
                    <a:pt x="251" y="111"/>
                  </a:lnTo>
                  <a:lnTo>
                    <a:pt x="249" y="115"/>
                  </a:lnTo>
                  <a:lnTo>
                    <a:pt x="246" y="118"/>
                  </a:lnTo>
                  <a:lnTo>
                    <a:pt x="244" y="120"/>
                  </a:lnTo>
                  <a:lnTo>
                    <a:pt x="242" y="123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9" y="130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7" y="136"/>
                  </a:lnTo>
                  <a:lnTo>
                    <a:pt x="240" y="135"/>
                  </a:lnTo>
                  <a:lnTo>
                    <a:pt x="243" y="134"/>
                  </a:lnTo>
                  <a:lnTo>
                    <a:pt x="246" y="133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2"/>
                  </a:lnTo>
                  <a:lnTo>
                    <a:pt x="256" y="132"/>
                  </a:lnTo>
                  <a:lnTo>
                    <a:pt x="258" y="132"/>
                  </a:lnTo>
                  <a:lnTo>
                    <a:pt x="261" y="133"/>
                  </a:lnTo>
                  <a:lnTo>
                    <a:pt x="264" y="134"/>
                  </a:lnTo>
                  <a:lnTo>
                    <a:pt x="267" y="135"/>
                  </a:lnTo>
                  <a:lnTo>
                    <a:pt x="270" y="136"/>
                  </a:lnTo>
                  <a:lnTo>
                    <a:pt x="270" y="141"/>
                  </a:lnTo>
                  <a:lnTo>
                    <a:pt x="270" y="145"/>
                  </a:lnTo>
                  <a:lnTo>
                    <a:pt x="268" y="149"/>
                  </a:lnTo>
                  <a:lnTo>
                    <a:pt x="266" y="153"/>
                  </a:lnTo>
                  <a:lnTo>
                    <a:pt x="264" y="156"/>
                  </a:lnTo>
                  <a:lnTo>
                    <a:pt x="261" y="158"/>
                  </a:lnTo>
                  <a:lnTo>
                    <a:pt x="258" y="162"/>
                  </a:lnTo>
                  <a:lnTo>
                    <a:pt x="254" y="164"/>
                  </a:lnTo>
                  <a:lnTo>
                    <a:pt x="251" y="165"/>
                  </a:lnTo>
                  <a:lnTo>
                    <a:pt x="247" y="167"/>
                  </a:lnTo>
                  <a:lnTo>
                    <a:pt x="242" y="167"/>
                  </a:lnTo>
                  <a:lnTo>
                    <a:pt x="237" y="167"/>
                  </a:lnTo>
                  <a:lnTo>
                    <a:pt x="233" y="167"/>
                  </a:lnTo>
                  <a:lnTo>
                    <a:pt x="228" y="167"/>
                  </a:lnTo>
                  <a:lnTo>
                    <a:pt x="225" y="165"/>
                  </a:lnTo>
                  <a:lnTo>
                    <a:pt x="221" y="163"/>
                  </a:lnTo>
                  <a:lnTo>
                    <a:pt x="218" y="160"/>
                  </a:lnTo>
                  <a:lnTo>
                    <a:pt x="216" y="157"/>
                  </a:lnTo>
                  <a:lnTo>
                    <a:pt x="214" y="153"/>
                  </a:lnTo>
                  <a:lnTo>
                    <a:pt x="212" y="148"/>
                  </a:lnTo>
                  <a:lnTo>
                    <a:pt x="210" y="143"/>
                  </a:lnTo>
                  <a:lnTo>
                    <a:pt x="208" y="137"/>
                  </a:lnTo>
                  <a:lnTo>
                    <a:pt x="206" y="130"/>
                  </a:lnTo>
                  <a:lnTo>
                    <a:pt x="204" y="123"/>
                  </a:lnTo>
                  <a:lnTo>
                    <a:pt x="205" y="113"/>
                  </a:lnTo>
                  <a:lnTo>
                    <a:pt x="207" y="103"/>
                  </a:lnTo>
                  <a:lnTo>
                    <a:pt x="209" y="95"/>
                  </a:lnTo>
                  <a:lnTo>
                    <a:pt x="212" y="87"/>
                  </a:lnTo>
                  <a:lnTo>
                    <a:pt x="217" y="80"/>
                  </a:lnTo>
                  <a:lnTo>
                    <a:pt x="223" y="73"/>
                  </a:lnTo>
                  <a:lnTo>
                    <a:pt x="229" y="68"/>
                  </a:lnTo>
                  <a:lnTo>
                    <a:pt x="236" y="64"/>
                  </a:lnTo>
                  <a:lnTo>
                    <a:pt x="244" y="61"/>
                  </a:lnTo>
                  <a:lnTo>
                    <a:pt x="252" y="58"/>
                  </a:lnTo>
                  <a:lnTo>
                    <a:pt x="261" y="56"/>
                  </a:lnTo>
                  <a:lnTo>
                    <a:pt x="270" y="55"/>
                  </a:lnTo>
                  <a:lnTo>
                    <a:pt x="279" y="56"/>
                  </a:lnTo>
                  <a:lnTo>
                    <a:pt x="286" y="56"/>
                  </a:lnTo>
                  <a:lnTo>
                    <a:pt x="293" y="57"/>
                  </a:lnTo>
                  <a:lnTo>
                    <a:pt x="300" y="57"/>
                  </a:lnTo>
                  <a:lnTo>
                    <a:pt x="305" y="58"/>
                  </a:lnTo>
                  <a:lnTo>
                    <a:pt x="311" y="59"/>
                  </a:lnTo>
                  <a:lnTo>
                    <a:pt x="316" y="61"/>
                  </a:lnTo>
                  <a:lnTo>
                    <a:pt x="320" y="62"/>
                  </a:lnTo>
                  <a:lnTo>
                    <a:pt x="325" y="63"/>
                  </a:lnTo>
                  <a:lnTo>
                    <a:pt x="329" y="64"/>
                  </a:lnTo>
                  <a:lnTo>
                    <a:pt x="333" y="66"/>
                  </a:lnTo>
                  <a:lnTo>
                    <a:pt x="336" y="68"/>
                  </a:lnTo>
                  <a:lnTo>
                    <a:pt x="338" y="71"/>
                  </a:lnTo>
                  <a:lnTo>
                    <a:pt x="340" y="74"/>
                  </a:lnTo>
                  <a:lnTo>
                    <a:pt x="341" y="77"/>
                  </a:lnTo>
                  <a:lnTo>
                    <a:pt x="342" y="80"/>
                  </a:lnTo>
                  <a:lnTo>
                    <a:pt x="343" y="84"/>
                  </a:lnTo>
                  <a:lnTo>
                    <a:pt x="345" y="87"/>
                  </a:lnTo>
                  <a:lnTo>
                    <a:pt x="346" y="90"/>
                  </a:lnTo>
                  <a:lnTo>
                    <a:pt x="347" y="94"/>
                  </a:lnTo>
                  <a:lnTo>
                    <a:pt x="347" y="98"/>
                  </a:lnTo>
                  <a:lnTo>
                    <a:pt x="348" y="102"/>
                  </a:lnTo>
                  <a:lnTo>
                    <a:pt x="348" y="107"/>
                  </a:lnTo>
                  <a:lnTo>
                    <a:pt x="348" y="111"/>
                  </a:lnTo>
                  <a:lnTo>
                    <a:pt x="343" y="161"/>
                  </a:lnTo>
                  <a:lnTo>
                    <a:pt x="338" y="176"/>
                  </a:lnTo>
                  <a:lnTo>
                    <a:pt x="332" y="189"/>
                  </a:lnTo>
                  <a:lnTo>
                    <a:pt x="326" y="201"/>
                  </a:lnTo>
                  <a:lnTo>
                    <a:pt x="319" y="211"/>
                  </a:lnTo>
                  <a:lnTo>
                    <a:pt x="311" y="219"/>
                  </a:lnTo>
                  <a:lnTo>
                    <a:pt x="303" y="226"/>
                  </a:lnTo>
                  <a:lnTo>
                    <a:pt x="294" y="231"/>
                  </a:lnTo>
                  <a:lnTo>
                    <a:pt x="286" y="234"/>
                  </a:lnTo>
                  <a:lnTo>
                    <a:pt x="276" y="235"/>
                  </a:lnTo>
                  <a:lnTo>
                    <a:pt x="266" y="235"/>
                  </a:lnTo>
                  <a:lnTo>
                    <a:pt x="256" y="233"/>
                  </a:lnTo>
                  <a:lnTo>
                    <a:pt x="244" y="230"/>
                  </a:lnTo>
                  <a:lnTo>
                    <a:pt x="106" y="161"/>
                  </a:lnTo>
                  <a:lnTo>
                    <a:pt x="73" y="161"/>
                  </a:lnTo>
                  <a:lnTo>
                    <a:pt x="64" y="162"/>
                  </a:lnTo>
                  <a:lnTo>
                    <a:pt x="55" y="163"/>
                  </a:lnTo>
                  <a:lnTo>
                    <a:pt x="47" y="165"/>
                  </a:lnTo>
                  <a:lnTo>
                    <a:pt x="40" y="168"/>
                  </a:lnTo>
                  <a:lnTo>
                    <a:pt x="33" y="171"/>
                  </a:lnTo>
                  <a:lnTo>
                    <a:pt x="27" y="176"/>
                  </a:lnTo>
                  <a:lnTo>
                    <a:pt x="22" y="181"/>
                  </a:lnTo>
                  <a:lnTo>
                    <a:pt x="17" y="186"/>
                  </a:lnTo>
                  <a:lnTo>
                    <a:pt x="12" y="193"/>
                  </a:lnTo>
                  <a:lnTo>
                    <a:pt x="8" y="200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1" y="225"/>
                  </a:lnTo>
                  <a:lnTo>
                    <a:pt x="2" y="231"/>
                  </a:lnTo>
                  <a:lnTo>
                    <a:pt x="4" y="238"/>
                  </a:lnTo>
                  <a:lnTo>
                    <a:pt x="5" y="245"/>
                  </a:lnTo>
                  <a:lnTo>
                    <a:pt x="8" y="251"/>
                  </a:lnTo>
                  <a:lnTo>
                    <a:pt x="11" y="257"/>
                  </a:lnTo>
                  <a:lnTo>
                    <a:pt x="14" y="262"/>
                  </a:lnTo>
                  <a:lnTo>
                    <a:pt x="19" y="267"/>
                  </a:lnTo>
                  <a:lnTo>
                    <a:pt x="23" y="271"/>
                  </a:lnTo>
                  <a:lnTo>
                    <a:pt x="28" y="274"/>
                  </a:lnTo>
                  <a:lnTo>
                    <a:pt x="34" y="277"/>
                  </a:lnTo>
                  <a:lnTo>
                    <a:pt x="40" y="279"/>
                  </a:lnTo>
                  <a:lnTo>
                    <a:pt x="34" y="281"/>
                  </a:lnTo>
                  <a:lnTo>
                    <a:pt x="28" y="283"/>
                  </a:lnTo>
                  <a:lnTo>
                    <a:pt x="23" y="286"/>
                  </a:lnTo>
                  <a:lnTo>
                    <a:pt x="19" y="290"/>
                  </a:lnTo>
                  <a:lnTo>
                    <a:pt x="14" y="294"/>
                  </a:lnTo>
                  <a:lnTo>
                    <a:pt x="11" y="298"/>
                  </a:lnTo>
                  <a:lnTo>
                    <a:pt x="8" y="304"/>
                  </a:lnTo>
                  <a:lnTo>
                    <a:pt x="5" y="310"/>
                  </a:lnTo>
                  <a:lnTo>
                    <a:pt x="4" y="317"/>
                  </a:lnTo>
                  <a:lnTo>
                    <a:pt x="2" y="324"/>
                  </a:lnTo>
                  <a:lnTo>
                    <a:pt x="1" y="332"/>
                  </a:lnTo>
                  <a:lnTo>
                    <a:pt x="0" y="341"/>
                  </a:lnTo>
                  <a:lnTo>
                    <a:pt x="1" y="350"/>
                  </a:lnTo>
                  <a:lnTo>
                    <a:pt x="3" y="359"/>
                  </a:lnTo>
                  <a:lnTo>
                    <a:pt x="5" y="366"/>
                  </a:lnTo>
                  <a:lnTo>
                    <a:pt x="9" y="373"/>
                  </a:lnTo>
                  <a:lnTo>
                    <a:pt x="14" y="378"/>
                  </a:lnTo>
                  <a:lnTo>
                    <a:pt x="20" y="383"/>
                  </a:lnTo>
                  <a:lnTo>
                    <a:pt x="28" y="388"/>
                  </a:lnTo>
                  <a:lnTo>
                    <a:pt x="36" y="391"/>
                  </a:lnTo>
                  <a:lnTo>
                    <a:pt x="45" y="394"/>
                  </a:lnTo>
                  <a:lnTo>
                    <a:pt x="56" y="395"/>
                  </a:lnTo>
                  <a:lnTo>
                    <a:pt x="67" y="397"/>
                  </a:lnTo>
                  <a:lnTo>
                    <a:pt x="80" y="397"/>
                  </a:lnTo>
                  <a:lnTo>
                    <a:pt x="106" y="392"/>
                  </a:lnTo>
                  <a:lnTo>
                    <a:pt x="244" y="323"/>
                  </a:lnTo>
                  <a:lnTo>
                    <a:pt x="253" y="322"/>
                  </a:lnTo>
                  <a:lnTo>
                    <a:pt x="260" y="320"/>
                  </a:lnTo>
                  <a:lnTo>
                    <a:pt x="267" y="320"/>
                  </a:lnTo>
                  <a:lnTo>
                    <a:pt x="273" y="319"/>
                  </a:lnTo>
                  <a:lnTo>
                    <a:pt x="279" y="319"/>
                  </a:lnTo>
                  <a:lnTo>
                    <a:pt x="285" y="319"/>
                  </a:lnTo>
                  <a:lnTo>
                    <a:pt x="290" y="320"/>
                  </a:lnTo>
                  <a:lnTo>
                    <a:pt x="294" y="321"/>
                  </a:lnTo>
                  <a:lnTo>
                    <a:pt x="299" y="322"/>
                  </a:lnTo>
                  <a:lnTo>
                    <a:pt x="303" y="324"/>
                  </a:lnTo>
                  <a:lnTo>
                    <a:pt x="306" y="327"/>
                  </a:lnTo>
                  <a:lnTo>
                    <a:pt x="310" y="329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2" y="343"/>
                  </a:lnTo>
                  <a:lnTo>
                    <a:pt x="326" y="347"/>
                  </a:lnTo>
                  <a:lnTo>
                    <a:pt x="328" y="350"/>
                  </a:lnTo>
                  <a:lnTo>
                    <a:pt x="331" y="354"/>
                  </a:lnTo>
                  <a:lnTo>
                    <a:pt x="333" y="359"/>
                  </a:lnTo>
                  <a:lnTo>
                    <a:pt x="336" y="362"/>
                  </a:lnTo>
                  <a:lnTo>
                    <a:pt x="338" y="366"/>
                  </a:lnTo>
                  <a:lnTo>
                    <a:pt x="340" y="371"/>
                  </a:lnTo>
                  <a:lnTo>
                    <a:pt x="341" y="374"/>
                  </a:lnTo>
                  <a:lnTo>
                    <a:pt x="343" y="379"/>
                  </a:lnTo>
                  <a:lnTo>
                    <a:pt x="343" y="383"/>
                  </a:lnTo>
                  <a:lnTo>
                    <a:pt x="343" y="388"/>
                  </a:lnTo>
                  <a:lnTo>
                    <a:pt x="344" y="392"/>
                  </a:lnTo>
                  <a:lnTo>
                    <a:pt x="345" y="395"/>
                  </a:lnTo>
                  <a:lnTo>
                    <a:pt x="345" y="399"/>
                  </a:lnTo>
                  <a:lnTo>
                    <a:pt x="345" y="403"/>
                  </a:lnTo>
                  <a:lnTo>
                    <a:pt x="346" y="406"/>
                  </a:lnTo>
                  <a:lnTo>
                    <a:pt x="347" y="409"/>
                  </a:lnTo>
                  <a:lnTo>
                    <a:pt x="347" y="413"/>
                  </a:lnTo>
                  <a:lnTo>
                    <a:pt x="348" y="416"/>
                  </a:lnTo>
                  <a:lnTo>
                    <a:pt x="348" y="419"/>
                  </a:lnTo>
                  <a:lnTo>
                    <a:pt x="348" y="421"/>
                  </a:lnTo>
                  <a:lnTo>
                    <a:pt x="348" y="425"/>
                  </a:lnTo>
                  <a:lnTo>
                    <a:pt x="348" y="427"/>
                  </a:lnTo>
                  <a:lnTo>
                    <a:pt x="348" y="429"/>
                  </a:lnTo>
                  <a:lnTo>
                    <a:pt x="348" y="431"/>
                  </a:lnTo>
                  <a:lnTo>
                    <a:pt x="348" y="432"/>
                  </a:lnTo>
                  <a:lnTo>
                    <a:pt x="348" y="434"/>
                  </a:lnTo>
                  <a:lnTo>
                    <a:pt x="348" y="435"/>
                  </a:lnTo>
                  <a:lnTo>
                    <a:pt x="348" y="436"/>
                  </a:lnTo>
                  <a:lnTo>
                    <a:pt x="348" y="437"/>
                  </a:lnTo>
                  <a:lnTo>
                    <a:pt x="348" y="439"/>
                  </a:lnTo>
                  <a:lnTo>
                    <a:pt x="348" y="440"/>
                  </a:lnTo>
                  <a:lnTo>
                    <a:pt x="348" y="441"/>
                  </a:lnTo>
                  <a:lnTo>
                    <a:pt x="348" y="451"/>
                  </a:lnTo>
                  <a:lnTo>
                    <a:pt x="346" y="458"/>
                  </a:lnTo>
                  <a:lnTo>
                    <a:pt x="343" y="466"/>
                  </a:lnTo>
                  <a:lnTo>
                    <a:pt x="340" y="472"/>
                  </a:lnTo>
                  <a:lnTo>
                    <a:pt x="335" y="478"/>
                  </a:lnTo>
                  <a:lnTo>
                    <a:pt x="329" y="483"/>
                  </a:lnTo>
                  <a:lnTo>
                    <a:pt x="322" y="488"/>
                  </a:lnTo>
                  <a:lnTo>
                    <a:pt x="314" y="491"/>
                  </a:lnTo>
                  <a:lnTo>
                    <a:pt x="305" y="493"/>
                  </a:lnTo>
                  <a:lnTo>
                    <a:pt x="294" y="495"/>
                  </a:lnTo>
                  <a:lnTo>
                    <a:pt x="283" y="496"/>
                  </a:lnTo>
                  <a:lnTo>
                    <a:pt x="270" y="496"/>
                  </a:lnTo>
                  <a:lnTo>
                    <a:pt x="266" y="496"/>
                  </a:lnTo>
                  <a:lnTo>
                    <a:pt x="261" y="496"/>
                  </a:lnTo>
                  <a:lnTo>
                    <a:pt x="256" y="496"/>
                  </a:lnTo>
                  <a:lnTo>
                    <a:pt x="253" y="495"/>
                  </a:lnTo>
                  <a:lnTo>
                    <a:pt x="248" y="493"/>
                  </a:lnTo>
                  <a:lnTo>
                    <a:pt x="244" y="492"/>
                  </a:lnTo>
                  <a:lnTo>
                    <a:pt x="241" y="491"/>
                  </a:lnTo>
                  <a:lnTo>
                    <a:pt x="237" y="489"/>
                  </a:lnTo>
                  <a:lnTo>
                    <a:pt x="234" y="486"/>
                  </a:lnTo>
                  <a:lnTo>
                    <a:pt x="230" y="484"/>
                  </a:lnTo>
                  <a:lnTo>
                    <a:pt x="227" y="482"/>
                  </a:lnTo>
                  <a:lnTo>
                    <a:pt x="223" y="479"/>
                  </a:lnTo>
                  <a:lnTo>
                    <a:pt x="197" y="428"/>
                  </a:lnTo>
                  <a:lnTo>
                    <a:pt x="198" y="422"/>
                  </a:lnTo>
                  <a:lnTo>
                    <a:pt x="199" y="416"/>
                  </a:lnTo>
                  <a:lnTo>
                    <a:pt x="200" y="411"/>
                  </a:lnTo>
                  <a:lnTo>
                    <a:pt x="202" y="406"/>
                  </a:lnTo>
                  <a:lnTo>
                    <a:pt x="205" y="401"/>
                  </a:lnTo>
                  <a:lnTo>
                    <a:pt x="208" y="397"/>
                  </a:lnTo>
                  <a:lnTo>
                    <a:pt x="211" y="393"/>
                  </a:lnTo>
                  <a:lnTo>
                    <a:pt x="216" y="389"/>
                  </a:lnTo>
                  <a:lnTo>
                    <a:pt x="220" y="386"/>
                  </a:lnTo>
                  <a:lnTo>
                    <a:pt x="226" y="383"/>
                  </a:lnTo>
                  <a:lnTo>
                    <a:pt x="232" y="381"/>
                  </a:lnTo>
                  <a:lnTo>
                    <a:pt x="237" y="379"/>
                  </a:lnTo>
                  <a:lnTo>
                    <a:pt x="242" y="380"/>
                  </a:lnTo>
                  <a:lnTo>
                    <a:pt x="246" y="380"/>
                  </a:lnTo>
                  <a:lnTo>
                    <a:pt x="250" y="381"/>
                  </a:lnTo>
                  <a:lnTo>
                    <a:pt x="253" y="383"/>
                  </a:lnTo>
                  <a:lnTo>
                    <a:pt x="256" y="385"/>
                  </a:lnTo>
                  <a:lnTo>
                    <a:pt x="259" y="388"/>
                  </a:lnTo>
                  <a:lnTo>
                    <a:pt x="261" y="391"/>
                  </a:lnTo>
                  <a:lnTo>
                    <a:pt x="263" y="394"/>
                  </a:lnTo>
                  <a:lnTo>
                    <a:pt x="265" y="398"/>
                  </a:lnTo>
                  <a:lnTo>
                    <a:pt x="267" y="402"/>
                  </a:lnTo>
                  <a:lnTo>
                    <a:pt x="269" y="406"/>
                  </a:lnTo>
                  <a:lnTo>
                    <a:pt x="270" y="410"/>
                  </a:lnTo>
                  <a:lnTo>
                    <a:pt x="270" y="413"/>
                  </a:lnTo>
                  <a:lnTo>
                    <a:pt x="270" y="415"/>
                  </a:lnTo>
                  <a:lnTo>
                    <a:pt x="270" y="417"/>
                  </a:lnTo>
                  <a:lnTo>
                    <a:pt x="268" y="418"/>
                  </a:lnTo>
                  <a:lnTo>
                    <a:pt x="268" y="420"/>
                  </a:lnTo>
                  <a:lnTo>
                    <a:pt x="266" y="420"/>
                  </a:lnTo>
                  <a:lnTo>
                    <a:pt x="265" y="421"/>
                  </a:lnTo>
                  <a:lnTo>
                    <a:pt x="263" y="421"/>
                  </a:lnTo>
                  <a:lnTo>
                    <a:pt x="262" y="421"/>
                  </a:lnTo>
                  <a:lnTo>
                    <a:pt x="260" y="421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5" y="421"/>
                  </a:lnTo>
                  <a:lnTo>
                    <a:pt x="253" y="421"/>
                  </a:lnTo>
                  <a:lnTo>
                    <a:pt x="252" y="421"/>
                  </a:lnTo>
                  <a:lnTo>
                    <a:pt x="250" y="420"/>
                  </a:lnTo>
                  <a:lnTo>
                    <a:pt x="249" y="420"/>
                  </a:lnTo>
                  <a:lnTo>
                    <a:pt x="247" y="419"/>
                  </a:lnTo>
                  <a:lnTo>
                    <a:pt x="246" y="419"/>
                  </a:lnTo>
                  <a:lnTo>
                    <a:pt x="244" y="418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39" y="417"/>
                  </a:lnTo>
                  <a:lnTo>
                    <a:pt x="237" y="416"/>
                  </a:lnTo>
                  <a:lnTo>
                    <a:pt x="238" y="421"/>
                  </a:lnTo>
                  <a:lnTo>
                    <a:pt x="238" y="425"/>
                  </a:lnTo>
                  <a:lnTo>
                    <a:pt x="239" y="428"/>
                  </a:lnTo>
                  <a:lnTo>
                    <a:pt x="239" y="431"/>
                  </a:lnTo>
                  <a:lnTo>
                    <a:pt x="240" y="434"/>
                  </a:lnTo>
                  <a:lnTo>
                    <a:pt x="241" y="437"/>
                  </a:lnTo>
                  <a:lnTo>
                    <a:pt x="242" y="439"/>
                  </a:lnTo>
                  <a:lnTo>
                    <a:pt x="243" y="441"/>
                  </a:lnTo>
                  <a:lnTo>
                    <a:pt x="244" y="443"/>
                  </a:lnTo>
                  <a:lnTo>
                    <a:pt x="244" y="444"/>
                  </a:lnTo>
                  <a:lnTo>
                    <a:pt x="244" y="446"/>
                  </a:lnTo>
                  <a:lnTo>
                    <a:pt x="244" y="448"/>
                  </a:lnTo>
                  <a:lnTo>
                    <a:pt x="282" y="472"/>
                  </a:lnTo>
                  <a:lnTo>
                    <a:pt x="283" y="471"/>
                  </a:lnTo>
                  <a:lnTo>
                    <a:pt x="283" y="469"/>
                  </a:lnTo>
                  <a:lnTo>
                    <a:pt x="284" y="467"/>
                  </a:lnTo>
                  <a:lnTo>
                    <a:pt x="286" y="466"/>
                  </a:lnTo>
                  <a:lnTo>
                    <a:pt x="287" y="464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4" y="460"/>
                  </a:lnTo>
                  <a:lnTo>
                    <a:pt x="297" y="458"/>
                  </a:lnTo>
                  <a:lnTo>
                    <a:pt x="301" y="456"/>
                  </a:lnTo>
                  <a:lnTo>
                    <a:pt x="305" y="455"/>
                  </a:lnTo>
                  <a:lnTo>
                    <a:pt x="310" y="453"/>
                  </a:lnTo>
                  <a:lnTo>
                    <a:pt x="313" y="450"/>
                  </a:lnTo>
                  <a:lnTo>
                    <a:pt x="315" y="447"/>
                  </a:lnTo>
                  <a:lnTo>
                    <a:pt x="317" y="444"/>
                  </a:lnTo>
                  <a:lnTo>
                    <a:pt x="319" y="441"/>
                  </a:lnTo>
                  <a:lnTo>
                    <a:pt x="320" y="438"/>
                  </a:lnTo>
                  <a:lnTo>
                    <a:pt x="321" y="435"/>
                  </a:lnTo>
                  <a:lnTo>
                    <a:pt x="322" y="433"/>
                  </a:lnTo>
                  <a:lnTo>
                    <a:pt x="322" y="430"/>
                  </a:lnTo>
                  <a:lnTo>
                    <a:pt x="322" y="428"/>
                  </a:lnTo>
                  <a:lnTo>
                    <a:pt x="322" y="425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1" y="420"/>
                  </a:lnTo>
                  <a:lnTo>
                    <a:pt x="319" y="419"/>
                  </a:lnTo>
                  <a:lnTo>
                    <a:pt x="317" y="418"/>
                  </a:lnTo>
                  <a:lnTo>
                    <a:pt x="316" y="416"/>
                  </a:lnTo>
                  <a:lnTo>
                    <a:pt x="314" y="415"/>
                  </a:lnTo>
                  <a:lnTo>
                    <a:pt x="312" y="414"/>
                  </a:lnTo>
                  <a:lnTo>
                    <a:pt x="310" y="413"/>
                  </a:lnTo>
                  <a:lnTo>
                    <a:pt x="308" y="412"/>
                  </a:lnTo>
                  <a:lnTo>
                    <a:pt x="305" y="411"/>
                  </a:lnTo>
                  <a:lnTo>
                    <a:pt x="303" y="411"/>
                  </a:lnTo>
                  <a:lnTo>
                    <a:pt x="300" y="411"/>
                  </a:lnTo>
                  <a:lnTo>
                    <a:pt x="296" y="410"/>
                  </a:lnTo>
                  <a:lnTo>
                    <a:pt x="282" y="366"/>
                  </a:lnTo>
                  <a:lnTo>
                    <a:pt x="281" y="363"/>
                  </a:lnTo>
                  <a:lnTo>
                    <a:pt x="279" y="361"/>
                  </a:lnTo>
                  <a:lnTo>
                    <a:pt x="277" y="359"/>
                  </a:lnTo>
                  <a:lnTo>
                    <a:pt x="275" y="358"/>
                  </a:lnTo>
                  <a:lnTo>
                    <a:pt x="272" y="357"/>
                  </a:lnTo>
                  <a:lnTo>
                    <a:pt x="269" y="356"/>
                  </a:lnTo>
                  <a:lnTo>
                    <a:pt x="265" y="355"/>
                  </a:lnTo>
                  <a:lnTo>
                    <a:pt x="262" y="355"/>
                  </a:lnTo>
                  <a:lnTo>
                    <a:pt x="258" y="355"/>
                  </a:lnTo>
                  <a:lnTo>
                    <a:pt x="254" y="355"/>
                  </a:lnTo>
                  <a:lnTo>
                    <a:pt x="249" y="355"/>
                  </a:lnTo>
                  <a:lnTo>
                    <a:pt x="244" y="354"/>
                  </a:lnTo>
                  <a:lnTo>
                    <a:pt x="239" y="355"/>
                  </a:lnTo>
                  <a:lnTo>
                    <a:pt x="234" y="355"/>
                  </a:lnTo>
                  <a:lnTo>
                    <a:pt x="229" y="356"/>
                  </a:lnTo>
                  <a:lnTo>
                    <a:pt x="224" y="357"/>
                  </a:lnTo>
                  <a:lnTo>
                    <a:pt x="219" y="358"/>
                  </a:lnTo>
                  <a:lnTo>
                    <a:pt x="214" y="360"/>
                  </a:lnTo>
                  <a:lnTo>
                    <a:pt x="209" y="362"/>
                  </a:lnTo>
                  <a:lnTo>
                    <a:pt x="205" y="364"/>
                  </a:lnTo>
                  <a:lnTo>
                    <a:pt x="200" y="367"/>
                  </a:lnTo>
                  <a:lnTo>
                    <a:pt x="195" y="371"/>
                  </a:lnTo>
                  <a:lnTo>
                    <a:pt x="190" y="375"/>
                  </a:lnTo>
                  <a:lnTo>
                    <a:pt x="185" y="379"/>
                  </a:lnTo>
                  <a:lnTo>
                    <a:pt x="181" y="387"/>
                  </a:lnTo>
                  <a:lnTo>
                    <a:pt x="178" y="395"/>
                  </a:lnTo>
                  <a:lnTo>
                    <a:pt x="175" y="403"/>
                  </a:lnTo>
                  <a:lnTo>
                    <a:pt x="174" y="411"/>
                  </a:lnTo>
                  <a:lnTo>
                    <a:pt x="174" y="420"/>
                  </a:lnTo>
                  <a:lnTo>
                    <a:pt x="174" y="428"/>
                  </a:lnTo>
                  <a:lnTo>
                    <a:pt x="176" y="437"/>
                  </a:lnTo>
                  <a:lnTo>
                    <a:pt x="179" y="447"/>
                  </a:lnTo>
                  <a:lnTo>
                    <a:pt x="182" y="457"/>
                  </a:lnTo>
                  <a:lnTo>
                    <a:pt x="186" y="467"/>
                  </a:lnTo>
                  <a:lnTo>
                    <a:pt x="192" y="479"/>
                  </a:lnTo>
                  <a:lnTo>
                    <a:pt x="197" y="490"/>
                  </a:lnTo>
                  <a:lnTo>
                    <a:pt x="188" y="490"/>
                  </a:lnTo>
                  <a:lnTo>
                    <a:pt x="179" y="489"/>
                  </a:lnTo>
                  <a:lnTo>
                    <a:pt x="172" y="487"/>
                  </a:lnTo>
                  <a:lnTo>
                    <a:pt x="165" y="484"/>
                  </a:lnTo>
                  <a:lnTo>
                    <a:pt x="159" y="481"/>
                  </a:lnTo>
                  <a:lnTo>
                    <a:pt x="153" y="477"/>
                  </a:lnTo>
                  <a:lnTo>
                    <a:pt x="149" y="472"/>
                  </a:lnTo>
                  <a:lnTo>
                    <a:pt x="146" y="466"/>
                  </a:lnTo>
                  <a:lnTo>
                    <a:pt x="143" y="460"/>
                  </a:lnTo>
                  <a:lnTo>
                    <a:pt x="141" y="452"/>
                  </a:lnTo>
                  <a:lnTo>
                    <a:pt x="139" y="444"/>
                  </a:lnTo>
                  <a:lnTo>
                    <a:pt x="139" y="434"/>
                  </a:lnTo>
                  <a:lnTo>
                    <a:pt x="138" y="436"/>
                  </a:lnTo>
                  <a:lnTo>
                    <a:pt x="136" y="439"/>
                  </a:lnTo>
                  <a:lnTo>
                    <a:pt x="134" y="441"/>
                  </a:lnTo>
                  <a:lnTo>
                    <a:pt x="132" y="443"/>
                  </a:lnTo>
                  <a:lnTo>
                    <a:pt x="131" y="446"/>
                  </a:lnTo>
                  <a:lnTo>
                    <a:pt x="129" y="448"/>
                  </a:lnTo>
                  <a:lnTo>
                    <a:pt x="128" y="451"/>
                  </a:lnTo>
                  <a:lnTo>
                    <a:pt x="127" y="453"/>
                  </a:lnTo>
                  <a:lnTo>
                    <a:pt x="126" y="456"/>
                  </a:lnTo>
                  <a:lnTo>
                    <a:pt x="125" y="460"/>
                  </a:lnTo>
                  <a:lnTo>
                    <a:pt x="125" y="463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0" y="462"/>
                  </a:lnTo>
                  <a:lnTo>
                    <a:pt x="117" y="460"/>
                  </a:lnTo>
                  <a:lnTo>
                    <a:pt x="115" y="458"/>
                  </a:lnTo>
                  <a:lnTo>
                    <a:pt x="113" y="456"/>
                  </a:lnTo>
                  <a:lnTo>
                    <a:pt x="111" y="455"/>
                  </a:lnTo>
                  <a:lnTo>
                    <a:pt x="110" y="453"/>
                  </a:lnTo>
                  <a:lnTo>
                    <a:pt x="108" y="451"/>
                  </a:lnTo>
                  <a:lnTo>
                    <a:pt x="108" y="449"/>
                  </a:lnTo>
                  <a:lnTo>
                    <a:pt x="106" y="449"/>
                  </a:lnTo>
                  <a:lnTo>
                    <a:pt x="106" y="448"/>
                  </a:lnTo>
                  <a:lnTo>
                    <a:pt x="87" y="472"/>
                  </a:lnTo>
                  <a:lnTo>
                    <a:pt x="82" y="473"/>
                  </a:lnTo>
                  <a:lnTo>
                    <a:pt x="76" y="475"/>
                  </a:lnTo>
                  <a:lnTo>
                    <a:pt x="70" y="477"/>
                  </a:lnTo>
                  <a:lnTo>
                    <a:pt x="65" y="481"/>
                  </a:lnTo>
                  <a:lnTo>
                    <a:pt x="59" y="485"/>
                  </a:lnTo>
                  <a:lnTo>
                    <a:pt x="52" y="490"/>
                  </a:lnTo>
                  <a:lnTo>
                    <a:pt x="46" y="496"/>
                  </a:lnTo>
                  <a:lnTo>
                    <a:pt x="40" y="503"/>
                  </a:lnTo>
                  <a:lnTo>
                    <a:pt x="34" y="512"/>
                  </a:lnTo>
                  <a:lnTo>
                    <a:pt x="28" y="521"/>
                  </a:lnTo>
                  <a:lnTo>
                    <a:pt x="21" y="531"/>
                  </a:lnTo>
                  <a:lnTo>
                    <a:pt x="14" y="541"/>
                  </a:lnTo>
                  <a:lnTo>
                    <a:pt x="16" y="540"/>
                  </a:lnTo>
                  <a:lnTo>
                    <a:pt x="18" y="538"/>
                  </a:lnTo>
                  <a:lnTo>
                    <a:pt x="21" y="537"/>
                  </a:lnTo>
                  <a:lnTo>
                    <a:pt x="23" y="535"/>
                  </a:lnTo>
                  <a:lnTo>
                    <a:pt x="26" y="533"/>
                  </a:lnTo>
                  <a:lnTo>
                    <a:pt x="29" y="531"/>
                  </a:lnTo>
                  <a:lnTo>
                    <a:pt x="33" y="530"/>
                  </a:lnTo>
                  <a:lnTo>
                    <a:pt x="36" y="528"/>
                  </a:lnTo>
                  <a:lnTo>
                    <a:pt x="40" y="526"/>
                  </a:lnTo>
                  <a:lnTo>
                    <a:pt x="44" y="525"/>
                  </a:lnTo>
                  <a:lnTo>
                    <a:pt x="49" y="523"/>
                  </a:lnTo>
                  <a:lnTo>
                    <a:pt x="54" y="521"/>
                  </a:lnTo>
                  <a:lnTo>
                    <a:pt x="55" y="521"/>
                  </a:lnTo>
                  <a:lnTo>
                    <a:pt x="56" y="520"/>
                  </a:lnTo>
                  <a:lnTo>
                    <a:pt x="56" y="519"/>
                  </a:lnTo>
                  <a:lnTo>
                    <a:pt x="56" y="518"/>
                  </a:lnTo>
                  <a:lnTo>
                    <a:pt x="57" y="517"/>
                  </a:lnTo>
                  <a:lnTo>
                    <a:pt x="58" y="517"/>
                  </a:lnTo>
                  <a:lnTo>
                    <a:pt x="58" y="516"/>
                  </a:lnTo>
                  <a:lnTo>
                    <a:pt x="59" y="516"/>
                  </a:lnTo>
                  <a:lnTo>
                    <a:pt x="59" y="515"/>
                  </a:lnTo>
                  <a:lnTo>
                    <a:pt x="71" y="516"/>
                  </a:lnTo>
                  <a:lnTo>
                    <a:pt x="82" y="516"/>
                  </a:lnTo>
                  <a:lnTo>
                    <a:pt x="93" y="516"/>
                  </a:lnTo>
                  <a:lnTo>
                    <a:pt x="104" y="517"/>
                  </a:lnTo>
                  <a:lnTo>
                    <a:pt x="115" y="518"/>
                  </a:lnTo>
                  <a:lnTo>
                    <a:pt x="125" y="519"/>
                  </a:lnTo>
                  <a:lnTo>
                    <a:pt x="136" y="521"/>
                  </a:lnTo>
                  <a:lnTo>
                    <a:pt x="146" y="522"/>
                  </a:lnTo>
                  <a:lnTo>
                    <a:pt x="156" y="523"/>
                  </a:lnTo>
                  <a:lnTo>
                    <a:pt x="165" y="525"/>
                  </a:lnTo>
                  <a:lnTo>
                    <a:pt x="176" y="526"/>
                  </a:lnTo>
                  <a:lnTo>
                    <a:pt x="185" y="528"/>
                  </a:lnTo>
                  <a:lnTo>
                    <a:pt x="193" y="531"/>
                  </a:lnTo>
                  <a:lnTo>
                    <a:pt x="200" y="534"/>
                  </a:lnTo>
                  <a:lnTo>
                    <a:pt x="208" y="537"/>
                  </a:lnTo>
                  <a:lnTo>
                    <a:pt x="215" y="538"/>
                  </a:lnTo>
                  <a:lnTo>
                    <a:pt x="222" y="540"/>
                  </a:lnTo>
                  <a:lnTo>
                    <a:pt x="228" y="542"/>
                  </a:lnTo>
                  <a:lnTo>
                    <a:pt x="234" y="543"/>
                  </a:lnTo>
                  <a:lnTo>
                    <a:pt x="240" y="545"/>
                  </a:lnTo>
                  <a:lnTo>
                    <a:pt x="245" y="545"/>
                  </a:lnTo>
                  <a:lnTo>
                    <a:pt x="249" y="546"/>
                  </a:lnTo>
                  <a:lnTo>
                    <a:pt x="253" y="546"/>
                  </a:lnTo>
                  <a:lnTo>
                    <a:pt x="256" y="546"/>
                  </a:lnTo>
                  <a:lnTo>
                    <a:pt x="265" y="546"/>
                  </a:lnTo>
                  <a:lnTo>
                    <a:pt x="273" y="545"/>
                  </a:lnTo>
                  <a:lnTo>
                    <a:pt x="280" y="544"/>
                  </a:lnTo>
                  <a:lnTo>
                    <a:pt x="287" y="542"/>
                  </a:lnTo>
                  <a:lnTo>
                    <a:pt x="295" y="540"/>
                  </a:lnTo>
                  <a:lnTo>
                    <a:pt x="302" y="537"/>
                  </a:lnTo>
                  <a:lnTo>
                    <a:pt x="309" y="533"/>
                  </a:lnTo>
                  <a:lnTo>
                    <a:pt x="316" y="529"/>
                  </a:lnTo>
                  <a:lnTo>
                    <a:pt x="322" y="524"/>
                  </a:lnTo>
                  <a:lnTo>
                    <a:pt x="329" y="517"/>
                  </a:lnTo>
                  <a:lnTo>
                    <a:pt x="336" y="511"/>
                  </a:lnTo>
                  <a:lnTo>
                    <a:pt x="343" y="503"/>
                  </a:lnTo>
                  <a:lnTo>
                    <a:pt x="369" y="546"/>
                  </a:lnTo>
                  <a:lnTo>
                    <a:pt x="371" y="545"/>
                  </a:lnTo>
                  <a:lnTo>
                    <a:pt x="373" y="543"/>
                  </a:lnTo>
                  <a:lnTo>
                    <a:pt x="375" y="540"/>
                  </a:lnTo>
                  <a:lnTo>
                    <a:pt x="377" y="537"/>
                  </a:lnTo>
                  <a:lnTo>
                    <a:pt x="379" y="533"/>
                  </a:lnTo>
                  <a:lnTo>
                    <a:pt x="381" y="530"/>
                  </a:lnTo>
                  <a:lnTo>
                    <a:pt x="383" y="526"/>
                  </a:lnTo>
                  <a:lnTo>
                    <a:pt x="385" y="522"/>
                  </a:lnTo>
                  <a:lnTo>
                    <a:pt x="386" y="517"/>
                  </a:lnTo>
                  <a:lnTo>
                    <a:pt x="387" y="513"/>
                  </a:lnTo>
                  <a:lnTo>
                    <a:pt x="388" y="509"/>
                  </a:lnTo>
                  <a:lnTo>
                    <a:pt x="388" y="503"/>
                  </a:lnTo>
                  <a:lnTo>
                    <a:pt x="402" y="510"/>
                  </a:lnTo>
                  <a:lnTo>
                    <a:pt x="407" y="516"/>
                  </a:lnTo>
                  <a:lnTo>
                    <a:pt x="413" y="521"/>
                  </a:lnTo>
                  <a:lnTo>
                    <a:pt x="419" y="526"/>
                  </a:lnTo>
                  <a:lnTo>
                    <a:pt x="425" y="531"/>
                  </a:lnTo>
                  <a:lnTo>
                    <a:pt x="432" y="535"/>
                  </a:lnTo>
                  <a:lnTo>
                    <a:pt x="439" y="538"/>
                  </a:lnTo>
                  <a:lnTo>
                    <a:pt x="447" y="540"/>
                  </a:lnTo>
                  <a:lnTo>
                    <a:pt x="454" y="542"/>
                  </a:lnTo>
                  <a:lnTo>
                    <a:pt x="462" y="544"/>
                  </a:lnTo>
                  <a:lnTo>
                    <a:pt x="470" y="545"/>
                  </a:lnTo>
                  <a:lnTo>
                    <a:pt x="479" y="546"/>
                  </a:lnTo>
                  <a:lnTo>
                    <a:pt x="486" y="546"/>
                  </a:lnTo>
                  <a:lnTo>
                    <a:pt x="489" y="546"/>
                  </a:lnTo>
                  <a:lnTo>
                    <a:pt x="491" y="546"/>
                  </a:lnTo>
                  <a:lnTo>
                    <a:pt x="494" y="545"/>
                  </a:lnTo>
                  <a:lnTo>
                    <a:pt x="498" y="545"/>
                  </a:lnTo>
                  <a:lnTo>
                    <a:pt x="502" y="543"/>
                  </a:lnTo>
                  <a:lnTo>
                    <a:pt x="507" y="542"/>
                  </a:lnTo>
                  <a:lnTo>
                    <a:pt x="513" y="540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35" y="534"/>
                  </a:lnTo>
                  <a:lnTo>
                    <a:pt x="543" y="531"/>
                  </a:lnTo>
                  <a:lnTo>
                    <a:pt x="552" y="528"/>
                  </a:lnTo>
                  <a:lnTo>
                    <a:pt x="561" y="526"/>
                  </a:lnTo>
                  <a:lnTo>
                    <a:pt x="569" y="525"/>
                  </a:lnTo>
                  <a:lnTo>
                    <a:pt x="578" y="523"/>
                  </a:lnTo>
                  <a:lnTo>
                    <a:pt x="588" y="522"/>
                  </a:lnTo>
                  <a:lnTo>
                    <a:pt x="597" y="521"/>
                  </a:lnTo>
                  <a:lnTo>
                    <a:pt x="607" y="519"/>
                  </a:lnTo>
                  <a:lnTo>
                    <a:pt x="617" y="518"/>
                  </a:lnTo>
                  <a:lnTo>
                    <a:pt x="627" y="517"/>
                  </a:lnTo>
                  <a:lnTo>
                    <a:pt x="637" y="516"/>
                  </a:lnTo>
                  <a:lnTo>
                    <a:pt x="648" y="516"/>
                  </a:lnTo>
                  <a:lnTo>
                    <a:pt x="659" y="516"/>
                  </a:lnTo>
                  <a:lnTo>
                    <a:pt x="670" y="515"/>
                  </a:lnTo>
                  <a:lnTo>
                    <a:pt x="678" y="516"/>
                  </a:lnTo>
                  <a:lnTo>
                    <a:pt x="685" y="516"/>
                  </a:lnTo>
                  <a:lnTo>
                    <a:pt x="691" y="517"/>
                  </a:lnTo>
                  <a:lnTo>
                    <a:pt x="697" y="517"/>
                  </a:lnTo>
                  <a:lnTo>
                    <a:pt x="702" y="519"/>
                  </a:lnTo>
                  <a:lnTo>
                    <a:pt x="707" y="521"/>
                  </a:lnTo>
                  <a:lnTo>
                    <a:pt x="711" y="523"/>
                  </a:lnTo>
                  <a:lnTo>
                    <a:pt x="714" y="526"/>
                  </a:lnTo>
                  <a:lnTo>
                    <a:pt x="717" y="529"/>
                  </a:lnTo>
                  <a:lnTo>
                    <a:pt x="720" y="533"/>
                  </a:lnTo>
                  <a:lnTo>
                    <a:pt x="723" y="537"/>
                  </a:lnTo>
                  <a:lnTo>
                    <a:pt x="724" y="541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1" y="481"/>
                  </a:lnTo>
                  <a:lnTo>
                    <a:pt x="677" y="480"/>
                  </a:lnTo>
                  <a:lnTo>
                    <a:pt x="673" y="479"/>
                  </a:lnTo>
                  <a:lnTo>
                    <a:pt x="669" y="477"/>
                  </a:lnTo>
                  <a:lnTo>
                    <a:pt x="665" y="476"/>
                  </a:lnTo>
                  <a:lnTo>
                    <a:pt x="662" y="475"/>
                  </a:lnTo>
                  <a:lnTo>
                    <a:pt x="658" y="474"/>
                  </a:lnTo>
                  <a:lnTo>
                    <a:pt x="655" y="474"/>
                  </a:lnTo>
                  <a:lnTo>
                    <a:pt x="651" y="473"/>
                  </a:lnTo>
                  <a:lnTo>
                    <a:pt x="648" y="473"/>
                  </a:lnTo>
                  <a:lnTo>
                    <a:pt x="644" y="472"/>
                  </a:lnTo>
                  <a:lnTo>
                    <a:pt x="646" y="471"/>
                  </a:lnTo>
                  <a:lnTo>
                    <a:pt x="648" y="469"/>
                  </a:lnTo>
                  <a:lnTo>
                    <a:pt x="649" y="467"/>
                  </a:lnTo>
                  <a:lnTo>
                    <a:pt x="651" y="466"/>
                  </a:lnTo>
                  <a:lnTo>
                    <a:pt x="653" y="464"/>
                  </a:lnTo>
                  <a:lnTo>
                    <a:pt x="655" y="463"/>
                  </a:lnTo>
                  <a:lnTo>
                    <a:pt x="656" y="461"/>
                  </a:lnTo>
                  <a:lnTo>
                    <a:pt x="658" y="460"/>
                  </a:lnTo>
                  <a:lnTo>
                    <a:pt x="659" y="458"/>
                  </a:lnTo>
                  <a:lnTo>
                    <a:pt x="660" y="456"/>
                  </a:lnTo>
                  <a:lnTo>
                    <a:pt x="662" y="455"/>
                  </a:lnTo>
                  <a:lnTo>
                    <a:pt x="663" y="453"/>
                  </a:lnTo>
                  <a:lnTo>
                    <a:pt x="663" y="452"/>
                  </a:lnTo>
                  <a:lnTo>
                    <a:pt x="662" y="451"/>
                  </a:lnTo>
                  <a:lnTo>
                    <a:pt x="661" y="450"/>
                  </a:lnTo>
                  <a:lnTo>
                    <a:pt x="659" y="449"/>
                  </a:lnTo>
                  <a:lnTo>
                    <a:pt x="657" y="449"/>
                  </a:lnTo>
                  <a:lnTo>
                    <a:pt x="655" y="448"/>
                  </a:lnTo>
                  <a:lnTo>
                    <a:pt x="651" y="448"/>
                  </a:lnTo>
                  <a:lnTo>
                    <a:pt x="648" y="448"/>
                  </a:lnTo>
                  <a:lnTo>
                    <a:pt x="644" y="448"/>
                  </a:lnTo>
                  <a:lnTo>
                    <a:pt x="640" y="448"/>
                  </a:lnTo>
                  <a:lnTo>
                    <a:pt x="635" y="448"/>
                  </a:lnTo>
                  <a:lnTo>
                    <a:pt x="630" y="448"/>
                  </a:lnTo>
                  <a:lnTo>
                    <a:pt x="628" y="451"/>
                  </a:lnTo>
                  <a:lnTo>
                    <a:pt x="625" y="453"/>
                  </a:lnTo>
                  <a:lnTo>
                    <a:pt x="622" y="455"/>
                  </a:lnTo>
                  <a:lnTo>
                    <a:pt x="620" y="458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14" y="462"/>
                  </a:lnTo>
                  <a:lnTo>
                    <a:pt x="612" y="463"/>
                  </a:lnTo>
                  <a:lnTo>
                    <a:pt x="610" y="465"/>
                  </a:lnTo>
                  <a:lnTo>
                    <a:pt x="608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6" y="463"/>
                  </a:lnTo>
                  <a:lnTo>
                    <a:pt x="608" y="460"/>
                  </a:lnTo>
                  <a:lnTo>
                    <a:pt x="609" y="458"/>
                  </a:lnTo>
                  <a:lnTo>
                    <a:pt x="609" y="455"/>
                  </a:lnTo>
                  <a:lnTo>
                    <a:pt x="610" y="453"/>
                  </a:lnTo>
                  <a:lnTo>
                    <a:pt x="611" y="451"/>
                  </a:lnTo>
                  <a:lnTo>
                    <a:pt x="611" y="449"/>
                  </a:lnTo>
                  <a:lnTo>
                    <a:pt x="611" y="448"/>
                  </a:lnTo>
                  <a:lnTo>
                    <a:pt x="611" y="446"/>
                  </a:lnTo>
                  <a:lnTo>
                    <a:pt x="611" y="444"/>
                  </a:lnTo>
                  <a:lnTo>
                    <a:pt x="611" y="443"/>
                  </a:lnTo>
                  <a:lnTo>
                    <a:pt x="611" y="441"/>
                  </a:lnTo>
                  <a:lnTo>
                    <a:pt x="611" y="440"/>
                  </a:lnTo>
                  <a:lnTo>
                    <a:pt x="611" y="439"/>
                  </a:lnTo>
                  <a:lnTo>
                    <a:pt x="610" y="437"/>
                  </a:lnTo>
                  <a:lnTo>
                    <a:pt x="609" y="437"/>
                  </a:lnTo>
                  <a:lnTo>
                    <a:pt x="608" y="436"/>
                  </a:lnTo>
                  <a:lnTo>
                    <a:pt x="607" y="435"/>
                  </a:lnTo>
                  <a:lnTo>
                    <a:pt x="605" y="435"/>
                  </a:lnTo>
                  <a:lnTo>
                    <a:pt x="603" y="435"/>
                  </a:lnTo>
                  <a:lnTo>
                    <a:pt x="601" y="435"/>
                  </a:lnTo>
                  <a:lnTo>
                    <a:pt x="598" y="435"/>
                  </a:lnTo>
                  <a:lnTo>
                    <a:pt x="595" y="435"/>
                  </a:lnTo>
                  <a:lnTo>
                    <a:pt x="592" y="434"/>
                  </a:lnTo>
                  <a:lnTo>
                    <a:pt x="592" y="441"/>
                  </a:lnTo>
                  <a:lnTo>
                    <a:pt x="591" y="446"/>
                  </a:lnTo>
                  <a:lnTo>
                    <a:pt x="589" y="452"/>
                  </a:lnTo>
                  <a:lnTo>
                    <a:pt x="586" y="458"/>
                  </a:lnTo>
                  <a:lnTo>
                    <a:pt x="582" y="463"/>
                  </a:lnTo>
                  <a:lnTo>
                    <a:pt x="578" y="467"/>
                  </a:lnTo>
                  <a:lnTo>
                    <a:pt x="573" y="472"/>
                  </a:lnTo>
                  <a:lnTo>
                    <a:pt x="568" y="476"/>
                  </a:lnTo>
                  <a:lnTo>
                    <a:pt x="561" y="481"/>
                  </a:lnTo>
                  <a:lnTo>
                    <a:pt x="554" y="484"/>
                  </a:lnTo>
                  <a:lnTo>
                    <a:pt x="547" y="488"/>
                  </a:lnTo>
                  <a:lnTo>
                    <a:pt x="538" y="490"/>
                  </a:lnTo>
                  <a:lnTo>
                    <a:pt x="542" y="484"/>
                  </a:lnTo>
                  <a:lnTo>
                    <a:pt x="545" y="479"/>
                  </a:lnTo>
                  <a:lnTo>
                    <a:pt x="549" y="473"/>
                  </a:lnTo>
                  <a:lnTo>
                    <a:pt x="552" y="468"/>
                  </a:lnTo>
                  <a:lnTo>
                    <a:pt x="555" y="462"/>
                  </a:lnTo>
                  <a:lnTo>
                    <a:pt x="558" y="457"/>
                  </a:lnTo>
                  <a:lnTo>
                    <a:pt x="561" y="453"/>
                  </a:lnTo>
                  <a:lnTo>
                    <a:pt x="562" y="448"/>
                  </a:lnTo>
                  <a:lnTo>
                    <a:pt x="564" y="442"/>
                  </a:lnTo>
                  <a:lnTo>
                    <a:pt x="566" y="438"/>
                  </a:lnTo>
                  <a:lnTo>
                    <a:pt x="566" y="433"/>
                  </a:lnTo>
                  <a:lnTo>
                    <a:pt x="566" y="428"/>
                  </a:lnTo>
                  <a:lnTo>
                    <a:pt x="566" y="424"/>
                  </a:lnTo>
                  <a:lnTo>
                    <a:pt x="566" y="420"/>
                  </a:lnTo>
                  <a:lnTo>
                    <a:pt x="566" y="416"/>
                  </a:lnTo>
                  <a:lnTo>
                    <a:pt x="564" y="412"/>
                  </a:lnTo>
                  <a:lnTo>
                    <a:pt x="564" y="409"/>
                  </a:lnTo>
                  <a:lnTo>
                    <a:pt x="562" y="405"/>
                  </a:lnTo>
                  <a:lnTo>
                    <a:pt x="561" y="402"/>
                  </a:lnTo>
                  <a:lnTo>
                    <a:pt x="559" y="400"/>
                  </a:lnTo>
                  <a:lnTo>
                    <a:pt x="558" y="397"/>
                  </a:lnTo>
                  <a:lnTo>
                    <a:pt x="556" y="395"/>
                  </a:lnTo>
                  <a:lnTo>
                    <a:pt x="554" y="394"/>
                  </a:lnTo>
                  <a:lnTo>
                    <a:pt x="552" y="392"/>
                  </a:lnTo>
                  <a:lnTo>
                    <a:pt x="549" y="386"/>
                  </a:lnTo>
                  <a:lnTo>
                    <a:pt x="545" y="380"/>
                  </a:lnTo>
                  <a:lnTo>
                    <a:pt x="541" y="375"/>
                  </a:lnTo>
                  <a:lnTo>
                    <a:pt x="536" y="371"/>
                  </a:lnTo>
                  <a:lnTo>
                    <a:pt x="532" y="367"/>
                  </a:lnTo>
                  <a:lnTo>
                    <a:pt x="527" y="364"/>
                  </a:lnTo>
                  <a:lnTo>
                    <a:pt x="521" y="360"/>
                  </a:lnTo>
                  <a:lnTo>
                    <a:pt x="515" y="359"/>
                  </a:lnTo>
                  <a:lnTo>
                    <a:pt x="509" y="357"/>
                  </a:lnTo>
                  <a:lnTo>
                    <a:pt x="502" y="355"/>
                  </a:lnTo>
                  <a:lnTo>
                    <a:pt x="494" y="355"/>
                  </a:lnTo>
                  <a:lnTo>
                    <a:pt x="486" y="354"/>
                  </a:lnTo>
                  <a:lnTo>
                    <a:pt x="479" y="355"/>
                  </a:lnTo>
                  <a:lnTo>
                    <a:pt x="472" y="356"/>
                  </a:lnTo>
                  <a:lnTo>
                    <a:pt x="465" y="358"/>
                  </a:lnTo>
                  <a:lnTo>
                    <a:pt x="459" y="360"/>
                  </a:lnTo>
                  <a:lnTo>
                    <a:pt x="453" y="364"/>
                  </a:lnTo>
                  <a:lnTo>
                    <a:pt x="449" y="368"/>
                  </a:lnTo>
                  <a:lnTo>
                    <a:pt x="444" y="373"/>
                  </a:lnTo>
                  <a:lnTo>
                    <a:pt x="441" y="379"/>
                  </a:lnTo>
                  <a:lnTo>
                    <a:pt x="439" y="385"/>
                  </a:lnTo>
                  <a:lnTo>
                    <a:pt x="437" y="393"/>
                  </a:lnTo>
                  <a:lnTo>
                    <a:pt x="435" y="401"/>
                  </a:lnTo>
                  <a:lnTo>
                    <a:pt x="435" y="410"/>
                  </a:lnTo>
                  <a:lnTo>
                    <a:pt x="435" y="411"/>
                  </a:lnTo>
                  <a:lnTo>
                    <a:pt x="435" y="412"/>
                  </a:lnTo>
                  <a:lnTo>
                    <a:pt x="435" y="413"/>
                  </a:lnTo>
                  <a:lnTo>
                    <a:pt x="435" y="414"/>
                  </a:lnTo>
                  <a:lnTo>
                    <a:pt x="435" y="415"/>
                  </a:lnTo>
                  <a:lnTo>
                    <a:pt x="435" y="416"/>
                  </a:lnTo>
                  <a:lnTo>
                    <a:pt x="435" y="418"/>
                  </a:lnTo>
                  <a:lnTo>
                    <a:pt x="435" y="419"/>
                  </a:lnTo>
                  <a:lnTo>
                    <a:pt x="435" y="420"/>
                  </a:lnTo>
                  <a:lnTo>
                    <a:pt x="435" y="421"/>
                  </a:lnTo>
                  <a:lnTo>
                    <a:pt x="434" y="425"/>
                  </a:lnTo>
                  <a:lnTo>
                    <a:pt x="432" y="427"/>
                  </a:lnTo>
                  <a:lnTo>
                    <a:pt x="430" y="428"/>
                  </a:lnTo>
                  <a:lnTo>
                    <a:pt x="428" y="429"/>
                  </a:lnTo>
                  <a:lnTo>
                    <a:pt x="426" y="429"/>
                  </a:lnTo>
                  <a:lnTo>
                    <a:pt x="424" y="429"/>
                  </a:lnTo>
                  <a:lnTo>
                    <a:pt x="422" y="428"/>
                  </a:lnTo>
                  <a:lnTo>
                    <a:pt x="420" y="427"/>
                  </a:lnTo>
                  <a:lnTo>
                    <a:pt x="417" y="427"/>
                  </a:lnTo>
                  <a:lnTo>
                    <a:pt x="414" y="425"/>
                  </a:lnTo>
                  <a:lnTo>
                    <a:pt x="412" y="423"/>
                  </a:lnTo>
                  <a:lnTo>
                    <a:pt x="409" y="421"/>
                  </a:lnTo>
                  <a:lnTo>
                    <a:pt x="414" y="448"/>
                  </a:lnTo>
                  <a:lnTo>
                    <a:pt x="435" y="459"/>
                  </a:lnTo>
                  <a:lnTo>
                    <a:pt x="454" y="472"/>
                  </a:lnTo>
                  <a:lnTo>
                    <a:pt x="480" y="448"/>
                  </a:lnTo>
                  <a:lnTo>
                    <a:pt x="484" y="444"/>
                  </a:lnTo>
                  <a:lnTo>
                    <a:pt x="486" y="442"/>
                  </a:lnTo>
                  <a:lnTo>
                    <a:pt x="489" y="439"/>
                  </a:lnTo>
                  <a:lnTo>
                    <a:pt x="491" y="436"/>
                  </a:lnTo>
                  <a:lnTo>
                    <a:pt x="493" y="434"/>
                  </a:lnTo>
                  <a:lnTo>
                    <a:pt x="495" y="432"/>
                  </a:lnTo>
                  <a:lnTo>
                    <a:pt x="497" y="429"/>
                  </a:lnTo>
                  <a:lnTo>
                    <a:pt x="498" y="427"/>
                  </a:lnTo>
                  <a:lnTo>
                    <a:pt x="499" y="425"/>
                  </a:lnTo>
                  <a:lnTo>
                    <a:pt x="500" y="422"/>
                  </a:lnTo>
                  <a:lnTo>
                    <a:pt x="500" y="420"/>
                  </a:lnTo>
                  <a:lnTo>
                    <a:pt x="500" y="416"/>
                  </a:lnTo>
                  <a:lnTo>
                    <a:pt x="499" y="418"/>
                  </a:lnTo>
                  <a:lnTo>
                    <a:pt x="497" y="420"/>
                  </a:lnTo>
                  <a:lnTo>
                    <a:pt x="495" y="421"/>
                  </a:lnTo>
                  <a:lnTo>
                    <a:pt x="494" y="422"/>
                  </a:lnTo>
                  <a:lnTo>
                    <a:pt x="492" y="423"/>
                  </a:lnTo>
                  <a:lnTo>
                    <a:pt x="490" y="425"/>
                  </a:lnTo>
                  <a:lnTo>
                    <a:pt x="488" y="427"/>
                  </a:lnTo>
                  <a:lnTo>
                    <a:pt x="487" y="428"/>
                  </a:lnTo>
                  <a:lnTo>
                    <a:pt x="485" y="430"/>
                  </a:lnTo>
                  <a:lnTo>
                    <a:pt x="484" y="432"/>
                  </a:lnTo>
                  <a:lnTo>
                    <a:pt x="482" y="433"/>
                  </a:lnTo>
                  <a:lnTo>
                    <a:pt x="480" y="434"/>
                  </a:lnTo>
                  <a:lnTo>
                    <a:pt x="479" y="433"/>
                  </a:lnTo>
                  <a:lnTo>
                    <a:pt x="478" y="432"/>
                  </a:lnTo>
                  <a:lnTo>
                    <a:pt x="477" y="431"/>
                  </a:lnTo>
                  <a:lnTo>
                    <a:pt x="476" y="429"/>
                  </a:lnTo>
                  <a:lnTo>
                    <a:pt x="475" y="427"/>
                  </a:lnTo>
                  <a:lnTo>
                    <a:pt x="474" y="425"/>
                  </a:lnTo>
                  <a:lnTo>
                    <a:pt x="472" y="421"/>
                  </a:lnTo>
                  <a:lnTo>
                    <a:pt x="470" y="418"/>
                  </a:lnTo>
                  <a:lnTo>
                    <a:pt x="469" y="414"/>
                  </a:lnTo>
                  <a:lnTo>
                    <a:pt x="467" y="410"/>
                  </a:lnTo>
                  <a:lnTo>
                    <a:pt x="468" y="407"/>
                  </a:lnTo>
                  <a:lnTo>
                    <a:pt x="468" y="404"/>
                  </a:lnTo>
                  <a:lnTo>
                    <a:pt x="468" y="401"/>
                  </a:lnTo>
                  <a:lnTo>
                    <a:pt x="470" y="398"/>
                  </a:lnTo>
                  <a:lnTo>
                    <a:pt x="471" y="395"/>
                  </a:lnTo>
                  <a:lnTo>
                    <a:pt x="473" y="392"/>
                  </a:lnTo>
                  <a:lnTo>
                    <a:pt x="475" y="390"/>
                  </a:lnTo>
                  <a:lnTo>
                    <a:pt x="478" y="387"/>
                  </a:lnTo>
                  <a:lnTo>
                    <a:pt x="481" y="385"/>
                  </a:lnTo>
                  <a:lnTo>
                    <a:pt x="484" y="383"/>
                  </a:lnTo>
                  <a:lnTo>
                    <a:pt x="489" y="381"/>
                  </a:lnTo>
                  <a:lnTo>
                    <a:pt x="493" y="379"/>
                  </a:lnTo>
                  <a:lnTo>
                    <a:pt x="498" y="380"/>
                  </a:lnTo>
                  <a:lnTo>
                    <a:pt x="503" y="381"/>
                  </a:lnTo>
                  <a:lnTo>
                    <a:pt x="507" y="383"/>
                  </a:lnTo>
                  <a:lnTo>
                    <a:pt x="510" y="385"/>
                  </a:lnTo>
                  <a:lnTo>
                    <a:pt x="514" y="388"/>
                  </a:lnTo>
                  <a:lnTo>
                    <a:pt x="517" y="392"/>
                  </a:lnTo>
                  <a:lnTo>
                    <a:pt x="520" y="397"/>
                  </a:lnTo>
                  <a:lnTo>
                    <a:pt x="522" y="402"/>
                  </a:lnTo>
                  <a:lnTo>
                    <a:pt x="524" y="408"/>
                  </a:lnTo>
                  <a:lnTo>
                    <a:pt x="526" y="414"/>
                  </a:lnTo>
                  <a:lnTo>
                    <a:pt x="526" y="421"/>
                  </a:lnTo>
                  <a:lnTo>
                    <a:pt x="526" y="428"/>
                  </a:lnTo>
                  <a:lnTo>
                    <a:pt x="526" y="439"/>
                  </a:lnTo>
                  <a:lnTo>
                    <a:pt x="525" y="449"/>
                  </a:lnTo>
                  <a:lnTo>
                    <a:pt x="522" y="458"/>
                  </a:lnTo>
                  <a:lnTo>
                    <a:pt x="519" y="466"/>
                  </a:lnTo>
                  <a:lnTo>
                    <a:pt x="515" y="473"/>
                  </a:lnTo>
                  <a:lnTo>
                    <a:pt x="510" y="479"/>
                  </a:lnTo>
                  <a:lnTo>
                    <a:pt x="505" y="484"/>
                  </a:lnTo>
                  <a:lnTo>
                    <a:pt x="498" y="489"/>
                  </a:lnTo>
                  <a:lnTo>
                    <a:pt x="490" y="492"/>
                  </a:lnTo>
                  <a:lnTo>
                    <a:pt x="481" y="495"/>
                  </a:lnTo>
                  <a:lnTo>
                    <a:pt x="472" y="496"/>
                  </a:lnTo>
                  <a:lnTo>
                    <a:pt x="461" y="496"/>
                  </a:lnTo>
                  <a:lnTo>
                    <a:pt x="453" y="496"/>
                  </a:lnTo>
                  <a:lnTo>
                    <a:pt x="446" y="496"/>
                  </a:lnTo>
                  <a:lnTo>
                    <a:pt x="439" y="496"/>
                  </a:lnTo>
                  <a:lnTo>
                    <a:pt x="432" y="495"/>
                  </a:lnTo>
                  <a:lnTo>
                    <a:pt x="427" y="493"/>
                  </a:lnTo>
                  <a:lnTo>
                    <a:pt x="421" y="492"/>
                  </a:lnTo>
                  <a:lnTo>
                    <a:pt x="416" y="491"/>
                  </a:lnTo>
                  <a:lnTo>
                    <a:pt x="411" y="489"/>
                  </a:lnTo>
                  <a:lnTo>
                    <a:pt x="407" y="486"/>
                  </a:lnTo>
                  <a:lnTo>
                    <a:pt x="402" y="484"/>
                  </a:lnTo>
                  <a:lnTo>
                    <a:pt x="399" y="482"/>
                  </a:lnTo>
                  <a:lnTo>
                    <a:pt x="395" y="479"/>
                  </a:lnTo>
                  <a:lnTo>
                    <a:pt x="394" y="477"/>
                  </a:lnTo>
                  <a:lnTo>
                    <a:pt x="392" y="475"/>
                  </a:lnTo>
                  <a:lnTo>
                    <a:pt x="390" y="473"/>
                  </a:lnTo>
                  <a:lnTo>
                    <a:pt x="388" y="470"/>
                  </a:lnTo>
                  <a:lnTo>
                    <a:pt x="387" y="468"/>
                  </a:lnTo>
                  <a:lnTo>
                    <a:pt x="385" y="465"/>
                  </a:lnTo>
                  <a:lnTo>
                    <a:pt x="384" y="462"/>
                  </a:lnTo>
                  <a:lnTo>
                    <a:pt x="383" y="458"/>
                  </a:lnTo>
                  <a:lnTo>
                    <a:pt x="382" y="454"/>
                  </a:lnTo>
                  <a:lnTo>
                    <a:pt x="381" y="450"/>
                  </a:lnTo>
                  <a:lnTo>
                    <a:pt x="381" y="446"/>
                  </a:lnTo>
                  <a:lnTo>
                    <a:pt x="381" y="441"/>
                  </a:lnTo>
                  <a:lnTo>
                    <a:pt x="381" y="437"/>
                  </a:lnTo>
                  <a:lnTo>
                    <a:pt x="381" y="432"/>
                  </a:lnTo>
                  <a:lnTo>
                    <a:pt x="381" y="427"/>
                  </a:lnTo>
                  <a:lnTo>
                    <a:pt x="381" y="423"/>
                  </a:lnTo>
                  <a:lnTo>
                    <a:pt x="381" y="418"/>
                  </a:lnTo>
                  <a:lnTo>
                    <a:pt x="382" y="414"/>
                  </a:lnTo>
                  <a:lnTo>
                    <a:pt x="383" y="411"/>
                  </a:lnTo>
                  <a:lnTo>
                    <a:pt x="383" y="407"/>
                  </a:lnTo>
                  <a:lnTo>
                    <a:pt x="384" y="404"/>
                  </a:lnTo>
                  <a:lnTo>
                    <a:pt x="385" y="401"/>
                  </a:lnTo>
                  <a:lnTo>
                    <a:pt x="387" y="399"/>
                  </a:lnTo>
                  <a:lnTo>
                    <a:pt x="388" y="397"/>
                  </a:lnTo>
                  <a:lnTo>
                    <a:pt x="392" y="384"/>
                  </a:lnTo>
                  <a:lnTo>
                    <a:pt x="397" y="372"/>
                  </a:lnTo>
                  <a:lnTo>
                    <a:pt x="402" y="361"/>
                  </a:lnTo>
                  <a:lnTo>
                    <a:pt x="408" y="352"/>
                  </a:lnTo>
                  <a:lnTo>
                    <a:pt x="414" y="343"/>
                  </a:lnTo>
                  <a:lnTo>
                    <a:pt x="421" y="336"/>
                  </a:lnTo>
                  <a:lnTo>
                    <a:pt x="429" y="330"/>
                  </a:lnTo>
                  <a:lnTo>
                    <a:pt x="437" y="326"/>
                  </a:lnTo>
                  <a:lnTo>
                    <a:pt x="446" y="322"/>
                  </a:lnTo>
                  <a:lnTo>
                    <a:pt x="454" y="319"/>
                  </a:lnTo>
                  <a:lnTo>
                    <a:pt x="464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82" y="317"/>
                  </a:lnTo>
                  <a:lnTo>
                    <a:pt x="487" y="317"/>
                  </a:lnTo>
                  <a:lnTo>
                    <a:pt x="491" y="317"/>
                  </a:lnTo>
                  <a:lnTo>
                    <a:pt x="495" y="317"/>
                  </a:lnTo>
                  <a:lnTo>
                    <a:pt x="499" y="318"/>
                  </a:lnTo>
                  <a:lnTo>
                    <a:pt x="502" y="318"/>
                  </a:lnTo>
                  <a:lnTo>
                    <a:pt x="506" y="319"/>
                  </a:lnTo>
                  <a:lnTo>
                    <a:pt x="509" y="320"/>
                  </a:lnTo>
                  <a:lnTo>
                    <a:pt x="513" y="320"/>
                  </a:lnTo>
                  <a:lnTo>
                    <a:pt x="516" y="322"/>
                  </a:lnTo>
                  <a:lnTo>
                    <a:pt x="519" y="323"/>
                  </a:lnTo>
                  <a:lnTo>
                    <a:pt x="691" y="410"/>
                  </a:lnTo>
                  <a:lnTo>
                    <a:pt x="775" y="459"/>
                  </a:lnTo>
                  <a:lnTo>
                    <a:pt x="860" y="503"/>
                  </a:lnTo>
                  <a:lnTo>
                    <a:pt x="874" y="511"/>
                  </a:lnTo>
                  <a:lnTo>
                    <a:pt x="887" y="517"/>
                  </a:lnTo>
                  <a:lnTo>
                    <a:pt x="900" y="524"/>
                  </a:lnTo>
                  <a:lnTo>
                    <a:pt x="914" y="529"/>
                  </a:lnTo>
                  <a:lnTo>
                    <a:pt x="927" y="533"/>
                  </a:lnTo>
                  <a:lnTo>
                    <a:pt x="940" y="537"/>
                  </a:lnTo>
                  <a:lnTo>
                    <a:pt x="953" y="540"/>
                  </a:lnTo>
                  <a:lnTo>
                    <a:pt x="966" y="542"/>
                  </a:lnTo>
                  <a:lnTo>
                    <a:pt x="979" y="544"/>
                  </a:lnTo>
                  <a:lnTo>
                    <a:pt x="992" y="545"/>
                  </a:lnTo>
                  <a:lnTo>
                    <a:pt x="1005" y="546"/>
                  </a:lnTo>
                  <a:lnTo>
                    <a:pt x="1018" y="546"/>
                  </a:lnTo>
                  <a:lnTo>
                    <a:pt x="1042" y="545"/>
                  </a:lnTo>
                  <a:lnTo>
                    <a:pt x="1064" y="543"/>
                  </a:lnTo>
                  <a:lnTo>
                    <a:pt x="1083" y="538"/>
                  </a:lnTo>
                  <a:lnTo>
                    <a:pt x="1102" y="532"/>
                  </a:lnTo>
                  <a:lnTo>
                    <a:pt x="1118" y="524"/>
                  </a:lnTo>
                  <a:lnTo>
                    <a:pt x="1132" y="515"/>
                  </a:lnTo>
                  <a:lnTo>
                    <a:pt x="1143" y="503"/>
                  </a:lnTo>
                  <a:lnTo>
                    <a:pt x="1153" y="491"/>
                  </a:lnTo>
                  <a:lnTo>
                    <a:pt x="1161" y="476"/>
                  </a:lnTo>
                  <a:lnTo>
                    <a:pt x="1166" y="460"/>
                  </a:lnTo>
                  <a:lnTo>
                    <a:pt x="1170" y="441"/>
                  </a:lnTo>
                  <a:lnTo>
                    <a:pt x="1170" y="421"/>
                  </a:lnTo>
                  <a:lnTo>
                    <a:pt x="1171" y="431"/>
                  </a:lnTo>
                  <a:lnTo>
                    <a:pt x="1172" y="440"/>
                  </a:lnTo>
                  <a:lnTo>
                    <a:pt x="1173" y="449"/>
                  </a:lnTo>
                  <a:lnTo>
                    <a:pt x="1175" y="457"/>
                  </a:lnTo>
                  <a:lnTo>
                    <a:pt x="1177" y="465"/>
                  </a:lnTo>
                  <a:lnTo>
                    <a:pt x="1180" y="473"/>
                  </a:lnTo>
                  <a:lnTo>
                    <a:pt x="1183" y="481"/>
                  </a:lnTo>
                  <a:lnTo>
                    <a:pt x="1187" y="488"/>
                  </a:lnTo>
                  <a:lnTo>
                    <a:pt x="1192" y="495"/>
                  </a:lnTo>
                  <a:lnTo>
                    <a:pt x="1197" y="502"/>
                  </a:lnTo>
                  <a:lnTo>
                    <a:pt x="1203" y="509"/>
                  </a:lnTo>
                  <a:lnTo>
                    <a:pt x="1208" y="515"/>
                  </a:lnTo>
                  <a:lnTo>
                    <a:pt x="1215" y="521"/>
                  </a:lnTo>
                  <a:lnTo>
                    <a:pt x="1222" y="526"/>
                  </a:lnTo>
                  <a:lnTo>
                    <a:pt x="1229" y="531"/>
                  </a:lnTo>
                  <a:lnTo>
                    <a:pt x="1238" y="535"/>
                  </a:lnTo>
                  <a:lnTo>
                    <a:pt x="1246" y="538"/>
                  </a:lnTo>
                  <a:lnTo>
                    <a:pt x="1254" y="540"/>
                  </a:lnTo>
                  <a:lnTo>
                    <a:pt x="1264" y="543"/>
                  </a:lnTo>
                  <a:lnTo>
                    <a:pt x="1274" y="544"/>
                  </a:lnTo>
                  <a:lnTo>
                    <a:pt x="1285" y="545"/>
                  </a:lnTo>
                  <a:lnTo>
                    <a:pt x="1296" y="546"/>
                  </a:lnTo>
                  <a:lnTo>
                    <a:pt x="1308" y="546"/>
                  </a:lnTo>
                  <a:lnTo>
                    <a:pt x="1321" y="546"/>
                  </a:lnTo>
                  <a:lnTo>
                    <a:pt x="1334" y="546"/>
                  </a:lnTo>
                  <a:lnTo>
                    <a:pt x="1347" y="545"/>
                  </a:lnTo>
                  <a:lnTo>
                    <a:pt x="1361" y="544"/>
                  </a:lnTo>
                  <a:lnTo>
                    <a:pt x="1375" y="542"/>
                  </a:lnTo>
                  <a:lnTo>
                    <a:pt x="1389" y="540"/>
                  </a:lnTo>
                  <a:lnTo>
                    <a:pt x="1402" y="537"/>
                  </a:lnTo>
                  <a:lnTo>
                    <a:pt x="1417" y="533"/>
                  </a:lnTo>
                  <a:lnTo>
                    <a:pt x="1431" y="529"/>
                  </a:lnTo>
                  <a:lnTo>
                    <a:pt x="1445" y="524"/>
                  </a:lnTo>
                  <a:lnTo>
                    <a:pt x="1458" y="517"/>
                  </a:lnTo>
                  <a:lnTo>
                    <a:pt x="1472" y="511"/>
                  </a:lnTo>
                  <a:lnTo>
                    <a:pt x="1485" y="503"/>
                  </a:lnTo>
                  <a:lnTo>
                    <a:pt x="1570" y="459"/>
                  </a:lnTo>
                  <a:lnTo>
                    <a:pt x="1648" y="410"/>
                  </a:lnTo>
                  <a:lnTo>
                    <a:pt x="1734" y="372"/>
                  </a:lnTo>
                  <a:lnTo>
                    <a:pt x="1826" y="329"/>
                  </a:lnTo>
                  <a:lnTo>
                    <a:pt x="1826" y="328"/>
                  </a:lnTo>
                  <a:lnTo>
                    <a:pt x="1827" y="327"/>
                  </a:lnTo>
                  <a:lnTo>
                    <a:pt x="1828" y="325"/>
                  </a:lnTo>
                  <a:lnTo>
                    <a:pt x="1830" y="324"/>
                  </a:lnTo>
                  <a:lnTo>
                    <a:pt x="1831" y="322"/>
                  </a:lnTo>
                  <a:lnTo>
                    <a:pt x="1833" y="321"/>
                  </a:lnTo>
                  <a:lnTo>
                    <a:pt x="1835" y="320"/>
                  </a:lnTo>
                  <a:lnTo>
                    <a:pt x="1837" y="319"/>
                  </a:lnTo>
                  <a:lnTo>
                    <a:pt x="1839" y="318"/>
                  </a:lnTo>
                  <a:lnTo>
                    <a:pt x="1841" y="317"/>
                  </a:lnTo>
                  <a:lnTo>
                    <a:pt x="1844" y="317"/>
                  </a:lnTo>
                  <a:lnTo>
                    <a:pt x="1845" y="317"/>
                  </a:lnTo>
                  <a:lnTo>
                    <a:pt x="1849" y="315"/>
                  </a:lnTo>
                  <a:lnTo>
                    <a:pt x="1852" y="314"/>
                  </a:lnTo>
                  <a:lnTo>
                    <a:pt x="1854" y="313"/>
                  </a:lnTo>
                  <a:lnTo>
                    <a:pt x="1857" y="312"/>
                  </a:lnTo>
                  <a:lnTo>
                    <a:pt x="1859" y="312"/>
                  </a:lnTo>
                  <a:lnTo>
                    <a:pt x="1861" y="311"/>
                  </a:lnTo>
                  <a:lnTo>
                    <a:pt x="1863" y="310"/>
                  </a:lnTo>
                  <a:lnTo>
                    <a:pt x="1865" y="310"/>
                  </a:lnTo>
                  <a:lnTo>
                    <a:pt x="1867" y="310"/>
                  </a:lnTo>
                  <a:lnTo>
                    <a:pt x="1868" y="310"/>
                  </a:lnTo>
                  <a:lnTo>
                    <a:pt x="1870" y="310"/>
                  </a:lnTo>
                  <a:lnTo>
                    <a:pt x="1871" y="310"/>
                  </a:lnTo>
                  <a:lnTo>
                    <a:pt x="1876" y="310"/>
                  </a:lnTo>
                  <a:lnTo>
                    <a:pt x="1881" y="310"/>
                  </a:lnTo>
                  <a:lnTo>
                    <a:pt x="1885" y="312"/>
                  </a:lnTo>
                  <a:lnTo>
                    <a:pt x="1889" y="312"/>
                  </a:lnTo>
                  <a:lnTo>
                    <a:pt x="1894" y="313"/>
                  </a:lnTo>
                  <a:lnTo>
                    <a:pt x="1897" y="315"/>
                  </a:lnTo>
                  <a:lnTo>
                    <a:pt x="1901" y="317"/>
                  </a:lnTo>
                  <a:lnTo>
                    <a:pt x="1904" y="319"/>
                  </a:lnTo>
                  <a:lnTo>
                    <a:pt x="1908" y="321"/>
                  </a:lnTo>
                  <a:lnTo>
                    <a:pt x="1911" y="324"/>
                  </a:lnTo>
                  <a:lnTo>
                    <a:pt x="1915" y="327"/>
                  </a:lnTo>
                  <a:lnTo>
                    <a:pt x="1918" y="329"/>
                  </a:lnTo>
                  <a:lnTo>
                    <a:pt x="1957" y="397"/>
                  </a:lnTo>
                  <a:lnTo>
                    <a:pt x="1960" y="412"/>
                  </a:lnTo>
                  <a:lnTo>
                    <a:pt x="1961" y="426"/>
                  </a:lnTo>
                  <a:lnTo>
                    <a:pt x="1961" y="439"/>
                  </a:lnTo>
                  <a:lnTo>
                    <a:pt x="1959" y="451"/>
                  </a:lnTo>
                  <a:lnTo>
                    <a:pt x="1955" y="461"/>
                  </a:lnTo>
                  <a:lnTo>
                    <a:pt x="1950" y="470"/>
                  </a:lnTo>
                  <a:lnTo>
                    <a:pt x="1943" y="478"/>
                  </a:lnTo>
                  <a:lnTo>
                    <a:pt x="1934" y="485"/>
                  </a:lnTo>
                  <a:lnTo>
                    <a:pt x="1923" y="490"/>
                  </a:lnTo>
                  <a:lnTo>
                    <a:pt x="1910" y="494"/>
                  </a:lnTo>
                  <a:lnTo>
                    <a:pt x="1895" y="496"/>
                  </a:lnTo>
                  <a:lnTo>
                    <a:pt x="1878" y="496"/>
                  </a:lnTo>
                  <a:lnTo>
                    <a:pt x="1873" y="496"/>
                  </a:lnTo>
                  <a:lnTo>
                    <a:pt x="1868" y="496"/>
                  </a:lnTo>
                  <a:lnTo>
                    <a:pt x="1864" y="496"/>
                  </a:lnTo>
                  <a:lnTo>
                    <a:pt x="1859" y="495"/>
                  </a:lnTo>
                  <a:lnTo>
                    <a:pt x="1854" y="493"/>
                  </a:lnTo>
                  <a:lnTo>
                    <a:pt x="1849" y="492"/>
                  </a:lnTo>
                  <a:lnTo>
                    <a:pt x="1845" y="491"/>
                  </a:lnTo>
                  <a:lnTo>
                    <a:pt x="1841" y="489"/>
                  </a:lnTo>
                  <a:lnTo>
                    <a:pt x="1837" y="486"/>
                  </a:lnTo>
                  <a:lnTo>
                    <a:pt x="1833" y="484"/>
                  </a:lnTo>
                  <a:lnTo>
                    <a:pt x="1830" y="482"/>
                  </a:lnTo>
                  <a:lnTo>
                    <a:pt x="1826" y="479"/>
                  </a:lnTo>
                  <a:lnTo>
                    <a:pt x="1805" y="428"/>
                  </a:lnTo>
                  <a:lnTo>
                    <a:pt x="1806" y="422"/>
                  </a:lnTo>
                  <a:lnTo>
                    <a:pt x="1807" y="416"/>
                  </a:lnTo>
                  <a:lnTo>
                    <a:pt x="1809" y="411"/>
                  </a:lnTo>
                  <a:lnTo>
                    <a:pt x="1812" y="406"/>
                  </a:lnTo>
                  <a:lnTo>
                    <a:pt x="1816" y="401"/>
                  </a:lnTo>
                  <a:lnTo>
                    <a:pt x="1819" y="397"/>
                  </a:lnTo>
                  <a:lnTo>
                    <a:pt x="1824" y="393"/>
                  </a:lnTo>
                  <a:lnTo>
                    <a:pt x="1828" y="389"/>
                  </a:lnTo>
                  <a:lnTo>
                    <a:pt x="1834" y="386"/>
                  </a:lnTo>
                  <a:lnTo>
                    <a:pt x="1840" y="383"/>
                  </a:lnTo>
                  <a:lnTo>
                    <a:pt x="1845" y="381"/>
                  </a:lnTo>
                  <a:lnTo>
                    <a:pt x="1852" y="379"/>
                  </a:lnTo>
                  <a:lnTo>
                    <a:pt x="1856" y="382"/>
                  </a:lnTo>
                  <a:lnTo>
                    <a:pt x="1858" y="385"/>
                  </a:lnTo>
                  <a:lnTo>
                    <a:pt x="1861" y="388"/>
                  </a:lnTo>
                  <a:lnTo>
                    <a:pt x="1863" y="392"/>
                  </a:lnTo>
                  <a:lnTo>
                    <a:pt x="1865" y="394"/>
                  </a:lnTo>
                  <a:lnTo>
                    <a:pt x="1867" y="397"/>
                  </a:lnTo>
                  <a:lnTo>
                    <a:pt x="1868" y="399"/>
                  </a:lnTo>
                  <a:lnTo>
                    <a:pt x="1870" y="402"/>
                  </a:lnTo>
                  <a:lnTo>
                    <a:pt x="1870" y="404"/>
                  </a:lnTo>
                  <a:lnTo>
                    <a:pt x="1871" y="406"/>
                  </a:lnTo>
                  <a:lnTo>
                    <a:pt x="1871" y="409"/>
                  </a:lnTo>
                  <a:lnTo>
                    <a:pt x="1871" y="410"/>
                  </a:lnTo>
                  <a:lnTo>
                    <a:pt x="1871" y="412"/>
                  </a:lnTo>
                  <a:lnTo>
                    <a:pt x="1871" y="413"/>
                  </a:lnTo>
                  <a:lnTo>
                    <a:pt x="1871" y="415"/>
                  </a:lnTo>
                  <a:lnTo>
                    <a:pt x="1871" y="416"/>
                  </a:lnTo>
                  <a:lnTo>
                    <a:pt x="1871" y="418"/>
                  </a:lnTo>
                  <a:lnTo>
                    <a:pt x="1871" y="419"/>
                  </a:lnTo>
                  <a:lnTo>
                    <a:pt x="1871" y="421"/>
                  </a:lnTo>
                  <a:lnTo>
                    <a:pt x="1871" y="422"/>
                  </a:lnTo>
                  <a:lnTo>
                    <a:pt x="1871" y="423"/>
                  </a:lnTo>
                  <a:lnTo>
                    <a:pt x="1871" y="425"/>
                  </a:lnTo>
                  <a:lnTo>
                    <a:pt x="1871" y="427"/>
                  </a:lnTo>
                  <a:lnTo>
                    <a:pt x="1871" y="428"/>
                  </a:lnTo>
                  <a:lnTo>
                    <a:pt x="1870" y="428"/>
                  </a:lnTo>
                  <a:lnTo>
                    <a:pt x="1868" y="428"/>
                  </a:lnTo>
                  <a:lnTo>
                    <a:pt x="1867" y="428"/>
                  </a:lnTo>
                  <a:lnTo>
                    <a:pt x="1865" y="428"/>
                  </a:lnTo>
                  <a:lnTo>
                    <a:pt x="1863" y="428"/>
                  </a:lnTo>
                  <a:lnTo>
                    <a:pt x="1861" y="427"/>
                  </a:lnTo>
                  <a:lnTo>
                    <a:pt x="1858" y="427"/>
                  </a:lnTo>
                  <a:lnTo>
                    <a:pt x="1855" y="427"/>
                  </a:lnTo>
                  <a:lnTo>
                    <a:pt x="1851" y="425"/>
                  </a:lnTo>
                  <a:lnTo>
                    <a:pt x="1847" y="425"/>
                  </a:lnTo>
                  <a:lnTo>
                    <a:pt x="1843" y="423"/>
                  </a:lnTo>
                  <a:lnTo>
                    <a:pt x="1838" y="421"/>
                  </a:lnTo>
                  <a:lnTo>
                    <a:pt x="1852" y="448"/>
                  </a:lnTo>
                  <a:lnTo>
                    <a:pt x="1892" y="472"/>
                  </a:lnTo>
                  <a:lnTo>
                    <a:pt x="1892" y="471"/>
                  </a:lnTo>
                  <a:lnTo>
                    <a:pt x="1892" y="469"/>
                  </a:lnTo>
                  <a:lnTo>
                    <a:pt x="1894" y="467"/>
                  </a:lnTo>
                  <a:lnTo>
                    <a:pt x="1894" y="466"/>
                  </a:lnTo>
                  <a:lnTo>
                    <a:pt x="1896" y="464"/>
                  </a:lnTo>
                  <a:lnTo>
                    <a:pt x="1898" y="463"/>
                  </a:lnTo>
                  <a:lnTo>
                    <a:pt x="1900" y="461"/>
                  </a:lnTo>
                  <a:lnTo>
                    <a:pt x="1903" y="460"/>
                  </a:lnTo>
                  <a:lnTo>
                    <a:pt x="1906" y="458"/>
                  </a:lnTo>
                  <a:lnTo>
                    <a:pt x="1910" y="456"/>
                  </a:lnTo>
                  <a:lnTo>
                    <a:pt x="1913" y="455"/>
                  </a:lnTo>
                  <a:lnTo>
                    <a:pt x="1918" y="453"/>
                  </a:lnTo>
                  <a:lnTo>
                    <a:pt x="1920" y="450"/>
                  </a:lnTo>
                  <a:lnTo>
                    <a:pt x="1922" y="447"/>
                  </a:lnTo>
                  <a:lnTo>
                    <a:pt x="1924" y="444"/>
                  </a:lnTo>
                  <a:lnTo>
                    <a:pt x="1925" y="441"/>
                  </a:lnTo>
                  <a:lnTo>
                    <a:pt x="1926" y="438"/>
                  </a:lnTo>
                  <a:lnTo>
                    <a:pt x="1928" y="435"/>
                  </a:lnTo>
                  <a:lnTo>
                    <a:pt x="1929" y="433"/>
                  </a:lnTo>
                  <a:lnTo>
                    <a:pt x="1930" y="430"/>
                  </a:lnTo>
                  <a:lnTo>
                    <a:pt x="1931" y="428"/>
                  </a:lnTo>
                  <a:lnTo>
                    <a:pt x="1932" y="425"/>
                  </a:lnTo>
                  <a:lnTo>
                    <a:pt x="1932" y="423"/>
                  </a:lnTo>
                  <a:lnTo>
                    <a:pt x="1932" y="421"/>
                  </a:lnTo>
                  <a:lnTo>
                    <a:pt x="1929" y="423"/>
                  </a:lnTo>
                  <a:lnTo>
                    <a:pt x="1925" y="425"/>
                  </a:lnTo>
                  <a:lnTo>
                    <a:pt x="1923" y="425"/>
                  </a:lnTo>
                  <a:lnTo>
                    <a:pt x="1920" y="427"/>
                  </a:lnTo>
                  <a:lnTo>
                    <a:pt x="1918" y="427"/>
                  </a:lnTo>
                  <a:lnTo>
                    <a:pt x="1917" y="427"/>
                  </a:lnTo>
                  <a:lnTo>
                    <a:pt x="1915" y="428"/>
                  </a:lnTo>
                  <a:lnTo>
                    <a:pt x="1913" y="428"/>
                  </a:lnTo>
                  <a:lnTo>
                    <a:pt x="1911" y="428"/>
                  </a:lnTo>
                  <a:lnTo>
                    <a:pt x="1910" y="428"/>
                  </a:lnTo>
                  <a:lnTo>
                    <a:pt x="1908" y="427"/>
                  </a:lnTo>
                  <a:lnTo>
                    <a:pt x="1907" y="427"/>
                  </a:lnTo>
                  <a:lnTo>
                    <a:pt x="1906" y="425"/>
                  </a:lnTo>
                  <a:lnTo>
                    <a:pt x="1906" y="423"/>
                  </a:lnTo>
                  <a:lnTo>
                    <a:pt x="1905" y="421"/>
                  </a:lnTo>
                  <a:lnTo>
                    <a:pt x="1904" y="420"/>
                  </a:lnTo>
                  <a:lnTo>
                    <a:pt x="1904" y="418"/>
                  </a:lnTo>
                  <a:lnTo>
                    <a:pt x="1904" y="416"/>
                  </a:lnTo>
                  <a:lnTo>
                    <a:pt x="1904" y="414"/>
                  </a:lnTo>
                  <a:lnTo>
                    <a:pt x="1904" y="412"/>
                  </a:lnTo>
                  <a:lnTo>
                    <a:pt x="1904" y="410"/>
                  </a:lnTo>
                  <a:lnTo>
                    <a:pt x="1892" y="366"/>
                  </a:lnTo>
                  <a:lnTo>
                    <a:pt x="1889" y="363"/>
                  </a:lnTo>
                  <a:lnTo>
                    <a:pt x="1885" y="361"/>
                  </a:lnTo>
                  <a:lnTo>
                    <a:pt x="1882" y="359"/>
                  </a:lnTo>
                  <a:lnTo>
                    <a:pt x="1878" y="358"/>
                  </a:lnTo>
                  <a:lnTo>
                    <a:pt x="1875" y="357"/>
                  </a:lnTo>
                  <a:lnTo>
                    <a:pt x="1872" y="356"/>
                  </a:lnTo>
                  <a:lnTo>
                    <a:pt x="1869" y="355"/>
                  </a:lnTo>
                  <a:lnTo>
                    <a:pt x="1866" y="355"/>
                  </a:lnTo>
                  <a:lnTo>
                    <a:pt x="1863" y="355"/>
                  </a:lnTo>
                  <a:lnTo>
                    <a:pt x="1859" y="355"/>
                  </a:lnTo>
                  <a:lnTo>
                    <a:pt x="1856" y="355"/>
                  </a:lnTo>
                  <a:lnTo>
                    <a:pt x="1852" y="354"/>
                  </a:lnTo>
                  <a:lnTo>
                    <a:pt x="1847" y="355"/>
                  </a:lnTo>
                  <a:lnTo>
                    <a:pt x="1843" y="355"/>
                  </a:lnTo>
                  <a:lnTo>
                    <a:pt x="1838" y="356"/>
                  </a:lnTo>
                  <a:lnTo>
                    <a:pt x="1834" y="357"/>
                  </a:lnTo>
                  <a:lnTo>
                    <a:pt x="1830" y="358"/>
                  </a:lnTo>
                  <a:lnTo>
                    <a:pt x="1825" y="360"/>
                  </a:lnTo>
                  <a:lnTo>
                    <a:pt x="1821" y="362"/>
                  </a:lnTo>
                  <a:lnTo>
                    <a:pt x="1816" y="364"/>
                  </a:lnTo>
                  <a:lnTo>
                    <a:pt x="1811" y="367"/>
                  </a:lnTo>
                  <a:lnTo>
                    <a:pt x="1805" y="371"/>
                  </a:lnTo>
                  <a:lnTo>
                    <a:pt x="1800" y="375"/>
                  </a:lnTo>
                  <a:lnTo>
                    <a:pt x="1793" y="379"/>
                  </a:lnTo>
                  <a:lnTo>
                    <a:pt x="1792" y="381"/>
                  </a:lnTo>
                  <a:lnTo>
                    <a:pt x="1791" y="383"/>
                  </a:lnTo>
                  <a:lnTo>
                    <a:pt x="1790" y="385"/>
                  </a:lnTo>
                  <a:lnTo>
                    <a:pt x="1789" y="388"/>
                  </a:lnTo>
                  <a:lnTo>
                    <a:pt x="1788" y="390"/>
                  </a:lnTo>
                  <a:lnTo>
                    <a:pt x="1788" y="394"/>
                  </a:lnTo>
                  <a:lnTo>
                    <a:pt x="1787" y="397"/>
                  </a:lnTo>
                  <a:lnTo>
                    <a:pt x="1787" y="401"/>
                  </a:lnTo>
                  <a:lnTo>
                    <a:pt x="1787" y="406"/>
                  </a:lnTo>
                  <a:lnTo>
                    <a:pt x="1787" y="411"/>
                  </a:lnTo>
                  <a:lnTo>
                    <a:pt x="1787" y="416"/>
                  </a:lnTo>
                  <a:lnTo>
                    <a:pt x="1786" y="421"/>
                  </a:lnTo>
                  <a:lnTo>
                    <a:pt x="1787" y="427"/>
                  </a:lnTo>
                  <a:lnTo>
                    <a:pt x="1787" y="432"/>
                  </a:lnTo>
                  <a:lnTo>
                    <a:pt x="1788" y="437"/>
                  </a:lnTo>
                  <a:lnTo>
                    <a:pt x="1789" y="443"/>
                  </a:lnTo>
                  <a:lnTo>
                    <a:pt x="1790" y="448"/>
                  </a:lnTo>
                  <a:lnTo>
                    <a:pt x="1791" y="454"/>
                  </a:lnTo>
                  <a:lnTo>
                    <a:pt x="1793" y="460"/>
                  </a:lnTo>
                  <a:lnTo>
                    <a:pt x="1795" y="466"/>
                  </a:lnTo>
                  <a:lnTo>
                    <a:pt x="1798" y="472"/>
                  </a:lnTo>
                  <a:lnTo>
                    <a:pt x="1800" y="478"/>
                  </a:lnTo>
                  <a:lnTo>
                    <a:pt x="1803" y="484"/>
                  </a:lnTo>
                  <a:lnTo>
                    <a:pt x="1805" y="490"/>
                  </a:lnTo>
                  <a:lnTo>
                    <a:pt x="1801" y="490"/>
                  </a:lnTo>
                  <a:lnTo>
                    <a:pt x="1797" y="490"/>
                  </a:lnTo>
                  <a:lnTo>
                    <a:pt x="1793" y="489"/>
                  </a:lnTo>
                  <a:lnTo>
                    <a:pt x="1789" y="488"/>
                  </a:lnTo>
                  <a:lnTo>
                    <a:pt x="1785" y="487"/>
                  </a:lnTo>
                  <a:lnTo>
                    <a:pt x="1781" y="486"/>
                  </a:lnTo>
                  <a:lnTo>
                    <a:pt x="1777" y="484"/>
                  </a:lnTo>
                  <a:lnTo>
                    <a:pt x="1774" y="482"/>
                  </a:lnTo>
                  <a:lnTo>
                    <a:pt x="1771" y="480"/>
                  </a:lnTo>
                  <a:lnTo>
                    <a:pt x="1767" y="478"/>
                  </a:lnTo>
                  <a:lnTo>
                    <a:pt x="1764" y="475"/>
                  </a:lnTo>
                  <a:lnTo>
                    <a:pt x="1760" y="472"/>
                  </a:lnTo>
                  <a:lnTo>
                    <a:pt x="1757" y="468"/>
                  </a:lnTo>
                  <a:lnTo>
                    <a:pt x="1755" y="463"/>
                  </a:lnTo>
                  <a:lnTo>
                    <a:pt x="1752" y="460"/>
                  </a:lnTo>
                  <a:lnTo>
                    <a:pt x="1750" y="456"/>
                  </a:lnTo>
                  <a:lnTo>
                    <a:pt x="1748" y="452"/>
                  </a:lnTo>
                  <a:lnTo>
                    <a:pt x="1746" y="449"/>
                  </a:lnTo>
                  <a:lnTo>
                    <a:pt x="1744" y="446"/>
                  </a:lnTo>
                  <a:lnTo>
                    <a:pt x="1743" y="443"/>
                  </a:lnTo>
                  <a:lnTo>
                    <a:pt x="1743" y="441"/>
                  </a:lnTo>
                  <a:lnTo>
                    <a:pt x="1742" y="439"/>
                  </a:lnTo>
                  <a:lnTo>
                    <a:pt x="1742" y="436"/>
                  </a:lnTo>
                  <a:lnTo>
                    <a:pt x="1741" y="434"/>
                  </a:lnTo>
                  <a:lnTo>
                    <a:pt x="1740" y="436"/>
                  </a:lnTo>
                  <a:lnTo>
                    <a:pt x="1738" y="439"/>
                  </a:lnTo>
                  <a:lnTo>
                    <a:pt x="1736" y="441"/>
                  </a:lnTo>
                  <a:lnTo>
                    <a:pt x="1735" y="443"/>
                  </a:lnTo>
                  <a:lnTo>
                    <a:pt x="1734" y="446"/>
                  </a:lnTo>
                  <a:lnTo>
                    <a:pt x="1732" y="448"/>
                  </a:lnTo>
                  <a:lnTo>
                    <a:pt x="1730" y="451"/>
                  </a:lnTo>
                  <a:lnTo>
                    <a:pt x="1730" y="453"/>
                  </a:lnTo>
                  <a:lnTo>
                    <a:pt x="1729" y="456"/>
                  </a:lnTo>
                  <a:lnTo>
                    <a:pt x="1728" y="460"/>
                  </a:lnTo>
                  <a:lnTo>
                    <a:pt x="1728" y="463"/>
                  </a:lnTo>
                  <a:lnTo>
                    <a:pt x="1727" y="465"/>
                  </a:lnTo>
                  <a:lnTo>
                    <a:pt x="1708" y="448"/>
                  </a:lnTo>
                  <a:lnTo>
                    <a:pt x="1701" y="459"/>
                  </a:lnTo>
                  <a:lnTo>
                    <a:pt x="1694" y="472"/>
                  </a:lnTo>
                  <a:lnTo>
                    <a:pt x="1701" y="472"/>
                  </a:lnTo>
                  <a:lnTo>
                    <a:pt x="1690" y="473"/>
                  </a:lnTo>
                  <a:lnTo>
                    <a:pt x="1680" y="475"/>
                  </a:lnTo>
                  <a:lnTo>
                    <a:pt x="1671" y="477"/>
                  </a:lnTo>
                  <a:lnTo>
                    <a:pt x="1662" y="481"/>
                  </a:lnTo>
                  <a:lnTo>
                    <a:pt x="1654" y="485"/>
                  </a:lnTo>
                  <a:lnTo>
                    <a:pt x="1647" y="490"/>
                  </a:lnTo>
                  <a:lnTo>
                    <a:pt x="1641" y="496"/>
                  </a:lnTo>
                  <a:lnTo>
                    <a:pt x="1636" y="503"/>
                  </a:lnTo>
                  <a:lnTo>
                    <a:pt x="1631" y="512"/>
                  </a:lnTo>
                  <a:lnTo>
                    <a:pt x="1628" y="521"/>
                  </a:lnTo>
                  <a:lnTo>
                    <a:pt x="1624" y="531"/>
                  </a:lnTo>
                  <a:lnTo>
                    <a:pt x="1622" y="541"/>
                  </a:lnTo>
                  <a:lnTo>
                    <a:pt x="1627" y="538"/>
                  </a:lnTo>
                  <a:lnTo>
                    <a:pt x="1632" y="535"/>
                  </a:lnTo>
                  <a:lnTo>
                    <a:pt x="1636" y="531"/>
                  </a:lnTo>
                  <a:lnTo>
                    <a:pt x="1640" y="529"/>
                  </a:lnTo>
                  <a:lnTo>
                    <a:pt x="1645" y="526"/>
                  </a:lnTo>
                  <a:lnTo>
                    <a:pt x="1648" y="523"/>
                  </a:lnTo>
                  <a:lnTo>
                    <a:pt x="1652" y="521"/>
                  </a:lnTo>
                  <a:lnTo>
                    <a:pt x="1656" y="519"/>
                  </a:lnTo>
                  <a:lnTo>
                    <a:pt x="1659" y="517"/>
                  </a:lnTo>
                  <a:lnTo>
                    <a:pt x="1662" y="516"/>
                  </a:lnTo>
                  <a:lnTo>
                    <a:pt x="1665" y="516"/>
                  </a:lnTo>
                  <a:lnTo>
                    <a:pt x="1668" y="515"/>
                  </a:lnTo>
                  <a:lnTo>
                    <a:pt x="1678" y="514"/>
                  </a:lnTo>
                  <a:lnTo>
                    <a:pt x="1689" y="514"/>
                  </a:lnTo>
                  <a:lnTo>
                    <a:pt x="1699" y="514"/>
                  </a:lnTo>
                  <a:lnTo>
                    <a:pt x="1710" y="514"/>
                  </a:lnTo>
                  <a:lnTo>
                    <a:pt x="1722" y="514"/>
                  </a:lnTo>
                  <a:lnTo>
                    <a:pt x="1732" y="516"/>
                  </a:lnTo>
                  <a:lnTo>
                    <a:pt x="1744" y="517"/>
                  </a:lnTo>
                  <a:lnTo>
                    <a:pt x="1756" y="520"/>
                  </a:lnTo>
                  <a:lnTo>
                    <a:pt x="1768" y="523"/>
                  </a:lnTo>
                  <a:lnTo>
                    <a:pt x="1780" y="526"/>
                  </a:lnTo>
                  <a:lnTo>
                    <a:pt x="1793" y="530"/>
                  </a:lnTo>
                  <a:lnTo>
                    <a:pt x="1805" y="535"/>
                  </a:lnTo>
                  <a:lnTo>
                    <a:pt x="1814" y="537"/>
                  </a:lnTo>
                  <a:lnTo>
                    <a:pt x="1821" y="538"/>
                  </a:lnTo>
                  <a:lnTo>
                    <a:pt x="1828" y="540"/>
                  </a:lnTo>
                  <a:lnTo>
                    <a:pt x="1834" y="541"/>
                  </a:lnTo>
                  <a:lnTo>
                    <a:pt x="1840" y="542"/>
                  </a:lnTo>
                  <a:lnTo>
                    <a:pt x="1845" y="543"/>
                  </a:lnTo>
                  <a:lnTo>
                    <a:pt x="1850" y="544"/>
                  </a:lnTo>
                  <a:lnTo>
                    <a:pt x="1854" y="545"/>
                  </a:lnTo>
                  <a:lnTo>
                    <a:pt x="1858" y="545"/>
                  </a:lnTo>
                  <a:lnTo>
                    <a:pt x="1861" y="546"/>
                  </a:lnTo>
                  <a:lnTo>
                    <a:pt x="1864" y="546"/>
                  </a:lnTo>
                  <a:lnTo>
                    <a:pt x="1866" y="546"/>
                  </a:lnTo>
                  <a:lnTo>
                    <a:pt x="1874" y="546"/>
                  </a:lnTo>
                  <a:lnTo>
                    <a:pt x="1882" y="545"/>
                  </a:lnTo>
                  <a:lnTo>
                    <a:pt x="1889" y="544"/>
                  </a:lnTo>
                  <a:lnTo>
                    <a:pt x="1897" y="542"/>
                  </a:lnTo>
                  <a:lnTo>
                    <a:pt x="1904" y="540"/>
                  </a:lnTo>
                  <a:lnTo>
                    <a:pt x="1910" y="537"/>
                  </a:lnTo>
                  <a:lnTo>
                    <a:pt x="1917" y="533"/>
                  </a:lnTo>
                  <a:lnTo>
                    <a:pt x="1923" y="529"/>
                  </a:lnTo>
                  <a:lnTo>
                    <a:pt x="1929" y="524"/>
                  </a:lnTo>
                  <a:lnTo>
                    <a:pt x="1934" y="517"/>
                  </a:lnTo>
                  <a:lnTo>
                    <a:pt x="1939" y="511"/>
                  </a:lnTo>
                  <a:lnTo>
                    <a:pt x="1944" y="503"/>
                  </a:lnTo>
                  <a:lnTo>
                    <a:pt x="1944" y="507"/>
                  </a:lnTo>
                  <a:lnTo>
                    <a:pt x="1945" y="510"/>
                  </a:lnTo>
                  <a:lnTo>
                    <a:pt x="1946" y="514"/>
                  </a:lnTo>
                  <a:lnTo>
                    <a:pt x="1948" y="517"/>
                  </a:lnTo>
                  <a:lnTo>
                    <a:pt x="1950" y="521"/>
                  </a:lnTo>
                  <a:lnTo>
                    <a:pt x="1952" y="525"/>
                  </a:lnTo>
                  <a:lnTo>
                    <a:pt x="1955" y="529"/>
                  </a:lnTo>
                  <a:lnTo>
                    <a:pt x="1958" y="533"/>
                  </a:lnTo>
                  <a:lnTo>
                    <a:pt x="1961" y="537"/>
                  </a:lnTo>
                  <a:lnTo>
                    <a:pt x="1964" y="540"/>
                  </a:lnTo>
                  <a:lnTo>
                    <a:pt x="1967" y="543"/>
                  </a:lnTo>
                  <a:lnTo>
                    <a:pt x="1970" y="546"/>
                  </a:lnTo>
                  <a:lnTo>
                    <a:pt x="1975" y="545"/>
                  </a:lnTo>
                  <a:lnTo>
                    <a:pt x="1979" y="543"/>
                  </a:lnTo>
                  <a:lnTo>
                    <a:pt x="1983" y="540"/>
                  </a:lnTo>
                  <a:lnTo>
                    <a:pt x="1986" y="537"/>
                  </a:lnTo>
                  <a:lnTo>
                    <a:pt x="1988" y="533"/>
                  </a:lnTo>
                  <a:lnTo>
                    <a:pt x="1990" y="530"/>
                  </a:lnTo>
                  <a:lnTo>
                    <a:pt x="1992" y="526"/>
                  </a:lnTo>
                  <a:lnTo>
                    <a:pt x="1993" y="522"/>
                  </a:lnTo>
                  <a:lnTo>
                    <a:pt x="1995" y="517"/>
                  </a:lnTo>
                  <a:lnTo>
                    <a:pt x="1995" y="513"/>
                  </a:lnTo>
                  <a:lnTo>
                    <a:pt x="1995" y="509"/>
                  </a:lnTo>
                  <a:lnTo>
                    <a:pt x="1995" y="503"/>
                  </a:lnTo>
                  <a:lnTo>
                    <a:pt x="2001" y="511"/>
                  </a:lnTo>
                  <a:lnTo>
                    <a:pt x="2007" y="517"/>
                  </a:lnTo>
                  <a:lnTo>
                    <a:pt x="2012" y="524"/>
                  </a:lnTo>
                  <a:lnTo>
                    <a:pt x="2019" y="529"/>
                  </a:lnTo>
                  <a:lnTo>
                    <a:pt x="2025" y="533"/>
                  </a:lnTo>
                  <a:lnTo>
                    <a:pt x="2032" y="537"/>
                  </a:lnTo>
                  <a:lnTo>
                    <a:pt x="2039" y="540"/>
                  </a:lnTo>
                  <a:lnTo>
                    <a:pt x="2047" y="542"/>
                  </a:lnTo>
                  <a:lnTo>
                    <a:pt x="2055" y="544"/>
                  </a:lnTo>
                  <a:lnTo>
                    <a:pt x="2064" y="545"/>
                  </a:lnTo>
                  <a:lnTo>
                    <a:pt x="2073" y="546"/>
                  </a:lnTo>
                  <a:lnTo>
                    <a:pt x="2082" y="546"/>
                  </a:lnTo>
                  <a:lnTo>
                    <a:pt x="2086" y="546"/>
                  </a:lnTo>
                  <a:lnTo>
                    <a:pt x="2090" y="546"/>
                  </a:lnTo>
                  <a:lnTo>
                    <a:pt x="2094" y="545"/>
                  </a:lnTo>
                  <a:lnTo>
                    <a:pt x="2099" y="545"/>
                  </a:lnTo>
                  <a:lnTo>
                    <a:pt x="2105" y="543"/>
                  </a:lnTo>
                  <a:lnTo>
                    <a:pt x="2111" y="542"/>
                  </a:lnTo>
                  <a:lnTo>
                    <a:pt x="2117" y="540"/>
                  </a:lnTo>
                  <a:lnTo>
                    <a:pt x="2125" y="538"/>
                  </a:lnTo>
                  <a:lnTo>
                    <a:pt x="2132" y="537"/>
                  </a:lnTo>
                  <a:lnTo>
                    <a:pt x="2141" y="534"/>
                  </a:lnTo>
                  <a:lnTo>
                    <a:pt x="2150" y="531"/>
                  </a:lnTo>
                  <a:lnTo>
                    <a:pt x="2159" y="528"/>
                  </a:lnTo>
                  <a:lnTo>
                    <a:pt x="2169" y="526"/>
                  </a:lnTo>
                  <a:lnTo>
                    <a:pt x="2179" y="525"/>
                  </a:lnTo>
                  <a:lnTo>
                    <a:pt x="2189" y="523"/>
                  </a:lnTo>
                  <a:lnTo>
                    <a:pt x="2199" y="522"/>
                  </a:lnTo>
                  <a:lnTo>
                    <a:pt x="2209" y="521"/>
                  </a:lnTo>
                  <a:lnTo>
                    <a:pt x="2220" y="519"/>
                  </a:lnTo>
                  <a:lnTo>
                    <a:pt x="2230" y="518"/>
                  </a:lnTo>
                  <a:lnTo>
                    <a:pt x="2240" y="517"/>
                  </a:lnTo>
                  <a:lnTo>
                    <a:pt x="2251" y="516"/>
                  </a:lnTo>
                  <a:lnTo>
                    <a:pt x="2261" y="516"/>
                  </a:lnTo>
                  <a:lnTo>
                    <a:pt x="2272" y="516"/>
                  </a:lnTo>
                  <a:lnTo>
                    <a:pt x="2284" y="515"/>
                  </a:lnTo>
                  <a:lnTo>
                    <a:pt x="2287" y="516"/>
                  </a:lnTo>
                  <a:lnTo>
                    <a:pt x="2290" y="516"/>
                  </a:lnTo>
                  <a:lnTo>
                    <a:pt x="2294" y="517"/>
                  </a:lnTo>
                  <a:lnTo>
                    <a:pt x="2297" y="517"/>
                  </a:lnTo>
                  <a:lnTo>
                    <a:pt x="2301" y="519"/>
                  </a:lnTo>
                  <a:lnTo>
                    <a:pt x="2304" y="521"/>
                  </a:lnTo>
                  <a:lnTo>
                    <a:pt x="2307" y="523"/>
                  </a:lnTo>
                  <a:lnTo>
                    <a:pt x="2311" y="526"/>
                  </a:lnTo>
                  <a:lnTo>
                    <a:pt x="2314" y="529"/>
                  </a:lnTo>
                  <a:lnTo>
                    <a:pt x="2317" y="533"/>
                  </a:lnTo>
                  <a:lnTo>
                    <a:pt x="2320" y="537"/>
                  </a:lnTo>
                  <a:lnTo>
                    <a:pt x="2324" y="541"/>
                  </a:lnTo>
                  <a:lnTo>
                    <a:pt x="2323" y="537"/>
                  </a:lnTo>
                  <a:lnTo>
                    <a:pt x="2323" y="531"/>
                  </a:lnTo>
                  <a:lnTo>
                    <a:pt x="2322" y="527"/>
                  </a:lnTo>
                  <a:lnTo>
                    <a:pt x="2321" y="522"/>
                  </a:lnTo>
                  <a:lnTo>
                    <a:pt x="2319" y="517"/>
                  </a:lnTo>
                  <a:lnTo>
                    <a:pt x="2317" y="512"/>
                  </a:lnTo>
                  <a:lnTo>
                    <a:pt x="2315" y="508"/>
                  </a:lnTo>
                  <a:lnTo>
                    <a:pt x="2312" y="503"/>
                  </a:lnTo>
                  <a:lnTo>
                    <a:pt x="2310" y="498"/>
                  </a:lnTo>
                  <a:lnTo>
                    <a:pt x="2306" y="494"/>
                  </a:lnTo>
                  <a:lnTo>
                    <a:pt x="2302" y="489"/>
                  </a:lnTo>
                  <a:lnTo>
                    <a:pt x="2298" y="484"/>
                  </a:lnTo>
                  <a:lnTo>
                    <a:pt x="2258" y="472"/>
                  </a:lnTo>
                  <a:lnTo>
                    <a:pt x="2260" y="469"/>
                  </a:lnTo>
                  <a:lnTo>
                    <a:pt x="2261" y="467"/>
                  </a:lnTo>
                  <a:lnTo>
                    <a:pt x="2261" y="464"/>
                  </a:lnTo>
                  <a:lnTo>
                    <a:pt x="2263" y="462"/>
                  </a:lnTo>
                  <a:lnTo>
                    <a:pt x="2263" y="460"/>
                  </a:lnTo>
                  <a:lnTo>
                    <a:pt x="2263" y="458"/>
                  </a:lnTo>
                  <a:lnTo>
                    <a:pt x="2264" y="456"/>
                  </a:lnTo>
                  <a:lnTo>
                    <a:pt x="2264" y="455"/>
                  </a:lnTo>
                  <a:lnTo>
                    <a:pt x="2264" y="454"/>
                  </a:lnTo>
                  <a:lnTo>
                    <a:pt x="2264" y="453"/>
                  </a:lnTo>
                  <a:lnTo>
                    <a:pt x="2265" y="453"/>
                  </a:lnTo>
                  <a:lnTo>
                    <a:pt x="2263" y="452"/>
                  </a:lnTo>
                  <a:lnTo>
                    <a:pt x="2261" y="451"/>
                  </a:lnTo>
                  <a:lnTo>
                    <a:pt x="2260" y="450"/>
                  </a:lnTo>
                  <a:lnTo>
                    <a:pt x="2258" y="449"/>
                  </a:lnTo>
                  <a:lnTo>
                    <a:pt x="2256" y="449"/>
                  </a:lnTo>
                  <a:lnTo>
                    <a:pt x="2254" y="448"/>
                  </a:lnTo>
                  <a:lnTo>
                    <a:pt x="2252" y="448"/>
                  </a:lnTo>
                  <a:lnTo>
                    <a:pt x="2249" y="448"/>
                  </a:lnTo>
                  <a:lnTo>
                    <a:pt x="2247" y="448"/>
                  </a:lnTo>
                  <a:lnTo>
                    <a:pt x="2244" y="448"/>
                  </a:lnTo>
                  <a:lnTo>
                    <a:pt x="2242" y="448"/>
                  </a:lnTo>
                  <a:lnTo>
                    <a:pt x="2239" y="448"/>
                  </a:lnTo>
                  <a:lnTo>
                    <a:pt x="2218" y="465"/>
                  </a:lnTo>
                  <a:lnTo>
                    <a:pt x="2218" y="462"/>
                  </a:lnTo>
                  <a:lnTo>
                    <a:pt x="2218" y="457"/>
                  </a:lnTo>
                  <a:lnTo>
                    <a:pt x="2217" y="453"/>
                  </a:lnTo>
                  <a:lnTo>
                    <a:pt x="2216" y="449"/>
                  </a:lnTo>
                  <a:lnTo>
                    <a:pt x="2215" y="446"/>
                  </a:lnTo>
                  <a:lnTo>
                    <a:pt x="2214" y="443"/>
                  </a:lnTo>
                  <a:lnTo>
                    <a:pt x="2212" y="441"/>
                  </a:lnTo>
                  <a:lnTo>
                    <a:pt x="2210" y="439"/>
                  </a:lnTo>
                  <a:lnTo>
                    <a:pt x="2207" y="437"/>
                  </a:lnTo>
                  <a:lnTo>
                    <a:pt x="2205" y="435"/>
                  </a:lnTo>
                  <a:lnTo>
                    <a:pt x="2202" y="435"/>
                  </a:lnTo>
                  <a:lnTo>
                    <a:pt x="2199" y="434"/>
                  </a:lnTo>
                  <a:lnTo>
                    <a:pt x="2199" y="442"/>
                  </a:lnTo>
                  <a:lnTo>
                    <a:pt x="2197" y="449"/>
                  </a:lnTo>
                  <a:lnTo>
                    <a:pt x="2195" y="456"/>
                  </a:lnTo>
                  <a:lnTo>
                    <a:pt x="2193" y="462"/>
                  </a:lnTo>
                  <a:lnTo>
                    <a:pt x="2189" y="467"/>
                  </a:lnTo>
                  <a:lnTo>
                    <a:pt x="2185" y="472"/>
                  </a:lnTo>
                  <a:lnTo>
                    <a:pt x="2180" y="476"/>
                  </a:lnTo>
                  <a:lnTo>
                    <a:pt x="2175" y="480"/>
                  </a:lnTo>
                  <a:lnTo>
                    <a:pt x="2169" y="483"/>
                  </a:lnTo>
                  <a:lnTo>
                    <a:pt x="2162" y="486"/>
                  </a:lnTo>
                  <a:lnTo>
                    <a:pt x="2155" y="489"/>
                  </a:lnTo>
                  <a:lnTo>
                    <a:pt x="2147" y="490"/>
                  </a:lnTo>
                  <a:lnTo>
                    <a:pt x="2150" y="484"/>
                  </a:lnTo>
                  <a:lnTo>
                    <a:pt x="2152" y="478"/>
                  </a:lnTo>
                  <a:lnTo>
                    <a:pt x="2155" y="472"/>
                  </a:lnTo>
                  <a:lnTo>
                    <a:pt x="2157" y="466"/>
                  </a:lnTo>
                  <a:lnTo>
                    <a:pt x="2159" y="460"/>
                  </a:lnTo>
                  <a:lnTo>
                    <a:pt x="2161" y="454"/>
                  </a:lnTo>
                  <a:lnTo>
                    <a:pt x="2162" y="448"/>
                  </a:lnTo>
                  <a:lnTo>
                    <a:pt x="2164" y="443"/>
                  </a:lnTo>
                  <a:lnTo>
                    <a:pt x="2164" y="437"/>
                  </a:lnTo>
                  <a:lnTo>
                    <a:pt x="2166" y="432"/>
                  </a:lnTo>
                  <a:lnTo>
                    <a:pt x="2166" y="427"/>
                  </a:lnTo>
                  <a:lnTo>
                    <a:pt x="2166" y="421"/>
                  </a:lnTo>
                  <a:lnTo>
                    <a:pt x="2166" y="419"/>
                  </a:lnTo>
                  <a:lnTo>
                    <a:pt x="2166" y="416"/>
                  </a:lnTo>
                  <a:lnTo>
                    <a:pt x="2164" y="412"/>
                  </a:lnTo>
                  <a:lnTo>
                    <a:pt x="2164" y="409"/>
                  </a:lnTo>
                  <a:lnTo>
                    <a:pt x="2162" y="405"/>
                  </a:lnTo>
                  <a:lnTo>
                    <a:pt x="2161" y="401"/>
                  </a:lnTo>
                  <a:lnTo>
                    <a:pt x="2159" y="397"/>
                  </a:lnTo>
                  <a:lnTo>
                    <a:pt x="2157" y="394"/>
                  </a:lnTo>
                  <a:lnTo>
                    <a:pt x="2155" y="390"/>
                  </a:lnTo>
                  <a:lnTo>
                    <a:pt x="2152" y="386"/>
                  </a:lnTo>
                  <a:lnTo>
                    <a:pt x="2150" y="383"/>
                  </a:lnTo>
                  <a:lnTo>
                    <a:pt x="2147" y="379"/>
                  </a:lnTo>
                  <a:lnTo>
                    <a:pt x="2145" y="375"/>
                  </a:lnTo>
                  <a:lnTo>
                    <a:pt x="2142" y="371"/>
                  </a:lnTo>
                  <a:lnTo>
                    <a:pt x="2139" y="367"/>
                  </a:lnTo>
                  <a:lnTo>
                    <a:pt x="2136" y="365"/>
                  </a:lnTo>
                  <a:lnTo>
                    <a:pt x="2132" y="362"/>
                  </a:lnTo>
                  <a:lnTo>
                    <a:pt x="2128" y="360"/>
                  </a:lnTo>
                  <a:lnTo>
                    <a:pt x="2123" y="358"/>
                  </a:lnTo>
                  <a:lnTo>
                    <a:pt x="2118" y="357"/>
                  </a:lnTo>
                  <a:lnTo>
                    <a:pt x="2113" y="356"/>
                  </a:lnTo>
                  <a:lnTo>
                    <a:pt x="2106" y="355"/>
                  </a:lnTo>
                  <a:lnTo>
                    <a:pt x="2101" y="355"/>
                  </a:lnTo>
                  <a:lnTo>
                    <a:pt x="2094" y="354"/>
                  </a:lnTo>
                  <a:lnTo>
                    <a:pt x="2087" y="355"/>
                  </a:lnTo>
                  <a:lnTo>
                    <a:pt x="2079" y="356"/>
                  </a:lnTo>
                  <a:lnTo>
                    <a:pt x="2073" y="358"/>
                  </a:lnTo>
                  <a:lnTo>
                    <a:pt x="2066" y="360"/>
                  </a:lnTo>
                  <a:lnTo>
                    <a:pt x="2061" y="364"/>
                  </a:lnTo>
                  <a:lnTo>
                    <a:pt x="2056" y="368"/>
                  </a:lnTo>
                  <a:lnTo>
                    <a:pt x="2052" y="373"/>
                  </a:lnTo>
                  <a:lnTo>
                    <a:pt x="2049" y="379"/>
                  </a:lnTo>
                  <a:lnTo>
                    <a:pt x="2046" y="385"/>
                  </a:lnTo>
                  <a:lnTo>
                    <a:pt x="2044" y="393"/>
                  </a:lnTo>
                  <a:lnTo>
                    <a:pt x="2043" y="401"/>
                  </a:lnTo>
                  <a:lnTo>
                    <a:pt x="2042" y="410"/>
                  </a:lnTo>
                  <a:lnTo>
                    <a:pt x="2042" y="413"/>
                  </a:lnTo>
                  <a:lnTo>
                    <a:pt x="2042" y="416"/>
                  </a:lnTo>
                  <a:lnTo>
                    <a:pt x="2042" y="418"/>
                  </a:lnTo>
                  <a:lnTo>
                    <a:pt x="2042" y="420"/>
                  </a:lnTo>
                  <a:lnTo>
                    <a:pt x="2042" y="422"/>
                  </a:lnTo>
                  <a:lnTo>
                    <a:pt x="2042" y="423"/>
                  </a:lnTo>
                  <a:lnTo>
                    <a:pt x="2041" y="425"/>
                  </a:lnTo>
                  <a:lnTo>
                    <a:pt x="2040" y="426"/>
                  </a:lnTo>
                  <a:lnTo>
                    <a:pt x="2040" y="427"/>
                  </a:lnTo>
                  <a:lnTo>
                    <a:pt x="2038" y="428"/>
                  </a:lnTo>
                  <a:lnTo>
                    <a:pt x="2037" y="428"/>
                  </a:lnTo>
                  <a:lnTo>
                    <a:pt x="2035" y="428"/>
                  </a:lnTo>
                  <a:lnTo>
                    <a:pt x="2033" y="428"/>
                  </a:lnTo>
                  <a:lnTo>
                    <a:pt x="2030" y="428"/>
                  </a:lnTo>
                  <a:lnTo>
                    <a:pt x="2028" y="427"/>
                  </a:lnTo>
                  <a:lnTo>
                    <a:pt x="2025" y="426"/>
                  </a:lnTo>
                  <a:lnTo>
                    <a:pt x="2023" y="425"/>
                  </a:lnTo>
                  <a:lnTo>
                    <a:pt x="2021" y="423"/>
                  </a:lnTo>
                  <a:lnTo>
                    <a:pt x="2020" y="422"/>
                  </a:lnTo>
                  <a:lnTo>
                    <a:pt x="2019" y="420"/>
                  </a:lnTo>
                  <a:lnTo>
                    <a:pt x="2018" y="418"/>
                  </a:lnTo>
                  <a:lnTo>
                    <a:pt x="2017" y="416"/>
                  </a:lnTo>
                  <a:lnTo>
                    <a:pt x="2017" y="413"/>
                  </a:lnTo>
                  <a:lnTo>
                    <a:pt x="2016" y="410"/>
                  </a:lnTo>
                  <a:lnTo>
                    <a:pt x="2016" y="434"/>
                  </a:lnTo>
                  <a:lnTo>
                    <a:pt x="2056" y="472"/>
                  </a:lnTo>
                  <a:lnTo>
                    <a:pt x="2089" y="453"/>
                  </a:lnTo>
                  <a:lnTo>
                    <a:pt x="2091" y="453"/>
                  </a:lnTo>
                  <a:lnTo>
                    <a:pt x="2092" y="453"/>
                  </a:lnTo>
                  <a:lnTo>
                    <a:pt x="2094" y="452"/>
                  </a:lnTo>
                  <a:lnTo>
                    <a:pt x="2095" y="451"/>
                  </a:lnTo>
                  <a:lnTo>
                    <a:pt x="2096" y="451"/>
                  </a:lnTo>
                  <a:lnTo>
                    <a:pt x="2098" y="449"/>
                  </a:lnTo>
                  <a:lnTo>
                    <a:pt x="2099" y="449"/>
                  </a:lnTo>
                  <a:lnTo>
                    <a:pt x="2101" y="448"/>
                  </a:lnTo>
                  <a:lnTo>
                    <a:pt x="2102" y="446"/>
                  </a:lnTo>
                  <a:lnTo>
                    <a:pt x="2104" y="444"/>
                  </a:lnTo>
                  <a:lnTo>
                    <a:pt x="2106" y="443"/>
                  </a:lnTo>
                  <a:lnTo>
                    <a:pt x="2108" y="441"/>
                  </a:lnTo>
                  <a:lnTo>
                    <a:pt x="2107" y="440"/>
                  </a:lnTo>
                  <a:lnTo>
                    <a:pt x="2107" y="438"/>
                  </a:lnTo>
                  <a:lnTo>
                    <a:pt x="2107" y="436"/>
                  </a:lnTo>
                  <a:lnTo>
                    <a:pt x="2107" y="435"/>
                  </a:lnTo>
                  <a:lnTo>
                    <a:pt x="2107" y="433"/>
                  </a:lnTo>
                  <a:lnTo>
                    <a:pt x="2106" y="431"/>
                  </a:lnTo>
                  <a:lnTo>
                    <a:pt x="2106" y="428"/>
                  </a:lnTo>
                  <a:lnTo>
                    <a:pt x="2105" y="427"/>
                  </a:lnTo>
                  <a:lnTo>
                    <a:pt x="2105" y="425"/>
                  </a:lnTo>
                  <a:lnTo>
                    <a:pt x="2103" y="422"/>
                  </a:lnTo>
                  <a:lnTo>
                    <a:pt x="2102" y="420"/>
                  </a:lnTo>
                  <a:lnTo>
                    <a:pt x="2101" y="416"/>
                  </a:lnTo>
                  <a:lnTo>
                    <a:pt x="2099" y="418"/>
                  </a:lnTo>
                  <a:lnTo>
                    <a:pt x="2098" y="420"/>
                  </a:lnTo>
                  <a:lnTo>
                    <a:pt x="2096" y="421"/>
                  </a:lnTo>
                  <a:lnTo>
                    <a:pt x="2095" y="422"/>
                  </a:lnTo>
                  <a:lnTo>
                    <a:pt x="2094" y="423"/>
                  </a:lnTo>
                  <a:lnTo>
                    <a:pt x="2093" y="424"/>
                  </a:lnTo>
                  <a:lnTo>
                    <a:pt x="2092" y="425"/>
                  </a:lnTo>
                  <a:lnTo>
                    <a:pt x="2091" y="427"/>
                  </a:lnTo>
                  <a:lnTo>
                    <a:pt x="2090" y="428"/>
                  </a:lnTo>
                  <a:lnTo>
                    <a:pt x="2089" y="428"/>
                  </a:lnTo>
                  <a:lnTo>
                    <a:pt x="2088" y="428"/>
                  </a:lnTo>
                  <a:lnTo>
                    <a:pt x="2086" y="428"/>
                  </a:lnTo>
                  <a:lnTo>
                    <a:pt x="2084" y="427"/>
                  </a:lnTo>
                  <a:lnTo>
                    <a:pt x="2082" y="426"/>
                  </a:lnTo>
                  <a:lnTo>
                    <a:pt x="2081" y="425"/>
                  </a:lnTo>
                  <a:lnTo>
                    <a:pt x="2079" y="423"/>
                  </a:lnTo>
                  <a:lnTo>
                    <a:pt x="2077" y="422"/>
                  </a:lnTo>
                  <a:lnTo>
                    <a:pt x="2075" y="420"/>
                  </a:lnTo>
                  <a:lnTo>
                    <a:pt x="2074" y="418"/>
                  </a:lnTo>
                  <a:lnTo>
                    <a:pt x="2072" y="416"/>
                  </a:lnTo>
                  <a:lnTo>
                    <a:pt x="2070" y="413"/>
                  </a:lnTo>
                  <a:lnTo>
                    <a:pt x="2068" y="410"/>
                  </a:lnTo>
                  <a:lnTo>
                    <a:pt x="2094" y="379"/>
                  </a:lnTo>
                  <a:lnTo>
                    <a:pt x="2101" y="380"/>
                  </a:lnTo>
                  <a:lnTo>
                    <a:pt x="2106" y="381"/>
                  </a:lnTo>
                  <a:lnTo>
                    <a:pt x="2112" y="383"/>
                  </a:lnTo>
                  <a:lnTo>
                    <a:pt x="2116" y="385"/>
                  </a:lnTo>
                  <a:lnTo>
                    <a:pt x="2120" y="388"/>
                  </a:lnTo>
                  <a:lnTo>
                    <a:pt x="2124" y="392"/>
                  </a:lnTo>
                  <a:lnTo>
                    <a:pt x="2127" y="397"/>
                  </a:lnTo>
                  <a:lnTo>
                    <a:pt x="2131" y="402"/>
                  </a:lnTo>
                  <a:lnTo>
                    <a:pt x="2134" y="408"/>
                  </a:lnTo>
                  <a:lnTo>
                    <a:pt x="2136" y="414"/>
                  </a:lnTo>
                  <a:lnTo>
                    <a:pt x="2138" y="421"/>
                  </a:lnTo>
                  <a:lnTo>
                    <a:pt x="2140" y="428"/>
                  </a:lnTo>
                  <a:lnTo>
                    <a:pt x="2139" y="439"/>
                  </a:lnTo>
                  <a:lnTo>
                    <a:pt x="2138" y="449"/>
                  </a:lnTo>
                  <a:lnTo>
                    <a:pt x="2135" y="458"/>
                  </a:lnTo>
                  <a:lnTo>
                    <a:pt x="2131" y="466"/>
                  </a:lnTo>
                  <a:lnTo>
                    <a:pt x="2127" y="473"/>
                  </a:lnTo>
                  <a:lnTo>
                    <a:pt x="2121" y="479"/>
                  </a:lnTo>
                  <a:lnTo>
                    <a:pt x="2115" y="484"/>
                  </a:lnTo>
                  <a:lnTo>
                    <a:pt x="2107" y="489"/>
                  </a:lnTo>
                  <a:lnTo>
                    <a:pt x="2099" y="492"/>
                  </a:lnTo>
                  <a:lnTo>
                    <a:pt x="2090" y="495"/>
                  </a:lnTo>
                  <a:lnTo>
                    <a:pt x="2080" y="496"/>
                  </a:lnTo>
                  <a:lnTo>
                    <a:pt x="2068" y="496"/>
                  </a:lnTo>
                  <a:lnTo>
                    <a:pt x="2061" y="496"/>
                  </a:lnTo>
                  <a:lnTo>
                    <a:pt x="2053" y="496"/>
                  </a:lnTo>
                  <a:lnTo>
                    <a:pt x="2046" y="495"/>
                  </a:lnTo>
                  <a:lnTo>
                    <a:pt x="2040" y="493"/>
                  </a:lnTo>
                  <a:lnTo>
                    <a:pt x="2034" y="491"/>
                  </a:lnTo>
                  <a:lnTo>
                    <a:pt x="2028" y="489"/>
                  </a:lnTo>
                  <a:lnTo>
                    <a:pt x="2023" y="486"/>
                  </a:lnTo>
                  <a:lnTo>
                    <a:pt x="2019" y="484"/>
                  </a:lnTo>
                  <a:lnTo>
                    <a:pt x="2014" y="481"/>
                  </a:lnTo>
                  <a:lnTo>
                    <a:pt x="2010" y="479"/>
                  </a:lnTo>
                  <a:lnTo>
                    <a:pt x="2006" y="475"/>
                  </a:lnTo>
                  <a:lnTo>
                    <a:pt x="2002" y="472"/>
                  </a:lnTo>
                  <a:lnTo>
                    <a:pt x="1998" y="469"/>
                  </a:lnTo>
                  <a:lnTo>
                    <a:pt x="1995" y="465"/>
                  </a:lnTo>
                  <a:lnTo>
                    <a:pt x="1991" y="460"/>
                  </a:lnTo>
                  <a:lnTo>
                    <a:pt x="1990" y="455"/>
                  </a:lnTo>
                  <a:lnTo>
                    <a:pt x="1988" y="450"/>
                  </a:lnTo>
                  <a:lnTo>
                    <a:pt x="1987" y="444"/>
                  </a:lnTo>
                  <a:lnTo>
                    <a:pt x="1986" y="437"/>
                  </a:lnTo>
                  <a:lnTo>
                    <a:pt x="1986" y="430"/>
                  </a:lnTo>
                  <a:lnTo>
                    <a:pt x="1987" y="423"/>
                  </a:lnTo>
                  <a:lnTo>
                    <a:pt x="1988" y="414"/>
                  </a:lnTo>
                  <a:lnTo>
                    <a:pt x="1989" y="406"/>
                  </a:lnTo>
                  <a:lnTo>
                    <a:pt x="1990" y="397"/>
                  </a:lnTo>
                  <a:lnTo>
                    <a:pt x="1995" y="384"/>
                  </a:lnTo>
                  <a:lnTo>
                    <a:pt x="2001" y="372"/>
                  </a:lnTo>
                  <a:lnTo>
                    <a:pt x="2007" y="361"/>
                  </a:lnTo>
                  <a:lnTo>
                    <a:pt x="2014" y="352"/>
                  </a:lnTo>
                  <a:lnTo>
                    <a:pt x="2021" y="343"/>
                  </a:lnTo>
                  <a:lnTo>
                    <a:pt x="2029" y="336"/>
                  </a:lnTo>
                  <a:lnTo>
                    <a:pt x="2037" y="330"/>
                  </a:lnTo>
                  <a:lnTo>
                    <a:pt x="2045" y="326"/>
                  </a:lnTo>
                  <a:lnTo>
                    <a:pt x="2054" y="322"/>
                  </a:lnTo>
                  <a:lnTo>
                    <a:pt x="2063" y="319"/>
                  </a:lnTo>
                  <a:lnTo>
                    <a:pt x="2073" y="317"/>
                  </a:lnTo>
                  <a:lnTo>
                    <a:pt x="2082" y="317"/>
                  </a:lnTo>
                  <a:lnTo>
                    <a:pt x="2087" y="317"/>
                  </a:lnTo>
                  <a:lnTo>
                    <a:pt x="2091" y="317"/>
                  </a:lnTo>
                  <a:lnTo>
                    <a:pt x="2096" y="317"/>
                  </a:lnTo>
                  <a:lnTo>
                    <a:pt x="2099" y="317"/>
                  </a:lnTo>
                  <a:lnTo>
                    <a:pt x="2102" y="317"/>
                  </a:lnTo>
                  <a:lnTo>
                    <a:pt x="2106" y="318"/>
                  </a:lnTo>
                  <a:lnTo>
                    <a:pt x="2109" y="318"/>
                  </a:lnTo>
                  <a:lnTo>
                    <a:pt x="2112" y="319"/>
                  </a:lnTo>
                  <a:lnTo>
                    <a:pt x="2114" y="320"/>
                  </a:lnTo>
                  <a:lnTo>
                    <a:pt x="2117" y="320"/>
                  </a:lnTo>
                  <a:lnTo>
                    <a:pt x="2119" y="322"/>
                  </a:lnTo>
                  <a:lnTo>
                    <a:pt x="2121" y="323"/>
                  </a:lnTo>
                  <a:lnTo>
                    <a:pt x="2298" y="410"/>
                  </a:lnTo>
                  <a:lnTo>
                    <a:pt x="2469" y="503"/>
                  </a:lnTo>
                  <a:lnTo>
                    <a:pt x="2482" y="511"/>
                  </a:lnTo>
                  <a:lnTo>
                    <a:pt x="2495" y="517"/>
                  </a:lnTo>
                  <a:lnTo>
                    <a:pt x="2508" y="524"/>
                  </a:lnTo>
                  <a:lnTo>
                    <a:pt x="2521" y="529"/>
                  </a:lnTo>
                  <a:lnTo>
                    <a:pt x="2534" y="533"/>
                  </a:lnTo>
                  <a:lnTo>
                    <a:pt x="2547" y="537"/>
                  </a:lnTo>
                  <a:lnTo>
                    <a:pt x="2560" y="540"/>
                  </a:lnTo>
                  <a:lnTo>
                    <a:pt x="2573" y="542"/>
                  </a:lnTo>
                  <a:lnTo>
                    <a:pt x="2586" y="544"/>
                  </a:lnTo>
                  <a:lnTo>
                    <a:pt x="2599" y="545"/>
                  </a:lnTo>
                  <a:lnTo>
                    <a:pt x="2613" y="546"/>
                  </a:lnTo>
                  <a:lnTo>
                    <a:pt x="2627" y="546"/>
                  </a:lnTo>
                  <a:lnTo>
                    <a:pt x="2650" y="545"/>
                  </a:lnTo>
                  <a:lnTo>
                    <a:pt x="2671" y="543"/>
                  </a:lnTo>
                  <a:lnTo>
                    <a:pt x="2690" y="539"/>
                  </a:lnTo>
                  <a:lnTo>
                    <a:pt x="2707" y="534"/>
                  </a:lnTo>
                  <a:lnTo>
                    <a:pt x="2722" y="526"/>
                  </a:lnTo>
                  <a:lnTo>
                    <a:pt x="2735" y="517"/>
                  </a:lnTo>
                  <a:lnTo>
                    <a:pt x="2746" y="506"/>
                  </a:lnTo>
                  <a:lnTo>
                    <a:pt x="2754" y="493"/>
                  </a:lnTo>
                  <a:lnTo>
                    <a:pt x="2761" y="479"/>
                  </a:lnTo>
                  <a:lnTo>
                    <a:pt x="2766" y="462"/>
                  </a:lnTo>
                  <a:lnTo>
                    <a:pt x="2769" y="443"/>
                  </a:lnTo>
                  <a:lnTo>
                    <a:pt x="2770" y="421"/>
                  </a:lnTo>
                  <a:lnTo>
                    <a:pt x="2771" y="432"/>
                  </a:lnTo>
                  <a:lnTo>
                    <a:pt x="2774" y="442"/>
                  </a:lnTo>
                  <a:lnTo>
                    <a:pt x="2776" y="452"/>
                  </a:lnTo>
                  <a:lnTo>
                    <a:pt x="2778" y="462"/>
                  </a:lnTo>
                  <a:lnTo>
                    <a:pt x="2782" y="470"/>
                  </a:lnTo>
                  <a:lnTo>
                    <a:pt x="2785" y="478"/>
                  </a:lnTo>
                  <a:lnTo>
                    <a:pt x="2788" y="486"/>
                  </a:lnTo>
                  <a:lnTo>
                    <a:pt x="2792" y="493"/>
                  </a:lnTo>
                  <a:lnTo>
                    <a:pt x="2796" y="499"/>
                  </a:lnTo>
                  <a:lnTo>
                    <a:pt x="2800" y="505"/>
                  </a:lnTo>
                  <a:lnTo>
                    <a:pt x="2805" y="510"/>
                  </a:lnTo>
                  <a:lnTo>
                    <a:pt x="2810" y="515"/>
                  </a:lnTo>
                  <a:lnTo>
                    <a:pt x="2815" y="521"/>
                  </a:lnTo>
                  <a:lnTo>
                    <a:pt x="2821" y="526"/>
                  </a:lnTo>
                  <a:lnTo>
                    <a:pt x="2828" y="531"/>
                  </a:lnTo>
                  <a:lnTo>
                    <a:pt x="2836" y="535"/>
                  </a:lnTo>
                  <a:lnTo>
                    <a:pt x="2844" y="538"/>
                  </a:lnTo>
                  <a:lnTo>
                    <a:pt x="2853" y="540"/>
                  </a:lnTo>
                  <a:lnTo>
                    <a:pt x="2863" y="543"/>
                  </a:lnTo>
                  <a:lnTo>
                    <a:pt x="2874" y="544"/>
                  </a:lnTo>
                  <a:lnTo>
                    <a:pt x="2885" y="545"/>
                  </a:lnTo>
                  <a:lnTo>
                    <a:pt x="2898" y="546"/>
                  </a:lnTo>
                  <a:lnTo>
                    <a:pt x="2911" y="546"/>
                  </a:lnTo>
                  <a:lnTo>
                    <a:pt x="2926" y="546"/>
                  </a:lnTo>
                  <a:lnTo>
                    <a:pt x="2938" y="546"/>
                  </a:lnTo>
                  <a:lnTo>
                    <a:pt x="2952" y="545"/>
                  </a:lnTo>
                  <a:lnTo>
                    <a:pt x="2965" y="544"/>
                  </a:lnTo>
                  <a:lnTo>
                    <a:pt x="2978" y="542"/>
                  </a:lnTo>
                  <a:lnTo>
                    <a:pt x="2991" y="540"/>
                  </a:lnTo>
                  <a:lnTo>
                    <a:pt x="3005" y="537"/>
                  </a:lnTo>
                  <a:lnTo>
                    <a:pt x="3018" y="533"/>
                  </a:lnTo>
                  <a:lnTo>
                    <a:pt x="3031" y="529"/>
                  </a:lnTo>
                  <a:lnTo>
                    <a:pt x="3044" y="524"/>
                  </a:lnTo>
                  <a:lnTo>
                    <a:pt x="3057" y="517"/>
                  </a:lnTo>
                  <a:lnTo>
                    <a:pt x="3070" y="511"/>
                  </a:lnTo>
                  <a:lnTo>
                    <a:pt x="3083" y="503"/>
                  </a:lnTo>
                  <a:lnTo>
                    <a:pt x="3255" y="410"/>
                  </a:lnTo>
                  <a:lnTo>
                    <a:pt x="3333" y="372"/>
                  </a:lnTo>
                  <a:lnTo>
                    <a:pt x="3424" y="329"/>
                  </a:lnTo>
                  <a:lnTo>
                    <a:pt x="3431" y="327"/>
                  </a:lnTo>
                  <a:lnTo>
                    <a:pt x="3437" y="324"/>
                  </a:lnTo>
                  <a:lnTo>
                    <a:pt x="3442" y="322"/>
                  </a:lnTo>
                  <a:lnTo>
                    <a:pt x="3447" y="320"/>
                  </a:lnTo>
                  <a:lnTo>
                    <a:pt x="3452" y="319"/>
                  </a:lnTo>
                  <a:lnTo>
                    <a:pt x="3456" y="319"/>
                  </a:lnTo>
                  <a:lnTo>
                    <a:pt x="3461" y="318"/>
                  </a:lnTo>
                  <a:lnTo>
                    <a:pt x="3464" y="317"/>
                  </a:lnTo>
                  <a:lnTo>
                    <a:pt x="3468" y="317"/>
                  </a:lnTo>
                  <a:lnTo>
                    <a:pt x="3471" y="317"/>
                  </a:lnTo>
                  <a:lnTo>
                    <a:pt x="3475" y="317"/>
                  </a:lnTo>
                  <a:lnTo>
                    <a:pt x="3478" y="317"/>
                  </a:lnTo>
                  <a:lnTo>
                    <a:pt x="3483" y="317"/>
                  </a:lnTo>
                  <a:lnTo>
                    <a:pt x="3487" y="317"/>
                  </a:lnTo>
                  <a:lnTo>
                    <a:pt x="3491" y="318"/>
                  </a:lnTo>
                  <a:lnTo>
                    <a:pt x="3495" y="319"/>
                  </a:lnTo>
                  <a:lnTo>
                    <a:pt x="3499" y="320"/>
                  </a:lnTo>
                  <a:lnTo>
                    <a:pt x="3503" y="321"/>
                  </a:lnTo>
                  <a:lnTo>
                    <a:pt x="3506" y="322"/>
                  </a:lnTo>
                  <a:lnTo>
                    <a:pt x="3510" y="324"/>
                  </a:lnTo>
                  <a:lnTo>
                    <a:pt x="3513" y="325"/>
                  </a:lnTo>
                  <a:lnTo>
                    <a:pt x="3516" y="327"/>
                  </a:lnTo>
                  <a:lnTo>
                    <a:pt x="3520" y="328"/>
                  </a:lnTo>
                  <a:lnTo>
                    <a:pt x="3523" y="329"/>
                  </a:lnTo>
                  <a:lnTo>
                    <a:pt x="3524" y="333"/>
                  </a:lnTo>
                  <a:lnTo>
                    <a:pt x="3527" y="336"/>
                  </a:lnTo>
                  <a:lnTo>
                    <a:pt x="3529" y="340"/>
                  </a:lnTo>
                  <a:lnTo>
                    <a:pt x="3531" y="344"/>
                  </a:lnTo>
                  <a:lnTo>
                    <a:pt x="3534" y="348"/>
                  </a:lnTo>
                  <a:lnTo>
                    <a:pt x="3537" y="353"/>
                  </a:lnTo>
                  <a:lnTo>
                    <a:pt x="3539" y="357"/>
                  </a:lnTo>
                  <a:lnTo>
                    <a:pt x="3542" y="362"/>
                  </a:lnTo>
                  <a:lnTo>
                    <a:pt x="3544" y="368"/>
                  </a:lnTo>
                  <a:lnTo>
                    <a:pt x="3546" y="374"/>
                  </a:lnTo>
                  <a:lnTo>
                    <a:pt x="3549" y="380"/>
                  </a:lnTo>
                  <a:lnTo>
                    <a:pt x="3551" y="385"/>
                  </a:lnTo>
                  <a:lnTo>
                    <a:pt x="3553" y="393"/>
                  </a:lnTo>
                  <a:lnTo>
                    <a:pt x="3556" y="400"/>
                  </a:lnTo>
                  <a:lnTo>
                    <a:pt x="3557" y="406"/>
                  </a:lnTo>
                  <a:lnTo>
                    <a:pt x="3559" y="411"/>
                  </a:lnTo>
                  <a:lnTo>
                    <a:pt x="3560" y="415"/>
                  </a:lnTo>
                  <a:lnTo>
                    <a:pt x="3561" y="420"/>
                  </a:lnTo>
                  <a:lnTo>
                    <a:pt x="3562" y="423"/>
                  </a:lnTo>
                  <a:lnTo>
                    <a:pt x="3562" y="426"/>
                  </a:lnTo>
                  <a:lnTo>
                    <a:pt x="3562" y="428"/>
                  </a:lnTo>
                  <a:lnTo>
                    <a:pt x="3562" y="431"/>
                  </a:lnTo>
                  <a:lnTo>
                    <a:pt x="3562" y="433"/>
                  </a:lnTo>
                  <a:lnTo>
                    <a:pt x="3563" y="434"/>
                  </a:lnTo>
                  <a:lnTo>
                    <a:pt x="3562" y="445"/>
                  </a:lnTo>
                  <a:lnTo>
                    <a:pt x="3561" y="455"/>
                  </a:lnTo>
                  <a:lnTo>
                    <a:pt x="3558" y="463"/>
                  </a:lnTo>
                  <a:lnTo>
                    <a:pt x="3555" y="470"/>
                  </a:lnTo>
                  <a:lnTo>
                    <a:pt x="3551" y="477"/>
                  </a:lnTo>
                  <a:lnTo>
                    <a:pt x="3546" y="482"/>
                  </a:lnTo>
                  <a:lnTo>
                    <a:pt x="3539" y="487"/>
                  </a:lnTo>
                  <a:lnTo>
                    <a:pt x="3531" y="491"/>
                  </a:lnTo>
                  <a:lnTo>
                    <a:pt x="3522" y="493"/>
                  </a:lnTo>
                  <a:lnTo>
                    <a:pt x="3511" y="495"/>
                  </a:lnTo>
                  <a:lnTo>
                    <a:pt x="3498" y="496"/>
                  </a:lnTo>
                  <a:lnTo>
                    <a:pt x="3485" y="496"/>
                  </a:lnTo>
                  <a:lnTo>
                    <a:pt x="3478" y="496"/>
                  </a:lnTo>
                  <a:lnTo>
                    <a:pt x="3472" y="496"/>
                  </a:lnTo>
                  <a:lnTo>
                    <a:pt x="3466" y="496"/>
                  </a:lnTo>
                  <a:lnTo>
                    <a:pt x="3461" y="495"/>
                  </a:lnTo>
                  <a:lnTo>
                    <a:pt x="3457" y="493"/>
                  </a:lnTo>
                  <a:lnTo>
                    <a:pt x="3453" y="492"/>
                  </a:lnTo>
                  <a:lnTo>
                    <a:pt x="3448" y="491"/>
                  </a:lnTo>
                  <a:lnTo>
                    <a:pt x="3445" y="489"/>
                  </a:lnTo>
                  <a:lnTo>
                    <a:pt x="3441" y="486"/>
                  </a:lnTo>
                  <a:lnTo>
                    <a:pt x="3438" y="484"/>
                  </a:lnTo>
                  <a:lnTo>
                    <a:pt x="3435" y="482"/>
                  </a:lnTo>
                  <a:lnTo>
                    <a:pt x="3431" y="479"/>
                  </a:lnTo>
                  <a:lnTo>
                    <a:pt x="3429" y="477"/>
                  </a:lnTo>
                  <a:lnTo>
                    <a:pt x="3428" y="475"/>
                  </a:lnTo>
                  <a:lnTo>
                    <a:pt x="3426" y="472"/>
                  </a:lnTo>
                  <a:lnTo>
                    <a:pt x="3424" y="469"/>
                  </a:lnTo>
                  <a:lnTo>
                    <a:pt x="3423" y="464"/>
                  </a:lnTo>
                  <a:lnTo>
                    <a:pt x="3422" y="460"/>
                  </a:lnTo>
                  <a:lnTo>
                    <a:pt x="3420" y="455"/>
                  </a:lnTo>
                  <a:lnTo>
                    <a:pt x="3419" y="449"/>
                  </a:lnTo>
                  <a:lnTo>
                    <a:pt x="3417" y="443"/>
                  </a:lnTo>
                  <a:lnTo>
                    <a:pt x="3415" y="436"/>
                  </a:lnTo>
                  <a:lnTo>
                    <a:pt x="3414" y="429"/>
                  </a:lnTo>
                  <a:lnTo>
                    <a:pt x="3412" y="421"/>
                  </a:lnTo>
                  <a:lnTo>
                    <a:pt x="3412" y="416"/>
                  </a:lnTo>
                  <a:lnTo>
                    <a:pt x="3414" y="411"/>
                  </a:lnTo>
                  <a:lnTo>
                    <a:pt x="3415" y="406"/>
                  </a:lnTo>
                  <a:lnTo>
                    <a:pt x="3418" y="401"/>
                  </a:lnTo>
                  <a:lnTo>
                    <a:pt x="3421" y="397"/>
                  </a:lnTo>
                  <a:lnTo>
                    <a:pt x="3425" y="394"/>
                  </a:lnTo>
                  <a:lnTo>
                    <a:pt x="3429" y="390"/>
                  </a:lnTo>
                  <a:lnTo>
                    <a:pt x="3434" y="388"/>
                  </a:lnTo>
                  <a:lnTo>
                    <a:pt x="3439" y="385"/>
                  </a:lnTo>
                  <a:lnTo>
                    <a:pt x="3445" y="383"/>
                  </a:lnTo>
                  <a:lnTo>
                    <a:pt x="3450" y="381"/>
                  </a:lnTo>
                  <a:lnTo>
                    <a:pt x="3457" y="379"/>
                  </a:lnTo>
                  <a:lnTo>
                    <a:pt x="3461" y="382"/>
                  </a:lnTo>
                  <a:lnTo>
                    <a:pt x="3464" y="385"/>
                  </a:lnTo>
                  <a:lnTo>
                    <a:pt x="3466" y="388"/>
                  </a:lnTo>
                  <a:lnTo>
                    <a:pt x="3469" y="392"/>
                  </a:lnTo>
                  <a:lnTo>
                    <a:pt x="3471" y="394"/>
                  </a:lnTo>
                  <a:lnTo>
                    <a:pt x="3474" y="397"/>
                  </a:lnTo>
                  <a:lnTo>
                    <a:pt x="3476" y="399"/>
                  </a:lnTo>
                  <a:lnTo>
                    <a:pt x="3478" y="402"/>
                  </a:lnTo>
                  <a:lnTo>
                    <a:pt x="3480" y="404"/>
                  </a:lnTo>
                  <a:lnTo>
                    <a:pt x="3481" y="406"/>
                  </a:lnTo>
                  <a:lnTo>
                    <a:pt x="3483" y="409"/>
                  </a:lnTo>
                  <a:lnTo>
                    <a:pt x="3485" y="410"/>
                  </a:lnTo>
                  <a:lnTo>
                    <a:pt x="3483" y="413"/>
                  </a:lnTo>
                  <a:lnTo>
                    <a:pt x="3482" y="415"/>
                  </a:lnTo>
                  <a:lnTo>
                    <a:pt x="3480" y="417"/>
                  </a:lnTo>
                  <a:lnTo>
                    <a:pt x="3480" y="418"/>
                  </a:lnTo>
                  <a:lnTo>
                    <a:pt x="3478" y="420"/>
                  </a:lnTo>
                  <a:lnTo>
                    <a:pt x="3477" y="420"/>
                  </a:lnTo>
                  <a:lnTo>
                    <a:pt x="3476" y="421"/>
                  </a:lnTo>
                  <a:lnTo>
                    <a:pt x="3474" y="421"/>
                  </a:lnTo>
                  <a:lnTo>
                    <a:pt x="3472" y="421"/>
                  </a:lnTo>
                  <a:lnTo>
                    <a:pt x="3470" y="421"/>
                  </a:lnTo>
                  <a:lnTo>
                    <a:pt x="3468" y="421"/>
                  </a:lnTo>
                  <a:lnTo>
                    <a:pt x="3464" y="421"/>
                  </a:lnTo>
                  <a:lnTo>
                    <a:pt x="3462" y="421"/>
                  </a:lnTo>
                  <a:lnTo>
                    <a:pt x="3461" y="421"/>
                  </a:lnTo>
                  <a:lnTo>
                    <a:pt x="3459" y="421"/>
                  </a:lnTo>
                  <a:lnTo>
                    <a:pt x="3457" y="420"/>
                  </a:lnTo>
                  <a:lnTo>
                    <a:pt x="3456" y="420"/>
                  </a:lnTo>
                  <a:lnTo>
                    <a:pt x="3455" y="419"/>
                  </a:lnTo>
                  <a:lnTo>
                    <a:pt x="3453" y="419"/>
                  </a:lnTo>
                  <a:lnTo>
                    <a:pt x="3452" y="418"/>
                  </a:lnTo>
                  <a:lnTo>
                    <a:pt x="3450" y="418"/>
                  </a:lnTo>
                  <a:lnTo>
                    <a:pt x="3448" y="417"/>
                  </a:lnTo>
                  <a:lnTo>
                    <a:pt x="3447" y="417"/>
                  </a:lnTo>
                  <a:lnTo>
                    <a:pt x="3445" y="416"/>
                  </a:lnTo>
                  <a:lnTo>
                    <a:pt x="3457" y="448"/>
                  </a:lnTo>
                  <a:lnTo>
                    <a:pt x="3490" y="472"/>
                  </a:lnTo>
                  <a:lnTo>
                    <a:pt x="3523" y="448"/>
                  </a:lnTo>
                  <a:lnTo>
                    <a:pt x="3537" y="434"/>
                  </a:lnTo>
                  <a:lnTo>
                    <a:pt x="3532" y="433"/>
                  </a:lnTo>
                  <a:lnTo>
                    <a:pt x="3528" y="431"/>
                  </a:lnTo>
                  <a:lnTo>
                    <a:pt x="3524" y="429"/>
                  </a:lnTo>
                  <a:lnTo>
                    <a:pt x="3522" y="427"/>
                  </a:lnTo>
                  <a:lnTo>
                    <a:pt x="3518" y="425"/>
                  </a:lnTo>
                  <a:lnTo>
                    <a:pt x="3516" y="422"/>
                  </a:lnTo>
                  <a:lnTo>
                    <a:pt x="3515" y="420"/>
                  </a:lnTo>
                  <a:lnTo>
                    <a:pt x="3513" y="418"/>
                  </a:lnTo>
                  <a:lnTo>
                    <a:pt x="3512" y="416"/>
                  </a:lnTo>
                  <a:lnTo>
                    <a:pt x="3511" y="414"/>
                  </a:lnTo>
                  <a:lnTo>
                    <a:pt x="3511" y="412"/>
                  </a:lnTo>
                  <a:lnTo>
                    <a:pt x="3511" y="410"/>
                  </a:lnTo>
                  <a:lnTo>
                    <a:pt x="3510" y="406"/>
                  </a:lnTo>
                  <a:lnTo>
                    <a:pt x="3510" y="402"/>
                  </a:lnTo>
                  <a:lnTo>
                    <a:pt x="3509" y="397"/>
                  </a:lnTo>
                  <a:lnTo>
                    <a:pt x="3508" y="394"/>
                  </a:lnTo>
                  <a:lnTo>
                    <a:pt x="3507" y="390"/>
                  </a:lnTo>
                  <a:lnTo>
                    <a:pt x="3505" y="386"/>
                  </a:lnTo>
                  <a:lnTo>
                    <a:pt x="3503" y="383"/>
                  </a:lnTo>
                  <a:lnTo>
                    <a:pt x="3501" y="380"/>
                  </a:lnTo>
                  <a:lnTo>
                    <a:pt x="3499" y="376"/>
                  </a:lnTo>
                  <a:lnTo>
                    <a:pt x="3496" y="373"/>
                  </a:lnTo>
                  <a:lnTo>
                    <a:pt x="3494" y="369"/>
                  </a:lnTo>
                  <a:lnTo>
                    <a:pt x="3490" y="366"/>
                  </a:lnTo>
                  <a:lnTo>
                    <a:pt x="3488" y="364"/>
                  </a:lnTo>
                  <a:lnTo>
                    <a:pt x="3487" y="363"/>
                  </a:lnTo>
                  <a:lnTo>
                    <a:pt x="3485" y="362"/>
                  </a:lnTo>
                  <a:lnTo>
                    <a:pt x="3482" y="360"/>
                  </a:lnTo>
                  <a:lnTo>
                    <a:pt x="3480" y="359"/>
                  </a:lnTo>
                  <a:lnTo>
                    <a:pt x="3476" y="358"/>
                  </a:lnTo>
                  <a:lnTo>
                    <a:pt x="3474" y="357"/>
                  </a:lnTo>
                  <a:lnTo>
                    <a:pt x="3471" y="356"/>
                  </a:lnTo>
                  <a:lnTo>
                    <a:pt x="3468" y="355"/>
                  </a:lnTo>
                  <a:lnTo>
                    <a:pt x="3464" y="355"/>
                  </a:lnTo>
                  <a:lnTo>
                    <a:pt x="3461" y="355"/>
                  </a:lnTo>
                  <a:lnTo>
                    <a:pt x="3457" y="354"/>
                  </a:lnTo>
                  <a:lnTo>
                    <a:pt x="3452" y="355"/>
                  </a:lnTo>
                  <a:lnTo>
                    <a:pt x="3447" y="355"/>
                  </a:lnTo>
                  <a:lnTo>
                    <a:pt x="3443" y="357"/>
                  </a:lnTo>
                  <a:lnTo>
                    <a:pt x="3438" y="359"/>
                  </a:lnTo>
                  <a:lnTo>
                    <a:pt x="3433" y="360"/>
                  </a:lnTo>
                  <a:lnTo>
                    <a:pt x="3428" y="364"/>
                  </a:lnTo>
                  <a:lnTo>
                    <a:pt x="3422" y="367"/>
                  </a:lnTo>
                  <a:lnTo>
                    <a:pt x="3416" y="371"/>
                  </a:lnTo>
                  <a:lnTo>
                    <a:pt x="3410" y="375"/>
                  </a:lnTo>
                  <a:lnTo>
                    <a:pt x="3404" y="380"/>
                  </a:lnTo>
                  <a:lnTo>
                    <a:pt x="3398" y="386"/>
                  </a:lnTo>
                  <a:lnTo>
                    <a:pt x="3391" y="392"/>
                  </a:lnTo>
                  <a:lnTo>
                    <a:pt x="3388" y="398"/>
                  </a:lnTo>
                  <a:lnTo>
                    <a:pt x="3386" y="405"/>
                  </a:lnTo>
                  <a:lnTo>
                    <a:pt x="3384" y="412"/>
                  </a:lnTo>
                  <a:lnTo>
                    <a:pt x="3384" y="419"/>
                  </a:lnTo>
                  <a:lnTo>
                    <a:pt x="3383" y="427"/>
                  </a:lnTo>
                  <a:lnTo>
                    <a:pt x="3384" y="434"/>
                  </a:lnTo>
                  <a:lnTo>
                    <a:pt x="3385" y="443"/>
                  </a:lnTo>
                  <a:lnTo>
                    <a:pt x="3387" y="451"/>
                  </a:lnTo>
                  <a:lnTo>
                    <a:pt x="3390" y="460"/>
                  </a:lnTo>
                  <a:lnTo>
                    <a:pt x="3394" y="470"/>
                  </a:lnTo>
                  <a:lnTo>
                    <a:pt x="3399" y="480"/>
                  </a:lnTo>
                  <a:lnTo>
                    <a:pt x="3405" y="490"/>
                  </a:lnTo>
                  <a:lnTo>
                    <a:pt x="3360" y="472"/>
                  </a:lnTo>
                  <a:lnTo>
                    <a:pt x="3358" y="471"/>
                  </a:lnTo>
                  <a:lnTo>
                    <a:pt x="3357" y="469"/>
                  </a:lnTo>
                  <a:lnTo>
                    <a:pt x="3356" y="467"/>
                  </a:lnTo>
                  <a:lnTo>
                    <a:pt x="3355" y="464"/>
                  </a:lnTo>
                  <a:lnTo>
                    <a:pt x="3354" y="461"/>
                  </a:lnTo>
                  <a:lnTo>
                    <a:pt x="3354" y="458"/>
                  </a:lnTo>
                  <a:lnTo>
                    <a:pt x="3353" y="455"/>
                  </a:lnTo>
                  <a:lnTo>
                    <a:pt x="3353" y="451"/>
                  </a:lnTo>
                  <a:lnTo>
                    <a:pt x="3353" y="448"/>
                  </a:lnTo>
                  <a:lnTo>
                    <a:pt x="3353" y="443"/>
                  </a:lnTo>
                  <a:lnTo>
                    <a:pt x="3353" y="439"/>
                  </a:lnTo>
                  <a:lnTo>
                    <a:pt x="3353" y="434"/>
                  </a:lnTo>
                  <a:lnTo>
                    <a:pt x="3349" y="436"/>
                  </a:lnTo>
                  <a:lnTo>
                    <a:pt x="3347" y="439"/>
                  </a:lnTo>
                  <a:lnTo>
                    <a:pt x="3344" y="441"/>
                  </a:lnTo>
                  <a:lnTo>
                    <a:pt x="3342" y="443"/>
                  </a:lnTo>
                  <a:lnTo>
                    <a:pt x="3340" y="446"/>
                  </a:lnTo>
                  <a:lnTo>
                    <a:pt x="3338" y="448"/>
                  </a:lnTo>
                  <a:lnTo>
                    <a:pt x="3336" y="451"/>
                  </a:lnTo>
                  <a:lnTo>
                    <a:pt x="3335" y="453"/>
                  </a:lnTo>
                  <a:lnTo>
                    <a:pt x="3334" y="456"/>
                  </a:lnTo>
                  <a:lnTo>
                    <a:pt x="3333" y="460"/>
                  </a:lnTo>
                  <a:lnTo>
                    <a:pt x="3333" y="463"/>
                  </a:lnTo>
                  <a:lnTo>
                    <a:pt x="3333" y="465"/>
                  </a:lnTo>
                  <a:lnTo>
                    <a:pt x="3331" y="464"/>
                  </a:lnTo>
                  <a:lnTo>
                    <a:pt x="3330" y="462"/>
                  </a:lnTo>
                  <a:lnTo>
                    <a:pt x="3328" y="460"/>
                  </a:lnTo>
                  <a:lnTo>
                    <a:pt x="3327" y="458"/>
                  </a:lnTo>
                  <a:lnTo>
                    <a:pt x="3325" y="456"/>
                  </a:lnTo>
                  <a:lnTo>
                    <a:pt x="3323" y="455"/>
                  </a:lnTo>
                  <a:lnTo>
                    <a:pt x="3322" y="453"/>
                  </a:lnTo>
                  <a:lnTo>
                    <a:pt x="3320" y="451"/>
                  </a:lnTo>
                  <a:lnTo>
                    <a:pt x="3319" y="449"/>
                  </a:lnTo>
                  <a:lnTo>
                    <a:pt x="3317" y="449"/>
                  </a:lnTo>
                  <a:lnTo>
                    <a:pt x="3315" y="448"/>
                  </a:lnTo>
                  <a:lnTo>
                    <a:pt x="3314" y="448"/>
                  </a:lnTo>
                  <a:lnTo>
                    <a:pt x="3300" y="459"/>
                  </a:lnTo>
                  <a:lnTo>
                    <a:pt x="3290" y="463"/>
                  </a:lnTo>
                  <a:lnTo>
                    <a:pt x="3281" y="467"/>
                  </a:lnTo>
                  <a:lnTo>
                    <a:pt x="3273" y="472"/>
                  </a:lnTo>
                  <a:lnTo>
                    <a:pt x="3265" y="477"/>
                  </a:lnTo>
                  <a:lnTo>
                    <a:pt x="3257" y="482"/>
                  </a:lnTo>
                  <a:lnTo>
                    <a:pt x="3251" y="489"/>
                  </a:lnTo>
                  <a:lnTo>
                    <a:pt x="3245" y="496"/>
                  </a:lnTo>
                  <a:lnTo>
                    <a:pt x="3239" y="503"/>
                  </a:lnTo>
                  <a:lnTo>
                    <a:pt x="3233" y="512"/>
                  </a:lnTo>
                  <a:lnTo>
                    <a:pt x="3229" y="521"/>
                  </a:lnTo>
                  <a:lnTo>
                    <a:pt x="3225" y="531"/>
                  </a:lnTo>
                  <a:lnTo>
                    <a:pt x="3222" y="541"/>
                  </a:lnTo>
                  <a:lnTo>
                    <a:pt x="3224" y="537"/>
                  </a:lnTo>
                  <a:lnTo>
                    <a:pt x="3226" y="533"/>
                  </a:lnTo>
                  <a:lnTo>
                    <a:pt x="3229" y="529"/>
                  </a:lnTo>
                  <a:lnTo>
                    <a:pt x="3232" y="526"/>
                  </a:lnTo>
                  <a:lnTo>
                    <a:pt x="3236" y="523"/>
                  </a:lnTo>
                  <a:lnTo>
                    <a:pt x="3240" y="521"/>
                  </a:lnTo>
                  <a:lnTo>
                    <a:pt x="3243" y="519"/>
                  </a:lnTo>
                  <a:lnTo>
                    <a:pt x="3248" y="517"/>
                  </a:lnTo>
                  <a:lnTo>
                    <a:pt x="3252" y="517"/>
                  </a:lnTo>
                  <a:lnTo>
                    <a:pt x="3257" y="516"/>
                  </a:lnTo>
                  <a:lnTo>
                    <a:pt x="3262" y="516"/>
                  </a:lnTo>
                  <a:lnTo>
                    <a:pt x="3267" y="515"/>
                  </a:lnTo>
                  <a:lnTo>
                    <a:pt x="3278" y="516"/>
                  </a:lnTo>
                  <a:lnTo>
                    <a:pt x="3290" y="516"/>
                  </a:lnTo>
                  <a:lnTo>
                    <a:pt x="3300" y="516"/>
                  </a:lnTo>
                  <a:lnTo>
                    <a:pt x="3311" y="517"/>
                  </a:lnTo>
                  <a:lnTo>
                    <a:pt x="3321" y="518"/>
                  </a:lnTo>
                  <a:lnTo>
                    <a:pt x="3332" y="519"/>
                  </a:lnTo>
                  <a:lnTo>
                    <a:pt x="3342" y="521"/>
                  </a:lnTo>
                  <a:lnTo>
                    <a:pt x="3352" y="522"/>
                  </a:lnTo>
                  <a:lnTo>
                    <a:pt x="3362" y="523"/>
                  </a:lnTo>
                  <a:lnTo>
                    <a:pt x="3372" y="525"/>
                  </a:lnTo>
                  <a:lnTo>
                    <a:pt x="3381" y="526"/>
                  </a:lnTo>
                  <a:lnTo>
                    <a:pt x="3391" y="528"/>
                  </a:lnTo>
                  <a:lnTo>
                    <a:pt x="3401" y="531"/>
                  </a:lnTo>
                  <a:lnTo>
                    <a:pt x="3410" y="534"/>
                  </a:lnTo>
                  <a:lnTo>
                    <a:pt x="3419" y="537"/>
                  </a:lnTo>
                  <a:lnTo>
                    <a:pt x="3426" y="538"/>
                  </a:lnTo>
                  <a:lnTo>
                    <a:pt x="3433" y="540"/>
                  </a:lnTo>
                  <a:lnTo>
                    <a:pt x="3440" y="542"/>
                  </a:lnTo>
                  <a:lnTo>
                    <a:pt x="3446" y="543"/>
                  </a:lnTo>
                  <a:lnTo>
                    <a:pt x="3451" y="545"/>
                  </a:lnTo>
                  <a:lnTo>
                    <a:pt x="3455" y="545"/>
                  </a:lnTo>
                  <a:lnTo>
                    <a:pt x="3459" y="546"/>
                  </a:lnTo>
                  <a:lnTo>
                    <a:pt x="3462" y="546"/>
                  </a:lnTo>
                  <a:lnTo>
                    <a:pt x="3464" y="546"/>
                  </a:lnTo>
                  <a:lnTo>
                    <a:pt x="3472" y="546"/>
                  </a:lnTo>
                  <a:lnTo>
                    <a:pt x="3480" y="545"/>
                  </a:lnTo>
                  <a:lnTo>
                    <a:pt x="3488" y="544"/>
                  </a:lnTo>
                  <a:lnTo>
                    <a:pt x="3497" y="542"/>
                  </a:lnTo>
                  <a:lnTo>
                    <a:pt x="3504" y="540"/>
                  </a:lnTo>
                  <a:lnTo>
                    <a:pt x="3512" y="537"/>
                  </a:lnTo>
                  <a:lnTo>
                    <a:pt x="3519" y="533"/>
                  </a:lnTo>
                  <a:lnTo>
                    <a:pt x="3526" y="529"/>
                  </a:lnTo>
                  <a:lnTo>
                    <a:pt x="3533" y="524"/>
                  </a:lnTo>
                  <a:lnTo>
                    <a:pt x="3539" y="517"/>
                  </a:lnTo>
                  <a:lnTo>
                    <a:pt x="3545" y="511"/>
                  </a:lnTo>
                  <a:lnTo>
                    <a:pt x="3551" y="503"/>
                  </a:lnTo>
                  <a:lnTo>
                    <a:pt x="3577" y="546"/>
                  </a:lnTo>
                  <a:lnTo>
                    <a:pt x="3579" y="545"/>
                  </a:lnTo>
                  <a:lnTo>
                    <a:pt x="3582" y="543"/>
                  </a:lnTo>
                  <a:lnTo>
                    <a:pt x="3586" y="541"/>
                  </a:lnTo>
                  <a:lnTo>
                    <a:pt x="3589" y="538"/>
                  </a:lnTo>
                  <a:lnTo>
                    <a:pt x="3591" y="535"/>
                  </a:lnTo>
                  <a:lnTo>
                    <a:pt x="3594" y="532"/>
                  </a:lnTo>
                  <a:lnTo>
                    <a:pt x="3596" y="528"/>
                  </a:lnTo>
                  <a:lnTo>
                    <a:pt x="3598" y="524"/>
                  </a:lnTo>
                  <a:lnTo>
                    <a:pt x="3600" y="520"/>
                  </a:lnTo>
                  <a:lnTo>
                    <a:pt x="3602" y="515"/>
                  </a:lnTo>
                  <a:lnTo>
                    <a:pt x="3602" y="510"/>
                  </a:lnTo>
                  <a:lnTo>
                    <a:pt x="3603" y="503"/>
                  </a:lnTo>
                  <a:lnTo>
                    <a:pt x="3607" y="511"/>
                  </a:lnTo>
                  <a:lnTo>
                    <a:pt x="3613" y="517"/>
                  </a:lnTo>
                  <a:lnTo>
                    <a:pt x="3619" y="524"/>
                  </a:lnTo>
                  <a:lnTo>
                    <a:pt x="3626" y="529"/>
                  </a:lnTo>
                  <a:lnTo>
                    <a:pt x="3632" y="533"/>
                  </a:lnTo>
                  <a:lnTo>
                    <a:pt x="3640" y="537"/>
                  </a:lnTo>
                  <a:lnTo>
                    <a:pt x="3647" y="540"/>
                  </a:lnTo>
                  <a:lnTo>
                    <a:pt x="3655" y="542"/>
                  </a:lnTo>
                  <a:lnTo>
                    <a:pt x="3663" y="544"/>
                  </a:lnTo>
                  <a:lnTo>
                    <a:pt x="3671" y="545"/>
                  </a:lnTo>
                  <a:lnTo>
                    <a:pt x="3679" y="546"/>
                  </a:lnTo>
                  <a:lnTo>
                    <a:pt x="3687" y="546"/>
                  </a:lnTo>
                  <a:lnTo>
                    <a:pt x="3741" y="535"/>
                  </a:lnTo>
                  <a:lnTo>
                    <a:pt x="3752" y="531"/>
                  </a:lnTo>
                  <a:lnTo>
                    <a:pt x="3764" y="529"/>
                  </a:lnTo>
                  <a:lnTo>
                    <a:pt x="3775" y="526"/>
                  </a:lnTo>
                  <a:lnTo>
                    <a:pt x="3786" y="524"/>
                  </a:lnTo>
                  <a:lnTo>
                    <a:pt x="3798" y="522"/>
                  </a:lnTo>
                  <a:lnTo>
                    <a:pt x="3810" y="520"/>
                  </a:lnTo>
                  <a:lnTo>
                    <a:pt x="3822" y="519"/>
                  </a:lnTo>
                  <a:lnTo>
                    <a:pt x="3834" y="517"/>
                  </a:lnTo>
                  <a:lnTo>
                    <a:pt x="3847" y="516"/>
                  </a:lnTo>
                  <a:lnTo>
                    <a:pt x="3859" y="516"/>
                  </a:lnTo>
                  <a:lnTo>
                    <a:pt x="3871" y="516"/>
                  </a:lnTo>
                  <a:lnTo>
                    <a:pt x="3885" y="515"/>
                  </a:lnTo>
                  <a:lnTo>
                    <a:pt x="3891" y="516"/>
                  </a:lnTo>
                  <a:lnTo>
                    <a:pt x="3896" y="516"/>
                  </a:lnTo>
                  <a:lnTo>
                    <a:pt x="3902" y="517"/>
                  </a:lnTo>
                  <a:lnTo>
                    <a:pt x="3906" y="517"/>
                  </a:lnTo>
                  <a:lnTo>
                    <a:pt x="3911" y="519"/>
                  </a:lnTo>
                  <a:lnTo>
                    <a:pt x="3915" y="521"/>
                  </a:lnTo>
                  <a:lnTo>
                    <a:pt x="3918" y="523"/>
                  </a:lnTo>
                  <a:lnTo>
                    <a:pt x="3922" y="526"/>
                  </a:lnTo>
                  <a:lnTo>
                    <a:pt x="3925" y="529"/>
                  </a:lnTo>
                  <a:lnTo>
                    <a:pt x="3927" y="533"/>
                  </a:lnTo>
                  <a:lnTo>
                    <a:pt x="3929" y="537"/>
                  </a:lnTo>
                  <a:lnTo>
                    <a:pt x="3931" y="541"/>
                  </a:lnTo>
                  <a:lnTo>
                    <a:pt x="3931" y="535"/>
                  </a:lnTo>
                  <a:lnTo>
                    <a:pt x="3930" y="530"/>
                  </a:lnTo>
                  <a:lnTo>
                    <a:pt x="3929" y="524"/>
                  </a:lnTo>
                  <a:lnTo>
                    <a:pt x="3927" y="519"/>
                  </a:lnTo>
                  <a:lnTo>
                    <a:pt x="3925" y="515"/>
                  </a:lnTo>
                  <a:lnTo>
                    <a:pt x="3922" y="510"/>
                  </a:lnTo>
                  <a:lnTo>
                    <a:pt x="3920" y="506"/>
                  </a:lnTo>
                  <a:lnTo>
                    <a:pt x="3917" y="502"/>
                  </a:lnTo>
                  <a:lnTo>
                    <a:pt x="3914" y="498"/>
                  </a:lnTo>
                  <a:lnTo>
                    <a:pt x="3910" y="493"/>
                  </a:lnTo>
                  <a:lnTo>
                    <a:pt x="3907" y="489"/>
                  </a:lnTo>
                  <a:lnTo>
                    <a:pt x="3904" y="484"/>
                  </a:lnTo>
                  <a:lnTo>
                    <a:pt x="3859" y="472"/>
                  </a:lnTo>
                  <a:lnTo>
                    <a:pt x="3860" y="469"/>
                  </a:lnTo>
                  <a:lnTo>
                    <a:pt x="3862" y="467"/>
                  </a:lnTo>
                  <a:lnTo>
                    <a:pt x="3863" y="464"/>
                  </a:lnTo>
                  <a:lnTo>
                    <a:pt x="3864" y="462"/>
                  </a:lnTo>
                  <a:lnTo>
                    <a:pt x="3866" y="460"/>
                  </a:lnTo>
                  <a:lnTo>
                    <a:pt x="3866" y="458"/>
                  </a:lnTo>
                  <a:lnTo>
                    <a:pt x="3867" y="456"/>
                  </a:lnTo>
                  <a:lnTo>
                    <a:pt x="3868" y="455"/>
                  </a:lnTo>
                  <a:lnTo>
                    <a:pt x="3868" y="454"/>
                  </a:lnTo>
                  <a:lnTo>
                    <a:pt x="3867" y="453"/>
                  </a:lnTo>
                  <a:lnTo>
                    <a:pt x="3866" y="453"/>
                  </a:lnTo>
                  <a:lnTo>
                    <a:pt x="3865" y="452"/>
                  </a:lnTo>
                  <a:lnTo>
                    <a:pt x="3864" y="451"/>
                  </a:lnTo>
                  <a:lnTo>
                    <a:pt x="3863" y="450"/>
                  </a:lnTo>
                  <a:lnTo>
                    <a:pt x="3861" y="449"/>
                  </a:lnTo>
                  <a:lnTo>
                    <a:pt x="3859" y="449"/>
                  </a:lnTo>
                  <a:lnTo>
                    <a:pt x="3857" y="448"/>
                  </a:lnTo>
                  <a:lnTo>
                    <a:pt x="3854" y="448"/>
                  </a:lnTo>
                  <a:lnTo>
                    <a:pt x="3851" y="448"/>
                  </a:lnTo>
                  <a:lnTo>
                    <a:pt x="3848" y="448"/>
                  </a:lnTo>
                  <a:lnTo>
                    <a:pt x="3844" y="448"/>
                  </a:lnTo>
                  <a:lnTo>
                    <a:pt x="3841" y="448"/>
                  </a:lnTo>
                  <a:lnTo>
                    <a:pt x="3838" y="448"/>
                  </a:lnTo>
                  <a:lnTo>
                    <a:pt x="3835" y="451"/>
                  </a:lnTo>
                  <a:lnTo>
                    <a:pt x="3832" y="453"/>
                  </a:lnTo>
                  <a:lnTo>
                    <a:pt x="3830" y="455"/>
                  </a:lnTo>
                  <a:lnTo>
                    <a:pt x="3827" y="458"/>
                  </a:lnTo>
                  <a:lnTo>
                    <a:pt x="3824" y="460"/>
                  </a:lnTo>
                  <a:lnTo>
                    <a:pt x="3823" y="461"/>
                  </a:lnTo>
                  <a:lnTo>
                    <a:pt x="3821" y="462"/>
                  </a:lnTo>
                  <a:lnTo>
                    <a:pt x="3819" y="463"/>
                  </a:lnTo>
                  <a:lnTo>
                    <a:pt x="3817" y="465"/>
                  </a:lnTo>
                  <a:lnTo>
                    <a:pt x="3815" y="465"/>
                  </a:lnTo>
                  <a:lnTo>
                    <a:pt x="3813" y="465"/>
                  </a:lnTo>
                  <a:lnTo>
                    <a:pt x="3812" y="465"/>
                  </a:lnTo>
                  <a:lnTo>
                    <a:pt x="3814" y="462"/>
                  </a:lnTo>
                  <a:lnTo>
                    <a:pt x="3817" y="457"/>
                  </a:lnTo>
                  <a:lnTo>
                    <a:pt x="3818" y="453"/>
                  </a:lnTo>
                  <a:lnTo>
                    <a:pt x="3819" y="449"/>
                  </a:lnTo>
                  <a:lnTo>
                    <a:pt x="3819" y="446"/>
                  </a:lnTo>
                  <a:lnTo>
                    <a:pt x="3819" y="443"/>
                  </a:lnTo>
                  <a:lnTo>
                    <a:pt x="3817" y="441"/>
                  </a:lnTo>
                  <a:lnTo>
                    <a:pt x="3816" y="439"/>
                  </a:lnTo>
                  <a:lnTo>
                    <a:pt x="3814" y="437"/>
                  </a:lnTo>
                  <a:lnTo>
                    <a:pt x="3811" y="435"/>
                  </a:lnTo>
                  <a:lnTo>
                    <a:pt x="3809" y="435"/>
                  </a:lnTo>
                  <a:lnTo>
                    <a:pt x="3805" y="434"/>
                  </a:lnTo>
                  <a:lnTo>
                    <a:pt x="3805" y="442"/>
                  </a:lnTo>
                  <a:lnTo>
                    <a:pt x="3804" y="449"/>
                  </a:lnTo>
                  <a:lnTo>
                    <a:pt x="3802" y="456"/>
                  </a:lnTo>
                  <a:lnTo>
                    <a:pt x="3799" y="462"/>
                  </a:lnTo>
                  <a:lnTo>
                    <a:pt x="3795" y="467"/>
                  </a:lnTo>
                  <a:lnTo>
                    <a:pt x="3791" y="472"/>
                  </a:lnTo>
                  <a:lnTo>
                    <a:pt x="3786" y="476"/>
                  </a:lnTo>
                  <a:lnTo>
                    <a:pt x="3781" y="480"/>
                  </a:lnTo>
                  <a:lnTo>
                    <a:pt x="3775" y="483"/>
                  </a:lnTo>
                  <a:lnTo>
                    <a:pt x="3769" y="486"/>
                  </a:lnTo>
                  <a:lnTo>
                    <a:pt x="3761" y="489"/>
                  </a:lnTo>
                  <a:lnTo>
                    <a:pt x="3753" y="490"/>
                  </a:lnTo>
                  <a:lnTo>
                    <a:pt x="3757" y="484"/>
                  </a:lnTo>
                  <a:lnTo>
                    <a:pt x="3760" y="478"/>
                  </a:lnTo>
                  <a:lnTo>
                    <a:pt x="3763" y="472"/>
                  </a:lnTo>
                  <a:lnTo>
                    <a:pt x="3766" y="466"/>
                  </a:lnTo>
                  <a:lnTo>
                    <a:pt x="3769" y="460"/>
                  </a:lnTo>
                  <a:lnTo>
                    <a:pt x="3771" y="454"/>
                  </a:lnTo>
                  <a:lnTo>
                    <a:pt x="3774" y="448"/>
                  </a:lnTo>
                  <a:lnTo>
                    <a:pt x="3776" y="443"/>
                  </a:lnTo>
                  <a:lnTo>
                    <a:pt x="3777" y="437"/>
                  </a:lnTo>
                  <a:lnTo>
                    <a:pt x="3778" y="432"/>
                  </a:lnTo>
                  <a:lnTo>
                    <a:pt x="3779" y="427"/>
                  </a:lnTo>
                  <a:lnTo>
                    <a:pt x="3779" y="421"/>
                  </a:lnTo>
                  <a:lnTo>
                    <a:pt x="3779" y="419"/>
                  </a:lnTo>
                  <a:lnTo>
                    <a:pt x="3779" y="416"/>
                  </a:lnTo>
                  <a:lnTo>
                    <a:pt x="3778" y="413"/>
                  </a:lnTo>
                  <a:lnTo>
                    <a:pt x="3777" y="410"/>
                  </a:lnTo>
                  <a:lnTo>
                    <a:pt x="3776" y="408"/>
                  </a:lnTo>
                  <a:lnTo>
                    <a:pt x="3775" y="404"/>
                  </a:lnTo>
                  <a:lnTo>
                    <a:pt x="3774" y="402"/>
                  </a:lnTo>
                  <a:lnTo>
                    <a:pt x="3772" y="399"/>
                  </a:lnTo>
                  <a:lnTo>
                    <a:pt x="3771" y="397"/>
                  </a:lnTo>
                  <a:lnTo>
                    <a:pt x="3770" y="395"/>
                  </a:lnTo>
                  <a:lnTo>
                    <a:pt x="3769" y="394"/>
                  </a:lnTo>
                  <a:lnTo>
                    <a:pt x="3767" y="392"/>
                  </a:lnTo>
                  <a:lnTo>
                    <a:pt x="3764" y="386"/>
                  </a:lnTo>
                  <a:lnTo>
                    <a:pt x="3759" y="380"/>
                  </a:lnTo>
                  <a:lnTo>
                    <a:pt x="3755" y="375"/>
                  </a:lnTo>
                  <a:lnTo>
                    <a:pt x="3750" y="371"/>
                  </a:lnTo>
                  <a:lnTo>
                    <a:pt x="3744" y="367"/>
                  </a:lnTo>
                  <a:lnTo>
                    <a:pt x="3739" y="364"/>
                  </a:lnTo>
                  <a:lnTo>
                    <a:pt x="3732" y="360"/>
                  </a:lnTo>
                  <a:lnTo>
                    <a:pt x="3727" y="359"/>
                  </a:lnTo>
                  <a:lnTo>
                    <a:pt x="3720" y="357"/>
                  </a:lnTo>
                  <a:lnTo>
                    <a:pt x="3714" y="355"/>
                  </a:lnTo>
                  <a:lnTo>
                    <a:pt x="3708" y="355"/>
                  </a:lnTo>
                  <a:lnTo>
                    <a:pt x="3701" y="354"/>
                  </a:lnTo>
                  <a:lnTo>
                    <a:pt x="3692" y="355"/>
                  </a:lnTo>
                  <a:lnTo>
                    <a:pt x="3683" y="356"/>
                  </a:lnTo>
                  <a:lnTo>
                    <a:pt x="3676" y="358"/>
                  </a:lnTo>
                  <a:lnTo>
                    <a:pt x="3670" y="360"/>
                  </a:lnTo>
                  <a:lnTo>
                    <a:pt x="3664" y="364"/>
                  </a:lnTo>
                  <a:lnTo>
                    <a:pt x="3659" y="368"/>
                  </a:lnTo>
                  <a:lnTo>
                    <a:pt x="3656" y="373"/>
                  </a:lnTo>
                  <a:lnTo>
                    <a:pt x="3652" y="379"/>
                  </a:lnTo>
                  <a:lnTo>
                    <a:pt x="3650" y="385"/>
                  </a:lnTo>
                  <a:lnTo>
                    <a:pt x="3649" y="393"/>
                  </a:lnTo>
                  <a:lnTo>
                    <a:pt x="3648" y="401"/>
                  </a:lnTo>
                  <a:lnTo>
                    <a:pt x="3648" y="410"/>
                  </a:lnTo>
                  <a:lnTo>
                    <a:pt x="3647" y="411"/>
                  </a:lnTo>
                  <a:lnTo>
                    <a:pt x="3648" y="411"/>
                  </a:lnTo>
                  <a:lnTo>
                    <a:pt x="3647" y="412"/>
                  </a:lnTo>
                  <a:lnTo>
                    <a:pt x="3647" y="413"/>
                  </a:lnTo>
                  <a:lnTo>
                    <a:pt x="3648" y="414"/>
                  </a:lnTo>
                  <a:lnTo>
                    <a:pt x="3647" y="415"/>
                  </a:lnTo>
                  <a:lnTo>
                    <a:pt x="3648" y="416"/>
                  </a:lnTo>
                  <a:lnTo>
                    <a:pt x="3648" y="418"/>
                  </a:lnTo>
                  <a:lnTo>
                    <a:pt x="3647" y="419"/>
                  </a:lnTo>
                  <a:lnTo>
                    <a:pt x="3648" y="420"/>
                  </a:lnTo>
                  <a:lnTo>
                    <a:pt x="3648" y="421"/>
                  </a:lnTo>
                  <a:lnTo>
                    <a:pt x="3646" y="423"/>
                  </a:lnTo>
                  <a:lnTo>
                    <a:pt x="3644" y="425"/>
                  </a:lnTo>
                  <a:lnTo>
                    <a:pt x="3642" y="425"/>
                  </a:lnTo>
                  <a:lnTo>
                    <a:pt x="3640" y="426"/>
                  </a:lnTo>
                  <a:lnTo>
                    <a:pt x="3638" y="427"/>
                  </a:lnTo>
                  <a:lnTo>
                    <a:pt x="3635" y="427"/>
                  </a:lnTo>
                  <a:lnTo>
                    <a:pt x="3633" y="427"/>
                  </a:lnTo>
                  <a:lnTo>
                    <a:pt x="3630" y="426"/>
                  </a:lnTo>
                  <a:lnTo>
                    <a:pt x="3628" y="425"/>
                  </a:lnTo>
                  <a:lnTo>
                    <a:pt x="3626" y="425"/>
                  </a:lnTo>
                  <a:lnTo>
                    <a:pt x="3623" y="423"/>
                  </a:lnTo>
                  <a:lnTo>
                    <a:pt x="3622" y="421"/>
                  </a:lnTo>
                  <a:lnTo>
                    <a:pt x="3629" y="441"/>
                  </a:lnTo>
                  <a:lnTo>
                    <a:pt x="3632" y="443"/>
                  </a:lnTo>
                  <a:lnTo>
                    <a:pt x="3635" y="445"/>
                  </a:lnTo>
                  <a:lnTo>
                    <a:pt x="3638" y="447"/>
                  </a:lnTo>
                  <a:lnTo>
                    <a:pt x="3642" y="449"/>
                  </a:lnTo>
                  <a:lnTo>
                    <a:pt x="3644" y="452"/>
                  </a:lnTo>
                  <a:lnTo>
                    <a:pt x="3647" y="455"/>
                  </a:lnTo>
                  <a:lnTo>
                    <a:pt x="3650" y="457"/>
                  </a:lnTo>
                  <a:lnTo>
                    <a:pt x="3652" y="460"/>
                  </a:lnTo>
                  <a:lnTo>
                    <a:pt x="3655" y="463"/>
                  </a:lnTo>
                  <a:lnTo>
                    <a:pt x="3657" y="466"/>
                  </a:lnTo>
                  <a:lnTo>
                    <a:pt x="3659" y="469"/>
                  </a:lnTo>
                  <a:lnTo>
                    <a:pt x="3661" y="472"/>
                  </a:lnTo>
                  <a:lnTo>
                    <a:pt x="3687" y="448"/>
                  </a:lnTo>
                  <a:lnTo>
                    <a:pt x="3690" y="444"/>
                  </a:lnTo>
                  <a:lnTo>
                    <a:pt x="3694" y="442"/>
                  </a:lnTo>
                  <a:lnTo>
                    <a:pt x="3696" y="439"/>
                  </a:lnTo>
                  <a:lnTo>
                    <a:pt x="3699" y="436"/>
                  </a:lnTo>
                  <a:lnTo>
                    <a:pt x="3701" y="434"/>
                  </a:lnTo>
                  <a:lnTo>
                    <a:pt x="3703" y="432"/>
                  </a:lnTo>
                  <a:lnTo>
                    <a:pt x="3704" y="429"/>
                  </a:lnTo>
                  <a:lnTo>
                    <a:pt x="3706" y="427"/>
                  </a:lnTo>
                  <a:lnTo>
                    <a:pt x="3706" y="425"/>
                  </a:lnTo>
                  <a:lnTo>
                    <a:pt x="3708" y="422"/>
                  </a:lnTo>
                  <a:lnTo>
                    <a:pt x="3708" y="420"/>
                  </a:lnTo>
                  <a:lnTo>
                    <a:pt x="3708" y="416"/>
                  </a:lnTo>
                  <a:lnTo>
                    <a:pt x="3704" y="420"/>
                  </a:lnTo>
                  <a:lnTo>
                    <a:pt x="3701" y="421"/>
                  </a:lnTo>
                  <a:lnTo>
                    <a:pt x="3699" y="423"/>
                  </a:lnTo>
                  <a:lnTo>
                    <a:pt x="3696" y="424"/>
                  </a:lnTo>
                  <a:lnTo>
                    <a:pt x="3693" y="425"/>
                  </a:lnTo>
                  <a:lnTo>
                    <a:pt x="3690" y="425"/>
                  </a:lnTo>
                  <a:lnTo>
                    <a:pt x="3688" y="424"/>
                  </a:lnTo>
                  <a:lnTo>
                    <a:pt x="3686" y="423"/>
                  </a:lnTo>
                  <a:lnTo>
                    <a:pt x="3683" y="420"/>
                  </a:lnTo>
                  <a:lnTo>
                    <a:pt x="3680" y="418"/>
                  </a:lnTo>
                  <a:lnTo>
                    <a:pt x="3678" y="414"/>
                  </a:lnTo>
                  <a:lnTo>
                    <a:pt x="3675" y="410"/>
                  </a:lnTo>
                  <a:lnTo>
                    <a:pt x="3676" y="407"/>
                  </a:lnTo>
                  <a:lnTo>
                    <a:pt x="3678" y="404"/>
                  </a:lnTo>
                  <a:lnTo>
                    <a:pt x="3679" y="401"/>
                  </a:lnTo>
                  <a:lnTo>
                    <a:pt x="3681" y="398"/>
                  </a:lnTo>
                  <a:lnTo>
                    <a:pt x="3683" y="395"/>
                  </a:lnTo>
                  <a:lnTo>
                    <a:pt x="3685" y="392"/>
                  </a:lnTo>
                  <a:lnTo>
                    <a:pt x="3687" y="390"/>
                  </a:lnTo>
                  <a:lnTo>
                    <a:pt x="3689" y="387"/>
                  </a:lnTo>
                  <a:lnTo>
                    <a:pt x="3692" y="385"/>
                  </a:lnTo>
                  <a:lnTo>
                    <a:pt x="3694" y="383"/>
                  </a:lnTo>
                  <a:lnTo>
                    <a:pt x="3697" y="381"/>
                  </a:lnTo>
                  <a:lnTo>
                    <a:pt x="3701" y="379"/>
                  </a:lnTo>
                  <a:lnTo>
                    <a:pt x="3707" y="380"/>
                  </a:lnTo>
                  <a:lnTo>
                    <a:pt x="3713" y="381"/>
                  </a:lnTo>
                  <a:lnTo>
                    <a:pt x="3718" y="383"/>
                  </a:lnTo>
                  <a:lnTo>
                    <a:pt x="3723" y="385"/>
                  </a:lnTo>
                  <a:lnTo>
                    <a:pt x="3727" y="388"/>
                  </a:lnTo>
                  <a:lnTo>
                    <a:pt x="3730" y="392"/>
                  </a:lnTo>
                  <a:lnTo>
                    <a:pt x="3734" y="397"/>
                  </a:lnTo>
                  <a:lnTo>
                    <a:pt x="3736" y="402"/>
                  </a:lnTo>
                  <a:lnTo>
                    <a:pt x="3738" y="408"/>
                  </a:lnTo>
                  <a:lnTo>
                    <a:pt x="3740" y="414"/>
                  </a:lnTo>
                  <a:lnTo>
                    <a:pt x="3741" y="421"/>
                  </a:lnTo>
                  <a:lnTo>
                    <a:pt x="3741" y="428"/>
                  </a:lnTo>
                  <a:lnTo>
                    <a:pt x="3741" y="439"/>
                  </a:lnTo>
                  <a:lnTo>
                    <a:pt x="3739" y="449"/>
                  </a:lnTo>
                  <a:lnTo>
                    <a:pt x="3736" y="458"/>
                  </a:lnTo>
                  <a:lnTo>
                    <a:pt x="3732" y="466"/>
                  </a:lnTo>
                  <a:lnTo>
                    <a:pt x="3727" y="473"/>
                  </a:lnTo>
                  <a:lnTo>
                    <a:pt x="3722" y="479"/>
                  </a:lnTo>
                  <a:lnTo>
                    <a:pt x="3715" y="484"/>
                  </a:lnTo>
                  <a:lnTo>
                    <a:pt x="3707" y="489"/>
                  </a:lnTo>
                  <a:lnTo>
                    <a:pt x="3698" y="492"/>
                  </a:lnTo>
                  <a:lnTo>
                    <a:pt x="3689" y="495"/>
                  </a:lnTo>
                  <a:lnTo>
                    <a:pt x="3679" y="496"/>
                  </a:lnTo>
                  <a:lnTo>
                    <a:pt x="3668" y="496"/>
                  </a:lnTo>
                  <a:lnTo>
                    <a:pt x="3661" y="496"/>
                  </a:lnTo>
                  <a:lnTo>
                    <a:pt x="3656" y="496"/>
                  </a:lnTo>
                  <a:lnTo>
                    <a:pt x="3649" y="496"/>
                  </a:lnTo>
                  <a:lnTo>
                    <a:pt x="3643" y="495"/>
                  </a:lnTo>
                  <a:lnTo>
                    <a:pt x="3638" y="493"/>
                  </a:lnTo>
                  <a:lnTo>
                    <a:pt x="3633" y="492"/>
                  </a:lnTo>
                  <a:lnTo>
                    <a:pt x="3628" y="491"/>
                  </a:lnTo>
                  <a:lnTo>
                    <a:pt x="3622" y="489"/>
                  </a:lnTo>
                  <a:lnTo>
                    <a:pt x="3617" y="486"/>
                  </a:lnTo>
                  <a:lnTo>
                    <a:pt x="3612" y="484"/>
                  </a:lnTo>
                  <a:lnTo>
                    <a:pt x="3607" y="482"/>
                  </a:lnTo>
                  <a:lnTo>
                    <a:pt x="3603" y="479"/>
                  </a:lnTo>
                  <a:lnTo>
                    <a:pt x="3601" y="475"/>
                  </a:lnTo>
                  <a:lnTo>
                    <a:pt x="3599" y="471"/>
                  </a:lnTo>
                  <a:lnTo>
                    <a:pt x="3598" y="466"/>
                  </a:lnTo>
                  <a:lnTo>
                    <a:pt x="3596" y="460"/>
                  </a:lnTo>
                  <a:lnTo>
                    <a:pt x="3595" y="454"/>
                  </a:lnTo>
                  <a:lnTo>
                    <a:pt x="3595" y="447"/>
                  </a:lnTo>
                  <a:lnTo>
                    <a:pt x="3595" y="440"/>
                  </a:lnTo>
                  <a:lnTo>
                    <a:pt x="3595" y="432"/>
                  </a:lnTo>
                  <a:lnTo>
                    <a:pt x="3596" y="424"/>
                  </a:lnTo>
                  <a:lnTo>
                    <a:pt x="3597" y="415"/>
                  </a:lnTo>
                  <a:lnTo>
                    <a:pt x="3600" y="406"/>
                  </a:lnTo>
                  <a:lnTo>
                    <a:pt x="3603" y="397"/>
                  </a:lnTo>
                  <a:lnTo>
                    <a:pt x="3607" y="381"/>
                  </a:lnTo>
                  <a:lnTo>
                    <a:pt x="3613" y="367"/>
                  </a:lnTo>
                  <a:lnTo>
                    <a:pt x="3619" y="354"/>
                  </a:lnTo>
                  <a:lnTo>
                    <a:pt x="3626" y="343"/>
                  </a:lnTo>
                  <a:lnTo>
                    <a:pt x="3633" y="334"/>
                  </a:lnTo>
                  <a:lnTo>
                    <a:pt x="3642" y="327"/>
                  </a:lnTo>
                  <a:lnTo>
                    <a:pt x="3650" y="322"/>
                  </a:lnTo>
                  <a:lnTo>
                    <a:pt x="3659" y="319"/>
                  </a:lnTo>
                  <a:lnTo>
                    <a:pt x="3668" y="317"/>
                  </a:lnTo>
                  <a:lnTo>
                    <a:pt x="3678" y="317"/>
                  </a:lnTo>
                  <a:lnTo>
                    <a:pt x="3689" y="319"/>
                  </a:lnTo>
                  <a:lnTo>
                    <a:pt x="3701" y="323"/>
                  </a:lnTo>
                  <a:lnTo>
                    <a:pt x="3710" y="326"/>
                  </a:lnTo>
                  <a:lnTo>
                    <a:pt x="3719" y="330"/>
                  </a:lnTo>
                  <a:lnTo>
                    <a:pt x="3729" y="334"/>
                  </a:lnTo>
                  <a:lnTo>
                    <a:pt x="3739" y="338"/>
                  </a:lnTo>
                  <a:lnTo>
                    <a:pt x="3751" y="343"/>
                  </a:lnTo>
                  <a:lnTo>
                    <a:pt x="3762" y="348"/>
                  </a:lnTo>
                  <a:lnTo>
                    <a:pt x="3774" y="353"/>
                  </a:lnTo>
                  <a:lnTo>
                    <a:pt x="3786" y="360"/>
                  </a:lnTo>
                  <a:lnTo>
                    <a:pt x="3799" y="367"/>
                  </a:lnTo>
                  <a:lnTo>
                    <a:pt x="3812" y="374"/>
                  </a:lnTo>
                  <a:lnTo>
                    <a:pt x="3824" y="383"/>
                  </a:lnTo>
                  <a:lnTo>
                    <a:pt x="3838" y="392"/>
                  </a:lnTo>
                  <a:lnTo>
                    <a:pt x="3866" y="397"/>
                  </a:lnTo>
                  <a:lnTo>
                    <a:pt x="3877" y="397"/>
                  </a:lnTo>
                  <a:lnTo>
                    <a:pt x="3886" y="395"/>
                  </a:lnTo>
                  <a:lnTo>
                    <a:pt x="3896" y="392"/>
                  </a:lnTo>
                  <a:lnTo>
                    <a:pt x="3904" y="389"/>
                  </a:lnTo>
                  <a:lnTo>
                    <a:pt x="3911" y="385"/>
                  </a:lnTo>
                  <a:lnTo>
                    <a:pt x="3918" y="380"/>
                  </a:lnTo>
                  <a:lnTo>
                    <a:pt x="3924" y="374"/>
                  </a:lnTo>
                  <a:lnTo>
                    <a:pt x="3928" y="367"/>
                  </a:lnTo>
                  <a:lnTo>
                    <a:pt x="3932" y="360"/>
                  </a:lnTo>
                  <a:lnTo>
                    <a:pt x="3934" y="352"/>
                  </a:lnTo>
                  <a:lnTo>
                    <a:pt x="3936" y="344"/>
                  </a:lnTo>
                  <a:lnTo>
                    <a:pt x="3937" y="334"/>
                  </a:lnTo>
                  <a:lnTo>
                    <a:pt x="3936" y="327"/>
                  </a:lnTo>
                  <a:lnTo>
                    <a:pt x="3936" y="320"/>
                  </a:lnTo>
                  <a:lnTo>
                    <a:pt x="3934" y="314"/>
                  </a:lnTo>
                  <a:lnTo>
                    <a:pt x="3932" y="308"/>
                  </a:lnTo>
                  <a:lnTo>
                    <a:pt x="3931" y="303"/>
                  </a:lnTo>
                  <a:lnTo>
                    <a:pt x="3928" y="298"/>
                  </a:lnTo>
                  <a:lnTo>
                    <a:pt x="3925" y="293"/>
                  </a:lnTo>
                  <a:lnTo>
                    <a:pt x="3922" y="289"/>
                  </a:lnTo>
                  <a:lnTo>
                    <a:pt x="3918" y="286"/>
                  </a:lnTo>
                  <a:lnTo>
                    <a:pt x="3913" y="283"/>
                  </a:lnTo>
                  <a:lnTo>
                    <a:pt x="3908" y="281"/>
                  </a:lnTo>
                  <a:lnTo>
                    <a:pt x="3904" y="279"/>
                  </a:lnTo>
                  <a:lnTo>
                    <a:pt x="3908" y="279"/>
                  </a:lnTo>
                  <a:lnTo>
                    <a:pt x="3913" y="277"/>
                  </a:lnTo>
                  <a:lnTo>
                    <a:pt x="3918" y="275"/>
                  </a:lnTo>
                  <a:lnTo>
                    <a:pt x="3922" y="271"/>
                  </a:lnTo>
                  <a:lnTo>
                    <a:pt x="3925" y="267"/>
                  </a:lnTo>
                  <a:lnTo>
                    <a:pt x="3928" y="262"/>
                  </a:lnTo>
                  <a:lnTo>
                    <a:pt x="3931" y="256"/>
                  </a:lnTo>
                  <a:lnTo>
                    <a:pt x="3932" y="250"/>
                  </a:lnTo>
                  <a:lnTo>
                    <a:pt x="3934" y="242"/>
                  </a:lnTo>
                  <a:lnTo>
                    <a:pt x="3936" y="235"/>
                  </a:lnTo>
                  <a:lnTo>
                    <a:pt x="3936" y="226"/>
                  </a:lnTo>
                  <a:lnTo>
                    <a:pt x="3937" y="216"/>
                  </a:lnTo>
                  <a:lnTo>
                    <a:pt x="3936" y="209"/>
                  </a:lnTo>
                  <a:lnTo>
                    <a:pt x="3935" y="202"/>
                  </a:lnTo>
                  <a:lnTo>
                    <a:pt x="3933" y="196"/>
                  </a:lnTo>
                  <a:lnTo>
                    <a:pt x="3930" y="190"/>
                  </a:lnTo>
                  <a:lnTo>
                    <a:pt x="3926" y="184"/>
                  </a:lnTo>
                  <a:lnTo>
                    <a:pt x="3921" y="179"/>
                  </a:lnTo>
                  <a:lnTo>
                    <a:pt x="3915" y="176"/>
                  </a:lnTo>
                  <a:lnTo>
                    <a:pt x="3908" y="172"/>
                  </a:lnTo>
                  <a:lnTo>
                    <a:pt x="3901" y="168"/>
                  </a:lnTo>
                  <a:lnTo>
                    <a:pt x="3892" y="165"/>
                  </a:lnTo>
                  <a:lnTo>
                    <a:pt x="3882" y="163"/>
                  </a:lnTo>
                  <a:lnTo>
                    <a:pt x="3871" y="161"/>
                  </a:lnTo>
                  <a:lnTo>
                    <a:pt x="3838" y="161"/>
                  </a:lnTo>
                  <a:lnTo>
                    <a:pt x="3701" y="230"/>
                  </a:lnTo>
                  <a:lnTo>
                    <a:pt x="3693" y="232"/>
                  </a:lnTo>
                  <a:lnTo>
                    <a:pt x="3685" y="234"/>
                  </a:lnTo>
                  <a:lnTo>
                    <a:pt x="3678" y="235"/>
                  </a:lnTo>
                  <a:lnTo>
                    <a:pt x="3672" y="236"/>
                  </a:lnTo>
                  <a:lnTo>
                    <a:pt x="3666" y="236"/>
                  </a:lnTo>
                  <a:lnTo>
                    <a:pt x="3661" y="236"/>
                  </a:lnTo>
                  <a:lnTo>
                    <a:pt x="3655" y="235"/>
                  </a:lnTo>
                  <a:lnTo>
                    <a:pt x="3650" y="233"/>
                  </a:lnTo>
                  <a:lnTo>
                    <a:pt x="3646" y="231"/>
                  </a:lnTo>
                  <a:lnTo>
                    <a:pt x="3642" y="229"/>
                  </a:lnTo>
                  <a:lnTo>
                    <a:pt x="3638" y="226"/>
                  </a:lnTo>
                  <a:lnTo>
                    <a:pt x="3635" y="223"/>
                  </a:lnTo>
                  <a:lnTo>
                    <a:pt x="3631" y="221"/>
                  </a:lnTo>
                  <a:lnTo>
                    <a:pt x="3628" y="218"/>
                  </a:lnTo>
                  <a:lnTo>
                    <a:pt x="3625" y="214"/>
                  </a:lnTo>
                  <a:lnTo>
                    <a:pt x="3622" y="211"/>
                  </a:lnTo>
                  <a:lnTo>
                    <a:pt x="3619" y="207"/>
                  </a:lnTo>
                  <a:lnTo>
                    <a:pt x="3616" y="204"/>
                  </a:lnTo>
                  <a:lnTo>
                    <a:pt x="3614" y="200"/>
                  </a:lnTo>
                  <a:lnTo>
                    <a:pt x="3611" y="195"/>
                  </a:lnTo>
                  <a:lnTo>
                    <a:pt x="3609" y="191"/>
                  </a:lnTo>
                  <a:lnTo>
                    <a:pt x="3607" y="186"/>
                  </a:lnTo>
                  <a:lnTo>
                    <a:pt x="3604" y="180"/>
                  </a:lnTo>
                  <a:lnTo>
                    <a:pt x="3603" y="174"/>
                  </a:lnTo>
                  <a:lnTo>
                    <a:pt x="3602" y="169"/>
                  </a:lnTo>
                  <a:lnTo>
                    <a:pt x="3602" y="164"/>
                  </a:lnTo>
                  <a:lnTo>
                    <a:pt x="3602" y="160"/>
                  </a:lnTo>
                  <a:lnTo>
                    <a:pt x="3601" y="155"/>
                  </a:lnTo>
                  <a:lnTo>
                    <a:pt x="3600" y="150"/>
                  </a:lnTo>
                  <a:lnTo>
                    <a:pt x="3599" y="146"/>
                  </a:lnTo>
                  <a:lnTo>
                    <a:pt x="3598" y="141"/>
                  </a:lnTo>
                  <a:lnTo>
                    <a:pt x="3597" y="136"/>
                  </a:lnTo>
                  <a:lnTo>
                    <a:pt x="3596" y="132"/>
                  </a:lnTo>
                  <a:lnTo>
                    <a:pt x="3596" y="127"/>
                  </a:lnTo>
                  <a:lnTo>
                    <a:pt x="3596" y="123"/>
                  </a:lnTo>
                  <a:lnTo>
                    <a:pt x="3596" y="118"/>
                  </a:lnTo>
                  <a:lnTo>
                    <a:pt x="3596" y="108"/>
                  </a:lnTo>
                  <a:lnTo>
                    <a:pt x="3598" y="98"/>
                  </a:lnTo>
                  <a:lnTo>
                    <a:pt x="3600" y="90"/>
                  </a:lnTo>
                  <a:lnTo>
                    <a:pt x="3604" y="82"/>
                  </a:lnTo>
                  <a:lnTo>
                    <a:pt x="3609" y="76"/>
                  </a:lnTo>
                  <a:lnTo>
                    <a:pt x="3614" y="71"/>
                  </a:lnTo>
                  <a:lnTo>
                    <a:pt x="3621" y="66"/>
                  </a:lnTo>
                  <a:lnTo>
                    <a:pt x="3629" y="62"/>
                  </a:lnTo>
                  <a:lnTo>
                    <a:pt x="3637" y="59"/>
                  </a:lnTo>
                  <a:lnTo>
                    <a:pt x="3647" y="57"/>
                  </a:lnTo>
                  <a:lnTo>
                    <a:pt x="3657" y="56"/>
                  </a:lnTo>
                  <a:lnTo>
                    <a:pt x="3668" y="55"/>
                  </a:lnTo>
                  <a:lnTo>
                    <a:pt x="3674" y="56"/>
                  </a:lnTo>
                  <a:lnTo>
                    <a:pt x="3680" y="56"/>
                  </a:lnTo>
                  <a:lnTo>
                    <a:pt x="3685" y="57"/>
                  </a:lnTo>
                  <a:lnTo>
                    <a:pt x="3690" y="57"/>
                  </a:lnTo>
                  <a:lnTo>
                    <a:pt x="3694" y="58"/>
                  </a:lnTo>
                  <a:lnTo>
                    <a:pt x="3698" y="59"/>
                  </a:lnTo>
                  <a:lnTo>
                    <a:pt x="3702" y="61"/>
                  </a:lnTo>
                  <a:lnTo>
                    <a:pt x="3705" y="62"/>
                  </a:lnTo>
                  <a:lnTo>
                    <a:pt x="3708" y="63"/>
                  </a:lnTo>
                  <a:lnTo>
                    <a:pt x="3710" y="64"/>
                  </a:lnTo>
                  <a:lnTo>
                    <a:pt x="3711" y="66"/>
                  </a:lnTo>
                  <a:lnTo>
                    <a:pt x="3713" y="68"/>
                  </a:lnTo>
                  <a:lnTo>
                    <a:pt x="3717" y="69"/>
                  </a:lnTo>
                  <a:lnTo>
                    <a:pt x="3720" y="72"/>
                  </a:lnTo>
                  <a:lnTo>
                    <a:pt x="3722" y="75"/>
                  </a:lnTo>
                  <a:lnTo>
                    <a:pt x="3725" y="78"/>
                  </a:lnTo>
                  <a:lnTo>
                    <a:pt x="3727" y="82"/>
                  </a:lnTo>
                  <a:lnTo>
                    <a:pt x="3730" y="86"/>
                  </a:lnTo>
                  <a:lnTo>
                    <a:pt x="3732" y="91"/>
                  </a:lnTo>
                  <a:lnTo>
                    <a:pt x="3734" y="96"/>
                  </a:lnTo>
                  <a:lnTo>
                    <a:pt x="3736" y="102"/>
                  </a:lnTo>
                  <a:lnTo>
                    <a:pt x="3737" y="109"/>
                  </a:lnTo>
                  <a:lnTo>
                    <a:pt x="3739" y="116"/>
                  </a:lnTo>
                  <a:lnTo>
                    <a:pt x="3741" y="123"/>
                  </a:lnTo>
                  <a:lnTo>
                    <a:pt x="3741" y="129"/>
                  </a:lnTo>
                  <a:lnTo>
                    <a:pt x="3740" y="135"/>
                  </a:lnTo>
                  <a:lnTo>
                    <a:pt x="3738" y="140"/>
                  </a:lnTo>
                  <a:lnTo>
                    <a:pt x="3736" y="145"/>
                  </a:lnTo>
                  <a:lnTo>
                    <a:pt x="3734" y="149"/>
                  </a:lnTo>
                  <a:lnTo>
                    <a:pt x="3730" y="153"/>
                  </a:lnTo>
                  <a:lnTo>
                    <a:pt x="3727" y="156"/>
                  </a:lnTo>
                  <a:lnTo>
                    <a:pt x="3723" y="159"/>
                  </a:lnTo>
                  <a:lnTo>
                    <a:pt x="3718" y="162"/>
                  </a:lnTo>
                  <a:lnTo>
                    <a:pt x="3713" y="164"/>
                  </a:lnTo>
                  <a:lnTo>
                    <a:pt x="3707" y="166"/>
                  </a:lnTo>
                  <a:lnTo>
                    <a:pt x="3701" y="167"/>
                  </a:lnTo>
                  <a:lnTo>
                    <a:pt x="3696" y="165"/>
                  </a:lnTo>
                  <a:lnTo>
                    <a:pt x="3692" y="162"/>
                  </a:lnTo>
                  <a:lnTo>
                    <a:pt x="3688" y="159"/>
                  </a:lnTo>
                  <a:lnTo>
                    <a:pt x="3685" y="157"/>
                  </a:lnTo>
                  <a:lnTo>
                    <a:pt x="3682" y="154"/>
                  </a:lnTo>
                  <a:lnTo>
                    <a:pt x="3680" y="152"/>
                  </a:lnTo>
                  <a:lnTo>
                    <a:pt x="3678" y="150"/>
                  </a:lnTo>
                  <a:lnTo>
                    <a:pt x="3677" y="147"/>
                  </a:lnTo>
                  <a:lnTo>
                    <a:pt x="3676" y="145"/>
                  </a:lnTo>
                  <a:lnTo>
                    <a:pt x="3675" y="143"/>
                  </a:lnTo>
                  <a:lnTo>
                    <a:pt x="3675" y="139"/>
                  </a:lnTo>
                  <a:lnTo>
                    <a:pt x="3675" y="136"/>
                  </a:lnTo>
                  <a:lnTo>
                    <a:pt x="3676" y="135"/>
                  </a:lnTo>
                  <a:lnTo>
                    <a:pt x="3678" y="134"/>
                  </a:lnTo>
                  <a:lnTo>
                    <a:pt x="3680" y="133"/>
                  </a:lnTo>
                  <a:lnTo>
                    <a:pt x="3683" y="132"/>
                  </a:lnTo>
                  <a:lnTo>
                    <a:pt x="3685" y="131"/>
                  </a:lnTo>
                  <a:lnTo>
                    <a:pt x="3689" y="131"/>
                  </a:lnTo>
                  <a:lnTo>
                    <a:pt x="3692" y="130"/>
                  </a:lnTo>
                  <a:lnTo>
                    <a:pt x="3696" y="130"/>
                  </a:lnTo>
                  <a:lnTo>
                    <a:pt x="3700" y="130"/>
                  </a:lnTo>
                  <a:lnTo>
                    <a:pt x="3704" y="130"/>
                  </a:lnTo>
                  <a:lnTo>
                    <a:pt x="3708" y="130"/>
                  </a:lnTo>
                  <a:lnTo>
                    <a:pt x="3713" y="130"/>
                  </a:lnTo>
                  <a:lnTo>
                    <a:pt x="3711" y="127"/>
                  </a:lnTo>
                  <a:lnTo>
                    <a:pt x="3710" y="124"/>
                  </a:lnTo>
                  <a:lnTo>
                    <a:pt x="3709" y="121"/>
                  </a:lnTo>
                  <a:lnTo>
                    <a:pt x="3707" y="118"/>
                  </a:lnTo>
                  <a:lnTo>
                    <a:pt x="3705" y="115"/>
                  </a:lnTo>
                  <a:lnTo>
                    <a:pt x="3703" y="113"/>
                  </a:lnTo>
                  <a:lnTo>
                    <a:pt x="3701" y="109"/>
                  </a:lnTo>
                  <a:lnTo>
                    <a:pt x="3699" y="107"/>
                  </a:lnTo>
                  <a:lnTo>
                    <a:pt x="3696" y="105"/>
                  </a:lnTo>
                  <a:lnTo>
                    <a:pt x="3694" y="102"/>
                  </a:lnTo>
                  <a:lnTo>
                    <a:pt x="3690" y="101"/>
                  </a:lnTo>
                  <a:lnTo>
                    <a:pt x="3687" y="99"/>
                  </a:lnTo>
                  <a:lnTo>
                    <a:pt x="3684" y="97"/>
                  </a:lnTo>
                  <a:lnTo>
                    <a:pt x="3682" y="96"/>
                  </a:lnTo>
                  <a:lnTo>
                    <a:pt x="3679" y="94"/>
                  </a:lnTo>
                  <a:lnTo>
                    <a:pt x="3676" y="92"/>
                  </a:lnTo>
                  <a:lnTo>
                    <a:pt x="3674" y="90"/>
                  </a:lnTo>
                  <a:lnTo>
                    <a:pt x="3672" y="89"/>
                  </a:lnTo>
                  <a:lnTo>
                    <a:pt x="3670" y="87"/>
                  </a:lnTo>
                  <a:lnTo>
                    <a:pt x="3668" y="85"/>
                  </a:lnTo>
                  <a:lnTo>
                    <a:pt x="3666" y="82"/>
                  </a:lnTo>
                  <a:lnTo>
                    <a:pt x="3664" y="80"/>
                  </a:lnTo>
                  <a:lnTo>
                    <a:pt x="3663" y="77"/>
                  </a:lnTo>
                  <a:lnTo>
                    <a:pt x="3661" y="74"/>
                  </a:lnTo>
                  <a:lnTo>
                    <a:pt x="3661" y="77"/>
                  </a:lnTo>
                  <a:lnTo>
                    <a:pt x="3661" y="80"/>
                  </a:lnTo>
                  <a:lnTo>
                    <a:pt x="3660" y="82"/>
                  </a:lnTo>
                  <a:lnTo>
                    <a:pt x="3659" y="85"/>
                  </a:lnTo>
                  <a:lnTo>
                    <a:pt x="3658" y="87"/>
                  </a:lnTo>
                  <a:lnTo>
                    <a:pt x="3657" y="88"/>
                  </a:lnTo>
                  <a:lnTo>
                    <a:pt x="3656" y="89"/>
                  </a:lnTo>
                  <a:lnTo>
                    <a:pt x="3654" y="90"/>
                  </a:lnTo>
                  <a:lnTo>
                    <a:pt x="3652" y="91"/>
                  </a:lnTo>
                  <a:lnTo>
                    <a:pt x="3651" y="92"/>
                  </a:lnTo>
                  <a:lnTo>
                    <a:pt x="3649" y="92"/>
                  </a:lnTo>
                  <a:lnTo>
                    <a:pt x="3648" y="92"/>
                  </a:lnTo>
                  <a:lnTo>
                    <a:pt x="3646" y="94"/>
                  </a:lnTo>
                  <a:lnTo>
                    <a:pt x="3645" y="95"/>
                  </a:lnTo>
                  <a:lnTo>
                    <a:pt x="3644" y="96"/>
                  </a:lnTo>
                  <a:lnTo>
                    <a:pt x="3643" y="97"/>
                  </a:lnTo>
                  <a:lnTo>
                    <a:pt x="3642" y="97"/>
                  </a:lnTo>
                  <a:lnTo>
                    <a:pt x="3642" y="98"/>
                  </a:lnTo>
                  <a:lnTo>
                    <a:pt x="3641" y="99"/>
                  </a:lnTo>
                  <a:lnTo>
                    <a:pt x="3640" y="99"/>
                  </a:lnTo>
                  <a:lnTo>
                    <a:pt x="3639" y="99"/>
                  </a:lnTo>
                  <a:lnTo>
                    <a:pt x="3638" y="99"/>
                  </a:lnTo>
                  <a:lnTo>
                    <a:pt x="3636" y="99"/>
                  </a:lnTo>
                  <a:lnTo>
                    <a:pt x="3635" y="99"/>
                  </a:lnTo>
                  <a:lnTo>
                    <a:pt x="3622" y="118"/>
                  </a:lnTo>
                  <a:lnTo>
                    <a:pt x="3622" y="130"/>
                  </a:lnTo>
                  <a:lnTo>
                    <a:pt x="3623" y="129"/>
                  </a:lnTo>
                  <a:lnTo>
                    <a:pt x="3625" y="127"/>
                  </a:lnTo>
                  <a:lnTo>
                    <a:pt x="3627" y="125"/>
                  </a:lnTo>
                  <a:lnTo>
                    <a:pt x="3628" y="124"/>
                  </a:lnTo>
                  <a:lnTo>
                    <a:pt x="3630" y="123"/>
                  </a:lnTo>
                  <a:lnTo>
                    <a:pt x="3632" y="122"/>
                  </a:lnTo>
                  <a:lnTo>
                    <a:pt x="3633" y="122"/>
                  </a:lnTo>
                  <a:lnTo>
                    <a:pt x="3635" y="121"/>
                  </a:lnTo>
                  <a:lnTo>
                    <a:pt x="3636" y="121"/>
                  </a:lnTo>
                  <a:lnTo>
                    <a:pt x="3638" y="122"/>
                  </a:lnTo>
                  <a:lnTo>
                    <a:pt x="3640" y="122"/>
                  </a:lnTo>
                  <a:lnTo>
                    <a:pt x="3642" y="123"/>
                  </a:lnTo>
                  <a:lnTo>
                    <a:pt x="3643" y="125"/>
                  </a:lnTo>
                  <a:lnTo>
                    <a:pt x="3644" y="127"/>
                  </a:lnTo>
                  <a:lnTo>
                    <a:pt x="3645" y="128"/>
                  </a:lnTo>
                  <a:lnTo>
                    <a:pt x="3645" y="130"/>
                  </a:lnTo>
                  <a:lnTo>
                    <a:pt x="3646" y="132"/>
                  </a:lnTo>
                  <a:lnTo>
                    <a:pt x="3647" y="134"/>
                  </a:lnTo>
                  <a:lnTo>
                    <a:pt x="3647" y="137"/>
                  </a:lnTo>
                  <a:lnTo>
                    <a:pt x="3647" y="140"/>
                  </a:lnTo>
                  <a:lnTo>
                    <a:pt x="3648" y="143"/>
                  </a:lnTo>
                  <a:lnTo>
                    <a:pt x="3661" y="185"/>
                  </a:lnTo>
                  <a:lnTo>
                    <a:pt x="3663" y="187"/>
                  </a:lnTo>
                  <a:lnTo>
                    <a:pt x="3665" y="189"/>
                  </a:lnTo>
                  <a:lnTo>
                    <a:pt x="3667" y="190"/>
                  </a:lnTo>
                  <a:lnTo>
                    <a:pt x="3670" y="192"/>
                  </a:lnTo>
                  <a:lnTo>
                    <a:pt x="3673" y="193"/>
                  </a:lnTo>
                  <a:lnTo>
                    <a:pt x="3676" y="195"/>
                  </a:lnTo>
                  <a:lnTo>
                    <a:pt x="3679" y="196"/>
                  </a:lnTo>
                  <a:lnTo>
                    <a:pt x="3683" y="197"/>
                  </a:lnTo>
                  <a:lnTo>
                    <a:pt x="3687" y="198"/>
                  </a:lnTo>
                  <a:lnTo>
                    <a:pt x="3691" y="198"/>
                  </a:lnTo>
                  <a:lnTo>
                    <a:pt x="3696" y="198"/>
                  </a:lnTo>
                  <a:lnTo>
                    <a:pt x="3701" y="198"/>
                  </a:lnTo>
                  <a:lnTo>
                    <a:pt x="3708" y="198"/>
                  </a:lnTo>
                  <a:lnTo>
                    <a:pt x="3713" y="198"/>
                  </a:lnTo>
                  <a:lnTo>
                    <a:pt x="3719" y="197"/>
                  </a:lnTo>
                  <a:lnTo>
                    <a:pt x="3725" y="195"/>
                  </a:lnTo>
                  <a:lnTo>
                    <a:pt x="3730" y="192"/>
                  </a:lnTo>
                  <a:lnTo>
                    <a:pt x="3736" y="189"/>
                  </a:lnTo>
                  <a:lnTo>
                    <a:pt x="3741" y="186"/>
                  </a:lnTo>
                  <a:lnTo>
                    <a:pt x="3746" y="182"/>
                  </a:lnTo>
                  <a:lnTo>
                    <a:pt x="3751" y="177"/>
                  </a:lnTo>
                  <a:lnTo>
                    <a:pt x="3757" y="172"/>
                  </a:lnTo>
                  <a:lnTo>
                    <a:pt x="3762" y="167"/>
                  </a:lnTo>
                  <a:lnTo>
                    <a:pt x="3767" y="161"/>
                  </a:lnTo>
                  <a:lnTo>
                    <a:pt x="3771" y="157"/>
                  </a:lnTo>
                  <a:lnTo>
                    <a:pt x="3774" y="151"/>
                  </a:lnTo>
                  <a:lnTo>
                    <a:pt x="3776" y="145"/>
                  </a:lnTo>
                  <a:lnTo>
                    <a:pt x="3777" y="138"/>
                  </a:lnTo>
                  <a:lnTo>
                    <a:pt x="3777" y="131"/>
                  </a:lnTo>
                  <a:lnTo>
                    <a:pt x="3777" y="123"/>
                  </a:lnTo>
                  <a:lnTo>
                    <a:pt x="3775" y="115"/>
                  </a:lnTo>
                  <a:lnTo>
                    <a:pt x="3772" y="106"/>
                  </a:lnTo>
                  <a:lnTo>
                    <a:pt x="3769" y="96"/>
                  </a:lnTo>
                  <a:lnTo>
                    <a:pt x="3764" y="85"/>
                  </a:lnTo>
                  <a:lnTo>
                    <a:pt x="3759" y="73"/>
                  </a:lnTo>
                  <a:lnTo>
                    <a:pt x="3753" y="61"/>
                  </a:lnTo>
                  <a:lnTo>
                    <a:pt x="3786" y="74"/>
                  </a:lnTo>
                  <a:lnTo>
                    <a:pt x="3805" y="118"/>
                  </a:lnTo>
                  <a:lnTo>
                    <a:pt x="3807" y="118"/>
                  </a:lnTo>
                  <a:lnTo>
                    <a:pt x="3809" y="118"/>
                  </a:lnTo>
                  <a:lnTo>
                    <a:pt x="3810" y="118"/>
                  </a:lnTo>
                  <a:lnTo>
                    <a:pt x="3811" y="118"/>
                  </a:lnTo>
                  <a:lnTo>
                    <a:pt x="3813" y="118"/>
                  </a:lnTo>
                  <a:lnTo>
                    <a:pt x="3814" y="117"/>
                  </a:lnTo>
                  <a:lnTo>
                    <a:pt x="3816" y="117"/>
                  </a:lnTo>
                  <a:lnTo>
                    <a:pt x="3816" y="116"/>
                  </a:lnTo>
                  <a:lnTo>
                    <a:pt x="3817" y="115"/>
                  </a:lnTo>
                  <a:lnTo>
                    <a:pt x="3818" y="115"/>
                  </a:lnTo>
                  <a:lnTo>
                    <a:pt x="3818" y="113"/>
                  </a:lnTo>
                  <a:lnTo>
                    <a:pt x="3819" y="111"/>
                  </a:lnTo>
                  <a:lnTo>
                    <a:pt x="3818" y="110"/>
                  </a:lnTo>
                  <a:lnTo>
                    <a:pt x="3818" y="108"/>
                  </a:lnTo>
                  <a:lnTo>
                    <a:pt x="3818" y="107"/>
                  </a:lnTo>
                  <a:lnTo>
                    <a:pt x="3818" y="105"/>
                  </a:lnTo>
                  <a:lnTo>
                    <a:pt x="3818" y="103"/>
                  </a:lnTo>
                  <a:lnTo>
                    <a:pt x="3817" y="101"/>
                  </a:lnTo>
                  <a:lnTo>
                    <a:pt x="3817" y="99"/>
                  </a:lnTo>
                  <a:lnTo>
                    <a:pt x="3816" y="97"/>
                  </a:lnTo>
                  <a:lnTo>
                    <a:pt x="3816" y="95"/>
                  </a:lnTo>
                  <a:lnTo>
                    <a:pt x="3814" y="92"/>
                  </a:lnTo>
                  <a:lnTo>
                    <a:pt x="3813" y="90"/>
                  </a:lnTo>
                  <a:lnTo>
                    <a:pt x="3812" y="87"/>
                  </a:lnTo>
                  <a:lnTo>
                    <a:pt x="3816" y="85"/>
                  </a:lnTo>
                  <a:lnTo>
                    <a:pt x="3821" y="85"/>
                  </a:lnTo>
                  <a:lnTo>
                    <a:pt x="3824" y="85"/>
                  </a:lnTo>
                  <a:lnTo>
                    <a:pt x="3828" y="85"/>
                  </a:lnTo>
                  <a:lnTo>
                    <a:pt x="3830" y="85"/>
                  </a:lnTo>
                  <a:lnTo>
                    <a:pt x="3832" y="87"/>
                  </a:lnTo>
                  <a:lnTo>
                    <a:pt x="3834" y="89"/>
                  </a:lnTo>
                  <a:lnTo>
                    <a:pt x="3835" y="91"/>
                  </a:lnTo>
                  <a:lnTo>
                    <a:pt x="3837" y="94"/>
                  </a:lnTo>
                  <a:lnTo>
                    <a:pt x="3837" y="97"/>
                  </a:lnTo>
                  <a:lnTo>
                    <a:pt x="3837" y="101"/>
                  </a:lnTo>
                  <a:lnTo>
                    <a:pt x="3838" y="105"/>
                  </a:lnTo>
                  <a:lnTo>
                    <a:pt x="3842" y="105"/>
                  </a:lnTo>
                  <a:lnTo>
                    <a:pt x="3847" y="105"/>
                  </a:lnTo>
                  <a:lnTo>
                    <a:pt x="3851" y="105"/>
                  </a:lnTo>
                  <a:lnTo>
                    <a:pt x="3854" y="105"/>
                  </a:lnTo>
                  <a:lnTo>
                    <a:pt x="3858" y="105"/>
                  </a:lnTo>
                  <a:lnTo>
                    <a:pt x="3860" y="104"/>
                  </a:lnTo>
                  <a:lnTo>
                    <a:pt x="3863" y="104"/>
                  </a:lnTo>
                  <a:lnTo>
                    <a:pt x="3864" y="104"/>
                  </a:lnTo>
                  <a:lnTo>
                    <a:pt x="3866" y="102"/>
                  </a:lnTo>
                  <a:lnTo>
                    <a:pt x="3868" y="102"/>
                  </a:lnTo>
                  <a:lnTo>
                    <a:pt x="3869" y="101"/>
                  </a:lnTo>
                  <a:lnTo>
                    <a:pt x="3871" y="99"/>
                  </a:lnTo>
                  <a:lnTo>
                    <a:pt x="3870" y="97"/>
                  </a:lnTo>
                  <a:lnTo>
                    <a:pt x="3870" y="96"/>
                  </a:lnTo>
                  <a:lnTo>
                    <a:pt x="3870" y="94"/>
                  </a:lnTo>
                  <a:lnTo>
                    <a:pt x="3869" y="92"/>
                  </a:lnTo>
                  <a:lnTo>
                    <a:pt x="3868" y="91"/>
                  </a:lnTo>
                  <a:lnTo>
                    <a:pt x="3866" y="90"/>
                  </a:lnTo>
                  <a:lnTo>
                    <a:pt x="3864" y="88"/>
                  </a:lnTo>
                  <a:lnTo>
                    <a:pt x="3863" y="87"/>
                  </a:lnTo>
                  <a:lnTo>
                    <a:pt x="3860" y="85"/>
                  </a:lnTo>
                  <a:lnTo>
                    <a:pt x="3858" y="83"/>
                  </a:lnTo>
                  <a:lnTo>
                    <a:pt x="3855" y="82"/>
                  </a:lnTo>
                  <a:lnTo>
                    <a:pt x="3852" y="80"/>
                  </a:lnTo>
                  <a:lnTo>
                    <a:pt x="3861" y="82"/>
                  </a:lnTo>
                  <a:lnTo>
                    <a:pt x="3870" y="83"/>
                  </a:lnTo>
                  <a:lnTo>
                    <a:pt x="3878" y="83"/>
                  </a:lnTo>
                  <a:lnTo>
                    <a:pt x="3885" y="83"/>
                  </a:lnTo>
                  <a:lnTo>
                    <a:pt x="3891" y="82"/>
                  </a:lnTo>
                  <a:lnTo>
                    <a:pt x="3897" y="80"/>
                  </a:lnTo>
                  <a:lnTo>
                    <a:pt x="3902" y="78"/>
                  </a:lnTo>
                  <a:lnTo>
                    <a:pt x="3906" y="75"/>
                  </a:lnTo>
                  <a:lnTo>
                    <a:pt x="3910" y="71"/>
                  </a:lnTo>
                  <a:lnTo>
                    <a:pt x="3913" y="67"/>
                  </a:lnTo>
                  <a:lnTo>
                    <a:pt x="3915" y="62"/>
                  </a:lnTo>
                  <a:lnTo>
                    <a:pt x="3918" y="55"/>
                  </a:lnTo>
                  <a:lnTo>
                    <a:pt x="3931" y="12"/>
                  </a:lnTo>
                  <a:lnTo>
                    <a:pt x="3918" y="24"/>
                  </a:lnTo>
                  <a:lnTo>
                    <a:pt x="3914" y="28"/>
                  </a:lnTo>
                  <a:lnTo>
                    <a:pt x="3911" y="30"/>
                  </a:lnTo>
                  <a:lnTo>
                    <a:pt x="3908" y="31"/>
                  </a:lnTo>
                  <a:lnTo>
                    <a:pt x="3905" y="33"/>
                  </a:lnTo>
                  <a:lnTo>
                    <a:pt x="3901" y="35"/>
                  </a:lnTo>
                  <a:lnTo>
                    <a:pt x="3898" y="35"/>
                  </a:lnTo>
                  <a:lnTo>
                    <a:pt x="3896" y="36"/>
                  </a:lnTo>
                  <a:lnTo>
                    <a:pt x="3893" y="36"/>
                  </a:lnTo>
                  <a:lnTo>
                    <a:pt x="3891" y="36"/>
                  </a:lnTo>
                  <a:lnTo>
                    <a:pt x="3889" y="36"/>
                  </a:lnTo>
                  <a:lnTo>
                    <a:pt x="3886" y="36"/>
                  </a:lnTo>
                  <a:lnTo>
                    <a:pt x="3885" y="36"/>
                  </a:lnTo>
                  <a:lnTo>
                    <a:pt x="3876" y="38"/>
                  </a:lnTo>
                  <a:lnTo>
                    <a:pt x="3867" y="39"/>
                  </a:lnTo>
                  <a:lnTo>
                    <a:pt x="3857" y="39"/>
                  </a:lnTo>
                  <a:lnTo>
                    <a:pt x="3847" y="39"/>
                  </a:lnTo>
                  <a:lnTo>
                    <a:pt x="3836" y="38"/>
                  </a:lnTo>
                  <a:lnTo>
                    <a:pt x="3824" y="37"/>
                  </a:lnTo>
                  <a:lnTo>
                    <a:pt x="3812" y="35"/>
                  </a:lnTo>
                  <a:lnTo>
                    <a:pt x="3799" y="33"/>
                  </a:lnTo>
                  <a:lnTo>
                    <a:pt x="3786" y="30"/>
                  </a:lnTo>
                  <a:lnTo>
                    <a:pt x="3772" y="26"/>
                  </a:lnTo>
                  <a:lnTo>
                    <a:pt x="3757" y="22"/>
                  </a:lnTo>
                  <a:lnTo>
                    <a:pt x="3741" y="18"/>
                  </a:lnTo>
                  <a:lnTo>
                    <a:pt x="3734" y="17"/>
                  </a:lnTo>
                  <a:lnTo>
                    <a:pt x="3728" y="15"/>
                  </a:lnTo>
                  <a:lnTo>
                    <a:pt x="3722" y="15"/>
                  </a:lnTo>
                  <a:lnTo>
                    <a:pt x="3716" y="14"/>
                  </a:lnTo>
                  <a:lnTo>
                    <a:pt x="3711" y="13"/>
                  </a:lnTo>
                  <a:lnTo>
                    <a:pt x="3706" y="13"/>
                  </a:lnTo>
                  <a:lnTo>
                    <a:pt x="3702" y="12"/>
                  </a:lnTo>
                  <a:lnTo>
                    <a:pt x="3698" y="12"/>
                  </a:lnTo>
                  <a:lnTo>
                    <a:pt x="3694" y="12"/>
                  </a:lnTo>
                  <a:lnTo>
                    <a:pt x="3692" y="12"/>
                  </a:lnTo>
                  <a:lnTo>
                    <a:pt x="3689" y="12"/>
                  </a:lnTo>
                  <a:lnTo>
                    <a:pt x="3687" y="12"/>
                  </a:lnTo>
                  <a:lnTo>
                    <a:pt x="3679" y="12"/>
                  </a:lnTo>
                  <a:lnTo>
                    <a:pt x="3671" y="13"/>
                  </a:lnTo>
                  <a:lnTo>
                    <a:pt x="3663" y="14"/>
                  </a:lnTo>
                  <a:lnTo>
                    <a:pt x="3655" y="16"/>
                  </a:lnTo>
                  <a:lnTo>
                    <a:pt x="3647" y="19"/>
                  </a:lnTo>
                  <a:lnTo>
                    <a:pt x="3640" y="21"/>
                  </a:lnTo>
                  <a:lnTo>
                    <a:pt x="3632" y="25"/>
                  </a:lnTo>
                  <a:lnTo>
                    <a:pt x="3626" y="29"/>
                  </a:lnTo>
                  <a:lnTo>
                    <a:pt x="3619" y="33"/>
                  </a:lnTo>
                  <a:lnTo>
                    <a:pt x="3613" y="38"/>
                  </a:lnTo>
                  <a:lnTo>
                    <a:pt x="3607" y="43"/>
                  </a:lnTo>
                  <a:lnTo>
                    <a:pt x="3603" y="49"/>
                  </a:lnTo>
                  <a:lnTo>
                    <a:pt x="3602" y="45"/>
                  </a:lnTo>
                  <a:lnTo>
                    <a:pt x="3602" y="40"/>
                  </a:lnTo>
                  <a:lnTo>
                    <a:pt x="3600" y="36"/>
                  </a:lnTo>
                  <a:lnTo>
                    <a:pt x="3598" y="31"/>
                  </a:lnTo>
                  <a:lnTo>
                    <a:pt x="3596" y="27"/>
                  </a:lnTo>
                  <a:lnTo>
                    <a:pt x="3594" y="22"/>
                  </a:lnTo>
                  <a:lnTo>
                    <a:pt x="3591" y="19"/>
                  </a:lnTo>
                  <a:lnTo>
                    <a:pt x="3589" y="14"/>
                  </a:lnTo>
                  <a:lnTo>
                    <a:pt x="3586" y="10"/>
                  </a:lnTo>
                  <a:lnTo>
                    <a:pt x="3582" y="7"/>
                  </a:lnTo>
                  <a:lnTo>
                    <a:pt x="3579" y="3"/>
                  </a:lnTo>
                  <a:lnTo>
                    <a:pt x="3577" y="0"/>
                  </a:lnTo>
                  <a:lnTo>
                    <a:pt x="3572" y="5"/>
                  </a:lnTo>
                  <a:lnTo>
                    <a:pt x="3567" y="9"/>
                  </a:lnTo>
                  <a:lnTo>
                    <a:pt x="3563" y="13"/>
                  </a:lnTo>
                  <a:lnTo>
                    <a:pt x="3560" y="17"/>
                  </a:lnTo>
                  <a:lnTo>
                    <a:pt x="3558" y="21"/>
                  </a:lnTo>
                  <a:lnTo>
                    <a:pt x="3556" y="25"/>
                  </a:lnTo>
                  <a:lnTo>
                    <a:pt x="3554" y="29"/>
                  </a:lnTo>
                  <a:lnTo>
                    <a:pt x="3553" y="33"/>
                  </a:lnTo>
                  <a:lnTo>
                    <a:pt x="3551" y="37"/>
                  </a:lnTo>
                  <a:lnTo>
                    <a:pt x="3551" y="41"/>
                  </a:lnTo>
                  <a:lnTo>
                    <a:pt x="3551" y="45"/>
                  </a:lnTo>
                  <a:lnTo>
                    <a:pt x="3551" y="49"/>
                  </a:lnTo>
                  <a:lnTo>
                    <a:pt x="3545" y="43"/>
                  </a:lnTo>
                  <a:lnTo>
                    <a:pt x="3539" y="38"/>
                  </a:lnTo>
                  <a:lnTo>
                    <a:pt x="3532" y="33"/>
                  </a:lnTo>
                  <a:lnTo>
                    <a:pt x="3526" y="29"/>
                  </a:lnTo>
                  <a:lnTo>
                    <a:pt x="3518" y="25"/>
                  </a:lnTo>
                  <a:lnTo>
                    <a:pt x="3511" y="21"/>
                  </a:lnTo>
                  <a:lnTo>
                    <a:pt x="3503" y="19"/>
                  </a:lnTo>
                  <a:lnTo>
                    <a:pt x="3494" y="16"/>
                  </a:lnTo>
                  <a:lnTo>
                    <a:pt x="3485" y="14"/>
                  </a:lnTo>
                  <a:lnTo>
                    <a:pt x="3476" y="13"/>
                  </a:lnTo>
                  <a:lnTo>
                    <a:pt x="3467" y="12"/>
                  </a:lnTo>
                  <a:lnTo>
                    <a:pt x="3457" y="12"/>
                  </a:lnTo>
                  <a:lnTo>
                    <a:pt x="3452" y="12"/>
                  </a:lnTo>
                  <a:lnTo>
                    <a:pt x="3448" y="12"/>
                  </a:lnTo>
                  <a:lnTo>
                    <a:pt x="3443" y="12"/>
                  </a:lnTo>
                  <a:lnTo>
                    <a:pt x="3440" y="12"/>
                  </a:lnTo>
                  <a:lnTo>
                    <a:pt x="3436" y="12"/>
                  </a:lnTo>
                  <a:lnTo>
                    <a:pt x="3432" y="13"/>
                  </a:lnTo>
                  <a:lnTo>
                    <a:pt x="3428" y="13"/>
                  </a:lnTo>
                  <a:lnTo>
                    <a:pt x="3425" y="14"/>
                  </a:lnTo>
                  <a:lnTo>
                    <a:pt x="3421" y="15"/>
                  </a:lnTo>
                  <a:lnTo>
                    <a:pt x="3418" y="15"/>
                  </a:lnTo>
                  <a:lnTo>
                    <a:pt x="3415" y="17"/>
                  </a:lnTo>
                  <a:lnTo>
                    <a:pt x="3412" y="18"/>
                  </a:lnTo>
                  <a:lnTo>
                    <a:pt x="3399" y="21"/>
                  </a:lnTo>
                  <a:lnTo>
                    <a:pt x="3386" y="24"/>
                  </a:lnTo>
                  <a:lnTo>
                    <a:pt x="3374" y="27"/>
                  </a:lnTo>
                  <a:lnTo>
                    <a:pt x="3361" y="29"/>
                  </a:lnTo>
                  <a:lnTo>
                    <a:pt x="3349" y="31"/>
                  </a:lnTo>
                  <a:lnTo>
                    <a:pt x="3337" y="33"/>
                  </a:lnTo>
                  <a:lnTo>
                    <a:pt x="3325" y="34"/>
                  </a:lnTo>
                  <a:lnTo>
                    <a:pt x="3314" y="35"/>
                  </a:lnTo>
                  <a:lnTo>
                    <a:pt x="3302" y="36"/>
                  </a:lnTo>
                  <a:lnTo>
                    <a:pt x="3290" y="36"/>
                  </a:lnTo>
                  <a:lnTo>
                    <a:pt x="3278" y="36"/>
                  </a:lnTo>
                  <a:lnTo>
                    <a:pt x="3267" y="36"/>
                  </a:lnTo>
                  <a:lnTo>
                    <a:pt x="3260" y="36"/>
                  </a:lnTo>
                  <a:lnTo>
                    <a:pt x="3255" y="36"/>
                  </a:lnTo>
                  <a:lnTo>
                    <a:pt x="3250" y="36"/>
                  </a:lnTo>
                  <a:lnTo>
                    <a:pt x="3245" y="35"/>
                  </a:lnTo>
                  <a:lnTo>
                    <a:pt x="3241" y="33"/>
                  </a:lnTo>
                  <a:lnTo>
                    <a:pt x="3237" y="32"/>
                  </a:lnTo>
                  <a:lnTo>
                    <a:pt x="3233" y="29"/>
                  </a:lnTo>
                  <a:lnTo>
                    <a:pt x="3231" y="27"/>
                  </a:lnTo>
                  <a:lnTo>
                    <a:pt x="3227" y="24"/>
                  </a:lnTo>
                  <a:lnTo>
                    <a:pt x="3226" y="21"/>
                  </a:lnTo>
                  <a:lnTo>
                    <a:pt x="3223" y="17"/>
                  </a:lnTo>
                  <a:lnTo>
                    <a:pt x="3222" y="12"/>
                  </a:lnTo>
                  <a:lnTo>
                    <a:pt x="3255" y="68"/>
                  </a:lnTo>
                  <a:lnTo>
                    <a:pt x="3257" y="71"/>
                  </a:lnTo>
                  <a:lnTo>
                    <a:pt x="3259" y="74"/>
                  </a:lnTo>
                  <a:lnTo>
                    <a:pt x="3262" y="76"/>
                  </a:lnTo>
                  <a:lnTo>
                    <a:pt x="3265" y="78"/>
                  </a:lnTo>
                  <a:lnTo>
                    <a:pt x="3269" y="80"/>
                  </a:lnTo>
                  <a:lnTo>
                    <a:pt x="3273" y="82"/>
                  </a:lnTo>
                  <a:lnTo>
                    <a:pt x="3276" y="82"/>
                  </a:lnTo>
                  <a:lnTo>
                    <a:pt x="3281" y="83"/>
                  </a:lnTo>
                  <a:lnTo>
                    <a:pt x="3285" y="83"/>
                  </a:lnTo>
                  <a:lnTo>
                    <a:pt x="3290" y="83"/>
                  </a:lnTo>
                  <a:lnTo>
                    <a:pt x="3295" y="82"/>
                  </a:lnTo>
                  <a:lnTo>
                    <a:pt x="3300" y="80"/>
                  </a:lnTo>
                  <a:lnTo>
                    <a:pt x="3298" y="82"/>
                  </a:lnTo>
                  <a:lnTo>
                    <a:pt x="3297" y="83"/>
                  </a:lnTo>
                  <a:lnTo>
                    <a:pt x="3295" y="85"/>
                  </a:lnTo>
                  <a:lnTo>
                    <a:pt x="3294" y="87"/>
                  </a:lnTo>
                  <a:lnTo>
                    <a:pt x="3294" y="88"/>
                  </a:lnTo>
                  <a:lnTo>
                    <a:pt x="3292" y="90"/>
                  </a:lnTo>
                  <a:lnTo>
                    <a:pt x="3292" y="91"/>
                  </a:lnTo>
                  <a:lnTo>
                    <a:pt x="3292" y="92"/>
                  </a:lnTo>
                  <a:lnTo>
                    <a:pt x="3292" y="94"/>
                  </a:lnTo>
                  <a:lnTo>
                    <a:pt x="3292" y="96"/>
                  </a:lnTo>
                  <a:lnTo>
                    <a:pt x="3293" y="97"/>
                  </a:lnTo>
                  <a:lnTo>
                    <a:pt x="3295" y="99"/>
                  </a:lnTo>
                  <a:lnTo>
                    <a:pt x="3295" y="101"/>
                  </a:lnTo>
                  <a:lnTo>
                    <a:pt x="3295" y="102"/>
                  </a:lnTo>
                  <a:lnTo>
                    <a:pt x="3296" y="104"/>
                  </a:lnTo>
                  <a:lnTo>
                    <a:pt x="3297" y="104"/>
                  </a:lnTo>
                  <a:lnTo>
                    <a:pt x="3299" y="104"/>
                  </a:lnTo>
                  <a:lnTo>
                    <a:pt x="3300" y="105"/>
                  </a:lnTo>
                  <a:lnTo>
                    <a:pt x="3302" y="105"/>
                  </a:lnTo>
                  <a:lnTo>
                    <a:pt x="3305" y="105"/>
                  </a:lnTo>
                  <a:lnTo>
                    <a:pt x="3307" y="105"/>
                  </a:lnTo>
                  <a:lnTo>
                    <a:pt x="3310" y="105"/>
                  </a:lnTo>
                  <a:lnTo>
                    <a:pt x="3314" y="105"/>
                  </a:lnTo>
                  <a:lnTo>
                    <a:pt x="3315" y="102"/>
                  </a:lnTo>
                  <a:lnTo>
                    <a:pt x="3317" y="99"/>
                  </a:lnTo>
                  <a:lnTo>
                    <a:pt x="3319" y="97"/>
                  </a:lnTo>
                  <a:lnTo>
                    <a:pt x="3320" y="95"/>
                  </a:lnTo>
                  <a:lnTo>
                    <a:pt x="3322" y="93"/>
                  </a:lnTo>
                  <a:lnTo>
                    <a:pt x="3323" y="91"/>
                  </a:lnTo>
                  <a:lnTo>
                    <a:pt x="3325" y="90"/>
                  </a:lnTo>
                  <a:lnTo>
                    <a:pt x="3327" y="89"/>
                  </a:lnTo>
                  <a:lnTo>
                    <a:pt x="3328" y="88"/>
                  </a:lnTo>
                  <a:lnTo>
                    <a:pt x="3330" y="87"/>
                  </a:lnTo>
                  <a:lnTo>
                    <a:pt x="3331" y="87"/>
                  </a:lnTo>
                  <a:lnTo>
                    <a:pt x="3333" y="87"/>
                  </a:lnTo>
                  <a:lnTo>
                    <a:pt x="3333" y="92"/>
                  </a:lnTo>
                  <a:lnTo>
                    <a:pt x="3333" y="96"/>
                  </a:lnTo>
                  <a:lnTo>
                    <a:pt x="3334" y="99"/>
                  </a:lnTo>
                  <a:lnTo>
                    <a:pt x="3335" y="103"/>
                  </a:lnTo>
                  <a:lnTo>
                    <a:pt x="3336" y="106"/>
                  </a:lnTo>
                  <a:lnTo>
                    <a:pt x="3338" y="109"/>
                  </a:lnTo>
                  <a:lnTo>
                    <a:pt x="3340" y="112"/>
                  </a:lnTo>
                  <a:lnTo>
                    <a:pt x="3342" y="114"/>
                  </a:lnTo>
                  <a:lnTo>
                    <a:pt x="3344" y="116"/>
                  </a:lnTo>
                  <a:lnTo>
                    <a:pt x="3347" y="117"/>
                  </a:lnTo>
                  <a:lnTo>
                    <a:pt x="3349" y="118"/>
                  </a:lnTo>
                  <a:lnTo>
                    <a:pt x="3353" y="118"/>
                  </a:lnTo>
                  <a:lnTo>
                    <a:pt x="3353" y="112"/>
                  </a:lnTo>
                  <a:lnTo>
                    <a:pt x="3354" y="106"/>
                  </a:lnTo>
                  <a:lnTo>
                    <a:pt x="3355" y="100"/>
                  </a:lnTo>
                  <a:lnTo>
                    <a:pt x="3358" y="95"/>
                  </a:lnTo>
                  <a:lnTo>
                    <a:pt x="3360" y="90"/>
                  </a:lnTo>
                  <a:lnTo>
                    <a:pt x="3364" y="85"/>
                  </a:lnTo>
                  <a:lnTo>
                    <a:pt x="3368" y="80"/>
                  </a:lnTo>
                  <a:lnTo>
                    <a:pt x="3374" y="76"/>
                  </a:lnTo>
                  <a:lnTo>
                    <a:pt x="3380" y="72"/>
                  </a:lnTo>
                  <a:lnTo>
                    <a:pt x="3388" y="68"/>
                  </a:lnTo>
                  <a:lnTo>
                    <a:pt x="3396" y="64"/>
                  </a:lnTo>
                  <a:lnTo>
                    <a:pt x="3405" y="61"/>
                  </a:lnTo>
                  <a:lnTo>
                    <a:pt x="3401" y="68"/>
                  </a:lnTo>
                  <a:lnTo>
                    <a:pt x="3398" y="74"/>
                  </a:lnTo>
                  <a:lnTo>
                    <a:pt x="3395" y="80"/>
                  </a:lnTo>
                  <a:lnTo>
                    <a:pt x="3392" y="86"/>
                  </a:lnTo>
                  <a:lnTo>
                    <a:pt x="3389" y="92"/>
                  </a:lnTo>
                  <a:lnTo>
                    <a:pt x="3387" y="97"/>
                  </a:lnTo>
                  <a:lnTo>
                    <a:pt x="3384" y="102"/>
                  </a:lnTo>
                  <a:lnTo>
                    <a:pt x="3382" y="108"/>
                  </a:lnTo>
                  <a:lnTo>
                    <a:pt x="3381" y="112"/>
                  </a:lnTo>
                  <a:lnTo>
                    <a:pt x="3380" y="116"/>
                  </a:lnTo>
                  <a:lnTo>
                    <a:pt x="3379" y="120"/>
                  </a:lnTo>
                  <a:lnTo>
                    <a:pt x="3379" y="123"/>
                  </a:lnTo>
                  <a:lnTo>
                    <a:pt x="3379" y="128"/>
                  </a:lnTo>
                  <a:lnTo>
                    <a:pt x="3379" y="132"/>
                  </a:lnTo>
                  <a:lnTo>
                    <a:pt x="3380" y="136"/>
                  </a:lnTo>
                  <a:lnTo>
                    <a:pt x="3381" y="140"/>
                  </a:lnTo>
                  <a:lnTo>
                    <a:pt x="3382" y="144"/>
                  </a:lnTo>
                  <a:lnTo>
                    <a:pt x="3383" y="147"/>
                  </a:lnTo>
                  <a:lnTo>
                    <a:pt x="3384" y="150"/>
                  </a:lnTo>
                  <a:lnTo>
                    <a:pt x="3386" y="153"/>
                  </a:lnTo>
                  <a:lnTo>
                    <a:pt x="3387" y="155"/>
                  </a:lnTo>
                  <a:lnTo>
                    <a:pt x="3388" y="157"/>
                  </a:lnTo>
                  <a:lnTo>
                    <a:pt x="3389" y="160"/>
                  </a:lnTo>
                  <a:lnTo>
                    <a:pt x="3391" y="161"/>
                  </a:lnTo>
                  <a:lnTo>
                    <a:pt x="3405" y="181"/>
                  </a:lnTo>
                  <a:lnTo>
                    <a:pt x="3408" y="182"/>
                  </a:lnTo>
                  <a:lnTo>
                    <a:pt x="3412" y="183"/>
                  </a:lnTo>
                  <a:lnTo>
                    <a:pt x="3415" y="184"/>
                  </a:lnTo>
                  <a:lnTo>
                    <a:pt x="3419" y="186"/>
                  </a:lnTo>
                  <a:lnTo>
                    <a:pt x="3422" y="188"/>
                  </a:lnTo>
                  <a:lnTo>
                    <a:pt x="3426" y="189"/>
                  </a:lnTo>
                  <a:lnTo>
                    <a:pt x="3431" y="191"/>
                  </a:lnTo>
                  <a:lnTo>
                    <a:pt x="3435" y="192"/>
                  </a:lnTo>
                  <a:lnTo>
                    <a:pt x="3440" y="194"/>
                  </a:lnTo>
                  <a:lnTo>
                    <a:pt x="3445" y="195"/>
                  </a:lnTo>
                  <a:lnTo>
                    <a:pt x="3451" y="197"/>
                  </a:lnTo>
                  <a:lnTo>
                    <a:pt x="3457" y="198"/>
                  </a:lnTo>
                  <a:lnTo>
                    <a:pt x="3465" y="198"/>
                  </a:lnTo>
                  <a:lnTo>
                    <a:pt x="3473" y="197"/>
                  </a:lnTo>
                  <a:lnTo>
                    <a:pt x="3480" y="195"/>
                  </a:lnTo>
                  <a:lnTo>
                    <a:pt x="3485" y="193"/>
                  </a:lnTo>
                  <a:lnTo>
                    <a:pt x="3491" y="190"/>
                  </a:lnTo>
                  <a:lnTo>
                    <a:pt x="3496" y="185"/>
                  </a:lnTo>
                  <a:lnTo>
                    <a:pt x="3501" y="180"/>
                  </a:lnTo>
                  <a:lnTo>
                    <a:pt x="3504" y="174"/>
                  </a:lnTo>
                  <a:lnTo>
                    <a:pt x="3507" y="168"/>
                  </a:lnTo>
                  <a:lnTo>
                    <a:pt x="3509" y="160"/>
                  </a:lnTo>
                  <a:lnTo>
                    <a:pt x="3510" y="152"/>
                  </a:lnTo>
                  <a:lnTo>
                    <a:pt x="3511" y="143"/>
                  </a:lnTo>
                  <a:lnTo>
                    <a:pt x="3510" y="141"/>
                  </a:lnTo>
                  <a:lnTo>
                    <a:pt x="3511" y="139"/>
                  </a:lnTo>
                  <a:lnTo>
                    <a:pt x="3511" y="138"/>
                  </a:lnTo>
                  <a:lnTo>
                    <a:pt x="3510" y="136"/>
                  </a:lnTo>
                  <a:lnTo>
                    <a:pt x="3510" y="135"/>
                  </a:lnTo>
                  <a:lnTo>
                    <a:pt x="3511" y="133"/>
                  </a:lnTo>
                  <a:lnTo>
                    <a:pt x="3510" y="132"/>
                  </a:lnTo>
                  <a:lnTo>
                    <a:pt x="3511" y="130"/>
                  </a:lnTo>
                  <a:lnTo>
                    <a:pt x="3511" y="129"/>
                  </a:lnTo>
                  <a:lnTo>
                    <a:pt x="3510" y="127"/>
                  </a:lnTo>
                  <a:lnTo>
                    <a:pt x="3511" y="125"/>
                  </a:lnTo>
                  <a:lnTo>
                    <a:pt x="3511" y="123"/>
                  </a:lnTo>
                  <a:lnTo>
                    <a:pt x="3512" y="123"/>
                  </a:lnTo>
                  <a:lnTo>
                    <a:pt x="3514" y="123"/>
                  </a:lnTo>
                  <a:lnTo>
                    <a:pt x="3515" y="123"/>
                  </a:lnTo>
                  <a:lnTo>
                    <a:pt x="3517" y="123"/>
                  </a:lnTo>
                  <a:lnTo>
                    <a:pt x="3519" y="123"/>
                  </a:lnTo>
                  <a:lnTo>
                    <a:pt x="3521" y="124"/>
                  </a:lnTo>
                  <a:lnTo>
                    <a:pt x="3523" y="125"/>
                  </a:lnTo>
                  <a:lnTo>
                    <a:pt x="3525" y="125"/>
                  </a:lnTo>
                  <a:lnTo>
                    <a:pt x="3527" y="126"/>
                  </a:lnTo>
                  <a:lnTo>
                    <a:pt x="3530" y="127"/>
                  </a:lnTo>
                  <a:lnTo>
                    <a:pt x="3533" y="129"/>
                  </a:lnTo>
                  <a:lnTo>
                    <a:pt x="3537" y="130"/>
                  </a:lnTo>
                  <a:lnTo>
                    <a:pt x="3523" y="105"/>
                  </a:lnTo>
                  <a:lnTo>
                    <a:pt x="3490" y="74"/>
                  </a:lnTo>
                  <a:lnTo>
                    <a:pt x="3490" y="78"/>
                  </a:lnTo>
                  <a:lnTo>
                    <a:pt x="3490" y="82"/>
                  </a:lnTo>
                  <a:lnTo>
                    <a:pt x="3489" y="86"/>
                  </a:lnTo>
                  <a:lnTo>
                    <a:pt x="3488" y="89"/>
                  </a:lnTo>
                  <a:lnTo>
                    <a:pt x="3487" y="92"/>
                  </a:lnTo>
                  <a:lnTo>
                    <a:pt x="3485" y="94"/>
                  </a:lnTo>
                  <a:lnTo>
                    <a:pt x="3483" y="96"/>
                  </a:lnTo>
                  <a:lnTo>
                    <a:pt x="3480" y="99"/>
                  </a:lnTo>
                  <a:lnTo>
                    <a:pt x="3476" y="101"/>
                  </a:lnTo>
                  <a:lnTo>
                    <a:pt x="3473" y="102"/>
                  </a:lnTo>
                  <a:lnTo>
                    <a:pt x="3469" y="104"/>
                  </a:lnTo>
                  <a:lnTo>
                    <a:pt x="3464" y="105"/>
                  </a:lnTo>
                  <a:lnTo>
                    <a:pt x="3445" y="136"/>
                  </a:lnTo>
                  <a:lnTo>
                    <a:pt x="3448" y="135"/>
                  </a:lnTo>
                  <a:lnTo>
                    <a:pt x="3450" y="133"/>
                  </a:lnTo>
                  <a:lnTo>
                    <a:pt x="3453" y="132"/>
                  </a:lnTo>
                  <a:lnTo>
                    <a:pt x="3455" y="130"/>
                  </a:lnTo>
                  <a:lnTo>
                    <a:pt x="3458" y="129"/>
                  </a:lnTo>
                  <a:lnTo>
                    <a:pt x="3460" y="127"/>
                  </a:lnTo>
                  <a:lnTo>
                    <a:pt x="3462" y="126"/>
                  </a:lnTo>
                  <a:lnTo>
                    <a:pt x="3464" y="125"/>
                  </a:lnTo>
                  <a:lnTo>
                    <a:pt x="3466" y="124"/>
                  </a:lnTo>
                  <a:lnTo>
                    <a:pt x="3468" y="123"/>
                  </a:lnTo>
                  <a:lnTo>
                    <a:pt x="3469" y="123"/>
                  </a:lnTo>
                  <a:lnTo>
                    <a:pt x="3471" y="123"/>
                  </a:lnTo>
                  <a:lnTo>
                    <a:pt x="3471" y="125"/>
                  </a:lnTo>
                  <a:lnTo>
                    <a:pt x="3471" y="127"/>
                  </a:lnTo>
                  <a:lnTo>
                    <a:pt x="3471" y="128"/>
                  </a:lnTo>
                  <a:lnTo>
                    <a:pt x="3471" y="130"/>
                  </a:lnTo>
                  <a:lnTo>
                    <a:pt x="3471" y="131"/>
                  </a:lnTo>
                  <a:lnTo>
                    <a:pt x="3471" y="132"/>
                  </a:lnTo>
                  <a:lnTo>
                    <a:pt x="3471" y="134"/>
                  </a:lnTo>
                  <a:lnTo>
                    <a:pt x="3471" y="136"/>
                  </a:lnTo>
                  <a:lnTo>
                    <a:pt x="3471" y="141"/>
                  </a:lnTo>
                  <a:lnTo>
                    <a:pt x="3471" y="145"/>
                  </a:lnTo>
                  <a:lnTo>
                    <a:pt x="3469" y="149"/>
                  </a:lnTo>
                  <a:lnTo>
                    <a:pt x="3469" y="153"/>
                  </a:lnTo>
                  <a:lnTo>
                    <a:pt x="3468" y="156"/>
                  </a:lnTo>
                  <a:lnTo>
                    <a:pt x="3466" y="158"/>
                  </a:lnTo>
                  <a:lnTo>
                    <a:pt x="3464" y="162"/>
                  </a:lnTo>
                  <a:lnTo>
                    <a:pt x="3462" y="164"/>
                  </a:lnTo>
                  <a:lnTo>
                    <a:pt x="3460" y="165"/>
                  </a:lnTo>
                  <a:lnTo>
                    <a:pt x="3457" y="167"/>
                  </a:lnTo>
                  <a:lnTo>
                    <a:pt x="3455" y="167"/>
                  </a:lnTo>
                  <a:lnTo>
                    <a:pt x="3452" y="167"/>
                  </a:lnTo>
                  <a:lnTo>
                    <a:pt x="3424" y="161"/>
                  </a:lnTo>
                  <a:lnTo>
                    <a:pt x="3419" y="123"/>
                  </a:lnTo>
                  <a:lnTo>
                    <a:pt x="3419" y="113"/>
                  </a:lnTo>
                  <a:lnTo>
                    <a:pt x="3421" y="103"/>
                  </a:lnTo>
                  <a:lnTo>
                    <a:pt x="3422" y="95"/>
                  </a:lnTo>
                  <a:lnTo>
                    <a:pt x="3426" y="87"/>
                  </a:lnTo>
                  <a:lnTo>
                    <a:pt x="3429" y="80"/>
                  </a:lnTo>
                  <a:lnTo>
                    <a:pt x="3435" y="73"/>
                  </a:lnTo>
                  <a:lnTo>
                    <a:pt x="3440" y="68"/>
                  </a:lnTo>
                  <a:lnTo>
                    <a:pt x="3447" y="64"/>
                  </a:lnTo>
                  <a:lnTo>
                    <a:pt x="3455" y="61"/>
                  </a:lnTo>
                  <a:lnTo>
                    <a:pt x="3464" y="58"/>
                  </a:lnTo>
                  <a:lnTo>
                    <a:pt x="3473" y="56"/>
                  </a:lnTo>
                  <a:lnTo>
                    <a:pt x="3485" y="55"/>
                  </a:lnTo>
                  <a:lnTo>
                    <a:pt x="3491" y="56"/>
                  </a:lnTo>
                  <a:lnTo>
                    <a:pt x="3497" y="56"/>
                  </a:lnTo>
                  <a:lnTo>
                    <a:pt x="3502" y="57"/>
                  </a:lnTo>
                  <a:lnTo>
                    <a:pt x="3508" y="57"/>
                  </a:lnTo>
                  <a:lnTo>
                    <a:pt x="3514" y="59"/>
                  </a:lnTo>
                  <a:lnTo>
                    <a:pt x="3520" y="60"/>
                  </a:lnTo>
                  <a:lnTo>
                    <a:pt x="3525" y="62"/>
                  </a:lnTo>
                  <a:lnTo>
                    <a:pt x="3530" y="64"/>
                  </a:lnTo>
                  <a:lnTo>
                    <a:pt x="3535" y="66"/>
                  </a:lnTo>
                  <a:lnTo>
                    <a:pt x="3540" y="68"/>
                  </a:lnTo>
                  <a:lnTo>
                    <a:pt x="3545" y="71"/>
                  </a:lnTo>
                  <a:lnTo>
                    <a:pt x="3551" y="74"/>
                  </a:lnTo>
                  <a:lnTo>
                    <a:pt x="3552" y="76"/>
                  </a:lnTo>
                  <a:lnTo>
                    <a:pt x="3553" y="78"/>
                  </a:lnTo>
                  <a:lnTo>
                    <a:pt x="3555" y="80"/>
                  </a:lnTo>
                  <a:lnTo>
                    <a:pt x="3556" y="82"/>
                  </a:lnTo>
                  <a:lnTo>
                    <a:pt x="3557" y="85"/>
                  </a:lnTo>
                  <a:lnTo>
                    <a:pt x="3558" y="88"/>
                  </a:lnTo>
                  <a:lnTo>
                    <a:pt x="3560" y="91"/>
                  </a:lnTo>
                  <a:lnTo>
                    <a:pt x="3560" y="95"/>
                  </a:lnTo>
                  <a:lnTo>
                    <a:pt x="3562" y="99"/>
                  </a:lnTo>
                  <a:lnTo>
                    <a:pt x="3562" y="102"/>
                  </a:lnTo>
                  <a:lnTo>
                    <a:pt x="3562" y="107"/>
                  </a:lnTo>
                  <a:lnTo>
                    <a:pt x="3563" y="111"/>
                  </a:lnTo>
                  <a:lnTo>
                    <a:pt x="3562" y="118"/>
                  </a:lnTo>
                  <a:lnTo>
                    <a:pt x="3562" y="123"/>
                  </a:lnTo>
                  <a:lnTo>
                    <a:pt x="3562" y="128"/>
                  </a:lnTo>
                  <a:lnTo>
                    <a:pt x="3562" y="133"/>
                  </a:lnTo>
                  <a:lnTo>
                    <a:pt x="3562" y="137"/>
                  </a:lnTo>
                  <a:lnTo>
                    <a:pt x="3562" y="141"/>
                  </a:lnTo>
                  <a:lnTo>
                    <a:pt x="3561" y="145"/>
                  </a:lnTo>
                  <a:lnTo>
                    <a:pt x="3560" y="148"/>
                  </a:lnTo>
                  <a:lnTo>
                    <a:pt x="3560" y="152"/>
                  </a:lnTo>
                  <a:lnTo>
                    <a:pt x="3558" y="155"/>
                  </a:lnTo>
                  <a:lnTo>
                    <a:pt x="3557" y="158"/>
                  </a:lnTo>
                  <a:lnTo>
                    <a:pt x="3556" y="161"/>
                  </a:lnTo>
                  <a:lnTo>
                    <a:pt x="3552" y="174"/>
                  </a:lnTo>
                  <a:lnTo>
                    <a:pt x="3548" y="185"/>
                  </a:lnTo>
                  <a:lnTo>
                    <a:pt x="3542" y="195"/>
                  </a:lnTo>
                  <a:lnTo>
                    <a:pt x="3537" y="205"/>
                  </a:lnTo>
                  <a:lnTo>
                    <a:pt x="3530" y="213"/>
                  </a:lnTo>
                  <a:lnTo>
                    <a:pt x="3523" y="220"/>
                  </a:lnTo>
                  <a:lnTo>
                    <a:pt x="3516" y="226"/>
                  </a:lnTo>
                  <a:lnTo>
                    <a:pt x="3508" y="232"/>
                  </a:lnTo>
                  <a:lnTo>
                    <a:pt x="3499" y="236"/>
                  </a:lnTo>
                  <a:lnTo>
                    <a:pt x="3490" y="239"/>
                  </a:lnTo>
                  <a:lnTo>
                    <a:pt x="3481" y="241"/>
                  </a:lnTo>
                  <a:lnTo>
                    <a:pt x="3471" y="241"/>
                  </a:lnTo>
                  <a:lnTo>
                    <a:pt x="3466" y="241"/>
                  </a:lnTo>
                  <a:lnTo>
                    <a:pt x="3462" y="241"/>
                  </a:lnTo>
                  <a:lnTo>
                    <a:pt x="3457" y="240"/>
                  </a:lnTo>
                  <a:lnTo>
                    <a:pt x="3454" y="240"/>
                  </a:lnTo>
                  <a:lnTo>
                    <a:pt x="3450" y="239"/>
                  </a:lnTo>
                  <a:lnTo>
                    <a:pt x="3446" y="238"/>
                  </a:lnTo>
                  <a:lnTo>
                    <a:pt x="3442" y="237"/>
                  </a:lnTo>
                  <a:lnTo>
                    <a:pt x="3438" y="236"/>
                  </a:lnTo>
                  <a:lnTo>
                    <a:pt x="3435" y="235"/>
                  </a:lnTo>
                  <a:lnTo>
                    <a:pt x="3431" y="233"/>
                  </a:lnTo>
                  <a:lnTo>
                    <a:pt x="3428" y="231"/>
                  </a:lnTo>
                  <a:lnTo>
                    <a:pt x="3424" y="230"/>
                  </a:lnTo>
                  <a:lnTo>
                    <a:pt x="3333" y="185"/>
                  </a:lnTo>
                  <a:lnTo>
                    <a:pt x="3255" y="136"/>
                  </a:lnTo>
                  <a:lnTo>
                    <a:pt x="3083" y="49"/>
                  </a:lnTo>
                  <a:lnTo>
                    <a:pt x="3070" y="42"/>
                  </a:lnTo>
                  <a:lnTo>
                    <a:pt x="3057" y="35"/>
                  </a:lnTo>
                  <a:lnTo>
                    <a:pt x="3044" y="29"/>
                  </a:lnTo>
                  <a:lnTo>
                    <a:pt x="3031" y="23"/>
                  </a:lnTo>
                  <a:lnTo>
                    <a:pt x="3018" y="18"/>
                  </a:lnTo>
                  <a:lnTo>
                    <a:pt x="3005" y="14"/>
                  </a:lnTo>
                  <a:lnTo>
                    <a:pt x="2991" y="10"/>
                  </a:lnTo>
                  <a:lnTo>
                    <a:pt x="2978" y="7"/>
                  </a:lnTo>
                  <a:lnTo>
                    <a:pt x="2965" y="4"/>
                  </a:lnTo>
                  <a:lnTo>
                    <a:pt x="2952" y="2"/>
                  </a:lnTo>
                  <a:lnTo>
                    <a:pt x="2938" y="1"/>
                  </a:lnTo>
                  <a:lnTo>
                    <a:pt x="2926" y="0"/>
                  </a:lnTo>
                  <a:lnTo>
                    <a:pt x="2902" y="1"/>
                  </a:lnTo>
                  <a:lnTo>
                    <a:pt x="2881" y="4"/>
                  </a:lnTo>
                  <a:lnTo>
                    <a:pt x="2862" y="8"/>
                  </a:lnTo>
                  <a:lnTo>
                    <a:pt x="2845" y="15"/>
                  </a:lnTo>
                  <a:lnTo>
                    <a:pt x="2830" y="22"/>
                  </a:lnTo>
                  <a:lnTo>
                    <a:pt x="2817" y="32"/>
                  </a:lnTo>
                  <a:lnTo>
                    <a:pt x="2805" y="43"/>
                  </a:lnTo>
                  <a:lnTo>
                    <a:pt x="2795" y="55"/>
                  </a:lnTo>
                  <a:lnTo>
                    <a:pt x="2787" y="70"/>
                  </a:lnTo>
                  <a:lnTo>
                    <a:pt x="2780" y="86"/>
                  </a:lnTo>
                  <a:lnTo>
                    <a:pt x="2774" y="104"/>
                  </a:lnTo>
                  <a:lnTo>
                    <a:pt x="2770" y="123"/>
                  </a:lnTo>
                  <a:lnTo>
                    <a:pt x="2770" y="114"/>
                  </a:lnTo>
                  <a:lnTo>
                    <a:pt x="2769" y="106"/>
                  </a:lnTo>
                  <a:lnTo>
                    <a:pt x="2768" y="97"/>
                  </a:lnTo>
                  <a:lnTo>
                    <a:pt x="2767" y="89"/>
                  </a:lnTo>
                  <a:lnTo>
                    <a:pt x="2765" y="81"/>
                  </a:lnTo>
                  <a:lnTo>
                    <a:pt x="2763" y="73"/>
                  </a:lnTo>
                  <a:lnTo>
                    <a:pt x="2760" y="66"/>
                  </a:lnTo>
                  <a:lnTo>
                    <a:pt x="2757" y="59"/>
                  </a:lnTo>
                  <a:lnTo>
                    <a:pt x="2753" y="53"/>
                  </a:lnTo>
                  <a:lnTo>
                    <a:pt x="2749" y="47"/>
                  </a:lnTo>
                  <a:lnTo>
                    <a:pt x="2743" y="41"/>
                  </a:lnTo>
                  <a:lnTo>
                    <a:pt x="2737" y="36"/>
                  </a:lnTo>
                  <a:close/>
                  <a:moveTo>
                    <a:pt x="369" y="198"/>
                  </a:moveTo>
                  <a:lnTo>
                    <a:pt x="374" y="211"/>
                  </a:lnTo>
                  <a:lnTo>
                    <a:pt x="380" y="221"/>
                  </a:lnTo>
                  <a:lnTo>
                    <a:pt x="386" y="231"/>
                  </a:lnTo>
                  <a:lnTo>
                    <a:pt x="393" y="240"/>
                  </a:lnTo>
                  <a:lnTo>
                    <a:pt x="400" y="247"/>
                  </a:lnTo>
                  <a:lnTo>
                    <a:pt x="408" y="254"/>
                  </a:lnTo>
                  <a:lnTo>
                    <a:pt x="416" y="259"/>
                  </a:lnTo>
                  <a:lnTo>
                    <a:pt x="426" y="265"/>
                  </a:lnTo>
                  <a:lnTo>
                    <a:pt x="435" y="268"/>
                  </a:lnTo>
                  <a:lnTo>
                    <a:pt x="446" y="270"/>
                  </a:lnTo>
                  <a:lnTo>
                    <a:pt x="456" y="272"/>
                  </a:lnTo>
                  <a:lnTo>
                    <a:pt x="467" y="272"/>
                  </a:lnTo>
                  <a:lnTo>
                    <a:pt x="477" y="272"/>
                  </a:lnTo>
                  <a:lnTo>
                    <a:pt x="488" y="271"/>
                  </a:lnTo>
                  <a:lnTo>
                    <a:pt x="500" y="269"/>
                  </a:lnTo>
                  <a:lnTo>
                    <a:pt x="513" y="266"/>
                  </a:lnTo>
                  <a:lnTo>
                    <a:pt x="527" y="263"/>
                  </a:lnTo>
                  <a:lnTo>
                    <a:pt x="541" y="258"/>
                  </a:lnTo>
                  <a:lnTo>
                    <a:pt x="556" y="253"/>
                  </a:lnTo>
                  <a:lnTo>
                    <a:pt x="573" y="247"/>
                  </a:lnTo>
                  <a:lnTo>
                    <a:pt x="589" y="240"/>
                  </a:lnTo>
                  <a:lnTo>
                    <a:pt x="607" y="231"/>
                  </a:lnTo>
                  <a:lnTo>
                    <a:pt x="625" y="222"/>
                  </a:lnTo>
                  <a:lnTo>
                    <a:pt x="644" y="212"/>
                  </a:lnTo>
                  <a:lnTo>
                    <a:pt x="756" y="154"/>
                  </a:lnTo>
                  <a:lnTo>
                    <a:pt x="867" y="87"/>
                  </a:lnTo>
                  <a:lnTo>
                    <a:pt x="884" y="78"/>
                  </a:lnTo>
                  <a:lnTo>
                    <a:pt x="900" y="70"/>
                  </a:lnTo>
                  <a:lnTo>
                    <a:pt x="915" y="63"/>
                  </a:lnTo>
                  <a:lnTo>
                    <a:pt x="930" y="57"/>
                  </a:lnTo>
                  <a:lnTo>
                    <a:pt x="945" y="52"/>
                  </a:lnTo>
                  <a:lnTo>
                    <a:pt x="959" y="48"/>
                  </a:lnTo>
                  <a:lnTo>
                    <a:pt x="971" y="44"/>
                  </a:lnTo>
                  <a:lnTo>
                    <a:pt x="984" y="41"/>
                  </a:lnTo>
                  <a:lnTo>
                    <a:pt x="996" y="40"/>
                  </a:lnTo>
                  <a:lnTo>
                    <a:pt x="1006" y="38"/>
                  </a:lnTo>
                  <a:lnTo>
                    <a:pt x="1017" y="37"/>
                  </a:lnTo>
                  <a:lnTo>
                    <a:pt x="1025" y="36"/>
                  </a:lnTo>
                  <a:lnTo>
                    <a:pt x="1032" y="37"/>
                  </a:lnTo>
                  <a:lnTo>
                    <a:pt x="1038" y="37"/>
                  </a:lnTo>
                  <a:lnTo>
                    <a:pt x="1044" y="38"/>
                  </a:lnTo>
                  <a:lnTo>
                    <a:pt x="1050" y="39"/>
                  </a:lnTo>
                  <a:lnTo>
                    <a:pt x="1055" y="40"/>
                  </a:lnTo>
                  <a:lnTo>
                    <a:pt x="1060" y="41"/>
                  </a:lnTo>
                  <a:lnTo>
                    <a:pt x="1065" y="43"/>
                  </a:lnTo>
                  <a:lnTo>
                    <a:pt x="1071" y="45"/>
                  </a:lnTo>
                  <a:lnTo>
                    <a:pt x="1076" y="47"/>
                  </a:lnTo>
                  <a:lnTo>
                    <a:pt x="1081" y="50"/>
                  </a:lnTo>
                  <a:lnTo>
                    <a:pt x="1086" y="53"/>
                  </a:lnTo>
                  <a:lnTo>
                    <a:pt x="1090" y="55"/>
                  </a:lnTo>
                  <a:lnTo>
                    <a:pt x="1094" y="59"/>
                  </a:lnTo>
                  <a:lnTo>
                    <a:pt x="1098" y="63"/>
                  </a:lnTo>
                  <a:lnTo>
                    <a:pt x="1102" y="68"/>
                  </a:lnTo>
                  <a:lnTo>
                    <a:pt x="1105" y="74"/>
                  </a:lnTo>
                  <a:lnTo>
                    <a:pt x="1109" y="80"/>
                  </a:lnTo>
                  <a:lnTo>
                    <a:pt x="1113" y="87"/>
                  </a:lnTo>
                  <a:lnTo>
                    <a:pt x="1117" y="94"/>
                  </a:lnTo>
                  <a:lnTo>
                    <a:pt x="1120" y="102"/>
                  </a:lnTo>
                  <a:lnTo>
                    <a:pt x="1123" y="109"/>
                  </a:lnTo>
                  <a:lnTo>
                    <a:pt x="1126" y="118"/>
                  </a:lnTo>
                  <a:lnTo>
                    <a:pt x="1128" y="127"/>
                  </a:lnTo>
                  <a:lnTo>
                    <a:pt x="1130" y="136"/>
                  </a:lnTo>
                  <a:lnTo>
                    <a:pt x="1132" y="146"/>
                  </a:lnTo>
                  <a:lnTo>
                    <a:pt x="1132" y="154"/>
                  </a:lnTo>
                  <a:lnTo>
                    <a:pt x="1132" y="162"/>
                  </a:lnTo>
                  <a:lnTo>
                    <a:pt x="1131" y="170"/>
                  </a:lnTo>
                  <a:lnTo>
                    <a:pt x="1129" y="177"/>
                  </a:lnTo>
                  <a:lnTo>
                    <a:pt x="1126" y="184"/>
                  </a:lnTo>
                  <a:lnTo>
                    <a:pt x="1123" y="190"/>
                  </a:lnTo>
                  <a:lnTo>
                    <a:pt x="1119" y="196"/>
                  </a:lnTo>
                  <a:lnTo>
                    <a:pt x="1114" y="202"/>
                  </a:lnTo>
                  <a:lnTo>
                    <a:pt x="1109" y="207"/>
                  </a:lnTo>
                  <a:lnTo>
                    <a:pt x="1104" y="212"/>
                  </a:lnTo>
                  <a:lnTo>
                    <a:pt x="1097" y="216"/>
                  </a:lnTo>
                  <a:lnTo>
                    <a:pt x="1092" y="220"/>
                  </a:lnTo>
                  <a:lnTo>
                    <a:pt x="1086" y="223"/>
                  </a:lnTo>
                  <a:lnTo>
                    <a:pt x="1080" y="225"/>
                  </a:lnTo>
                  <a:lnTo>
                    <a:pt x="1076" y="228"/>
                  </a:lnTo>
                  <a:lnTo>
                    <a:pt x="1071" y="230"/>
                  </a:lnTo>
                  <a:lnTo>
                    <a:pt x="1067" y="231"/>
                  </a:lnTo>
                  <a:lnTo>
                    <a:pt x="1064" y="233"/>
                  </a:lnTo>
                  <a:lnTo>
                    <a:pt x="1060" y="234"/>
                  </a:lnTo>
                  <a:lnTo>
                    <a:pt x="1058" y="235"/>
                  </a:lnTo>
                  <a:lnTo>
                    <a:pt x="1055" y="236"/>
                  </a:lnTo>
                  <a:lnTo>
                    <a:pt x="1053" y="236"/>
                  </a:lnTo>
                  <a:lnTo>
                    <a:pt x="1051" y="236"/>
                  </a:lnTo>
                  <a:lnTo>
                    <a:pt x="1046" y="236"/>
                  </a:lnTo>
                  <a:lnTo>
                    <a:pt x="1043" y="236"/>
                  </a:lnTo>
                  <a:lnTo>
                    <a:pt x="1039" y="235"/>
                  </a:lnTo>
                  <a:lnTo>
                    <a:pt x="1036" y="234"/>
                  </a:lnTo>
                  <a:lnTo>
                    <a:pt x="1032" y="233"/>
                  </a:lnTo>
                  <a:lnTo>
                    <a:pt x="1029" y="231"/>
                  </a:lnTo>
                  <a:lnTo>
                    <a:pt x="1026" y="230"/>
                  </a:lnTo>
                  <a:lnTo>
                    <a:pt x="1024" y="228"/>
                  </a:lnTo>
                  <a:lnTo>
                    <a:pt x="1020" y="225"/>
                  </a:lnTo>
                  <a:lnTo>
                    <a:pt x="1018" y="223"/>
                  </a:lnTo>
                  <a:lnTo>
                    <a:pt x="1015" y="220"/>
                  </a:lnTo>
                  <a:lnTo>
                    <a:pt x="1011" y="216"/>
                  </a:lnTo>
                  <a:lnTo>
                    <a:pt x="1011" y="174"/>
                  </a:lnTo>
                  <a:lnTo>
                    <a:pt x="1013" y="171"/>
                  </a:lnTo>
                  <a:lnTo>
                    <a:pt x="1015" y="169"/>
                  </a:lnTo>
                  <a:lnTo>
                    <a:pt x="1018" y="167"/>
                  </a:lnTo>
                  <a:lnTo>
                    <a:pt x="1021" y="165"/>
                  </a:lnTo>
                  <a:lnTo>
                    <a:pt x="1024" y="164"/>
                  </a:lnTo>
                  <a:lnTo>
                    <a:pt x="1028" y="164"/>
                  </a:lnTo>
                  <a:lnTo>
                    <a:pt x="1033" y="164"/>
                  </a:lnTo>
                  <a:lnTo>
                    <a:pt x="1038" y="164"/>
                  </a:lnTo>
                  <a:lnTo>
                    <a:pt x="1043" y="164"/>
                  </a:lnTo>
                  <a:lnTo>
                    <a:pt x="1050" y="165"/>
                  </a:lnTo>
                  <a:lnTo>
                    <a:pt x="1057" y="166"/>
                  </a:lnTo>
                  <a:lnTo>
                    <a:pt x="1064" y="167"/>
                  </a:lnTo>
                  <a:lnTo>
                    <a:pt x="1063" y="164"/>
                  </a:lnTo>
                  <a:lnTo>
                    <a:pt x="1062" y="161"/>
                  </a:lnTo>
                  <a:lnTo>
                    <a:pt x="1061" y="158"/>
                  </a:lnTo>
                  <a:lnTo>
                    <a:pt x="1060" y="155"/>
                  </a:lnTo>
                  <a:lnTo>
                    <a:pt x="1059" y="152"/>
                  </a:lnTo>
                  <a:lnTo>
                    <a:pt x="1058" y="150"/>
                  </a:lnTo>
                  <a:lnTo>
                    <a:pt x="1057" y="147"/>
                  </a:lnTo>
                  <a:lnTo>
                    <a:pt x="1057" y="144"/>
                  </a:lnTo>
                  <a:lnTo>
                    <a:pt x="1055" y="142"/>
                  </a:lnTo>
                  <a:lnTo>
                    <a:pt x="1054" y="140"/>
                  </a:lnTo>
                  <a:lnTo>
                    <a:pt x="1053" y="138"/>
                  </a:lnTo>
                  <a:lnTo>
                    <a:pt x="1051" y="136"/>
                  </a:lnTo>
                  <a:lnTo>
                    <a:pt x="985" y="80"/>
                  </a:lnTo>
                  <a:lnTo>
                    <a:pt x="985" y="88"/>
                  </a:lnTo>
                  <a:lnTo>
                    <a:pt x="984" y="95"/>
                  </a:lnTo>
                  <a:lnTo>
                    <a:pt x="982" y="101"/>
                  </a:lnTo>
                  <a:lnTo>
                    <a:pt x="979" y="108"/>
                  </a:lnTo>
                  <a:lnTo>
                    <a:pt x="975" y="113"/>
                  </a:lnTo>
                  <a:lnTo>
                    <a:pt x="971" y="117"/>
                  </a:lnTo>
                  <a:lnTo>
                    <a:pt x="966" y="121"/>
                  </a:lnTo>
                  <a:lnTo>
                    <a:pt x="961" y="124"/>
                  </a:lnTo>
                  <a:lnTo>
                    <a:pt x="955" y="127"/>
                  </a:lnTo>
                  <a:lnTo>
                    <a:pt x="949" y="129"/>
                  </a:lnTo>
                  <a:lnTo>
                    <a:pt x="941" y="130"/>
                  </a:lnTo>
                  <a:lnTo>
                    <a:pt x="933" y="130"/>
                  </a:lnTo>
                  <a:lnTo>
                    <a:pt x="930" y="132"/>
                  </a:lnTo>
                  <a:lnTo>
                    <a:pt x="926" y="134"/>
                  </a:lnTo>
                  <a:lnTo>
                    <a:pt x="923" y="136"/>
                  </a:lnTo>
                  <a:lnTo>
                    <a:pt x="921" y="139"/>
                  </a:lnTo>
                  <a:lnTo>
                    <a:pt x="918" y="142"/>
                  </a:lnTo>
                  <a:lnTo>
                    <a:pt x="916" y="145"/>
                  </a:lnTo>
                  <a:lnTo>
                    <a:pt x="913" y="149"/>
                  </a:lnTo>
                  <a:lnTo>
                    <a:pt x="911" y="153"/>
                  </a:lnTo>
                  <a:lnTo>
                    <a:pt x="910" y="158"/>
                  </a:lnTo>
                  <a:lnTo>
                    <a:pt x="909" y="163"/>
                  </a:lnTo>
                  <a:lnTo>
                    <a:pt x="908" y="168"/>
                  </a:lnTo>
                  <a:lnTo>
                    <a:pt x="907" y="174"/>
                  </a:lnTo>
                  <a:lnTo>
                    <a:pt x="933" y="161"/>
                  </a:lnTo>
                  <a:lnTo>
                    <a:pt x="938" y="162"/>
                  </a:lnTo>
                  <a:lnTo>
                    <a:pt x="942" y="162"/>
                  </a:lnTo>
                  <a:lnTo>
                    <a:pt x="945" y="162"/>
                  </a:lnTo>
                  <a:lnTo>
                    <a:pt x="948" y="164"/>
                  </a:lnTo>
                  <a:lnTo>
                    <a:pt x="951" y="165"/>
                  </a:lnTo>
                  <a:lnTo>
                    <a:pt x="953" y="167"/>
                  </a:lnTo>
                  <a:lnTo>
                    <a:pt x="955" y="169"/>
                  </a:lnTo>
                  <a:lnTo>
                    <a:pt x="957" y="171"/>
                  </a:lnTo>
                  <a:lnTo>
                    <a:pt x="958" y="174"/>
                  </a:lnTo>
                  <a:lnTo>
                    <a:pt x="959" y="177"/>
                  </a:lnTo>
                  <a:lnTo>
                    <a:pt x="959" y="181"/>
                  </a:lnTo>
                  <a:lnTo>
                    <a:pt x="959" y="185"/>
                  </a:lnTo>
                  <a:lnTo>
                    <a:pt x="962" y="192"/>
                  </a:lnTo>
                  <a:lnTo>
                    <a:pt x="964" y="198"/>
                  </a:lnTo>
                  <a:lnTo>
                    <a:pt x="966" y="203"/>
                  </a:lnTo>
                  <a:lnTo>
                    <a:pt x="966" y="207"/>
                  </a:lnTo>
                  <a:lnTo>
                    <a:pt x="966" y="212"/>
                  </a:lnTo>
                  <a:lnTo>
                    <a:pt x="966" y="216"/>
                  </a:lnTo>
                  <a:lnTo>
                    <a:pt x="965" y="220"/>
                  </a:lnTo>
                  <a:lnTo>
                    <a:pt x="963" y="223"/>
                  </a:lnTo>
                  <a:lnTo>
                    <a:pt x="961" y="226"/>
                  </a:lnTo>
                  <a:lnTo>
                    <a:pt x="958" y="230"/>
                  </a:lnTo>
                  <a:lnTo>
                    <a:pt x="956" y="233"/>
                  </a:lnTo>
                  <a:lnTo>
                    <a:pt x="952" y="236"/>
                  </a:lnTo>
                  <a:lnTo>
                    <a:pt x="949" y="239"/>
                  </a:lnTo>
                  <a:lnTo>
                    <a:pt x="945" y="242"/>
                  </a:lnTo>
                  <a:lnTo>
                    <a:pt x="940" y="244"/>
                  </a:lnTo>
                  <a:lnTo>
                    <a:pt x="935" y="246"/>
                  </a:lnTo>
                  <a:lnTo>
                    <a:pt x="930" y="248"/>
                  </a:lnTo>
                  <a:lnTo>
                    <a:pt x="924" y="250"/>
                  </a:lnTo>
                  <a:lnTo>
                    <a:pt x="917" y="251"/>
                  </a:lnTo>
                  <a:lnTo>
                    <a:pt x="909" y="252"/>
                  </a:lnTo>
                  <a:lnTo>
                    <a:pt x="902" y="253"/>
                  </a:lnTo>
                  <a:lnTo>
                    <a:pt x="893" y="254"/>
                  </a:lnTo>
                  <a:lnTo>
                    <a:pt x="884" y="254"/>
                  </a:lnTo>
                  <a:lnTo>
                    <a:pt x="874" y="254"/>
                  </a:lnTo>
                  <a:lnTo>
                    <a:pt x="869" y="252"/>
                  </a:lnTo>
                  <a:lnTo>
                    <a:pt x="863" y="251"/>
                  </a:lnTo>
                  <a:lnTo>
                    <a:pt x="857" y="247"/>
                  </a:lnTo>
                  <a:lnTo>
                    <a:pt x="853" y="244"/>
                  </a:lnTo>
                  <a:lnTo>
                    <a:pt x="848" y="240"/>
                  </a:lnTo>
                  <a:lnTo>
                    <a:pt x="845" y="236"/>
                  </a:lnTo>
                  <a:lnTo>
                    <a:pt x="842" y="231"/>
                  </a:lnTo>
                  <a:lnTo>
                    <a:pt x="839" y="226"/>
                  </a:lnTo>
                  <a:lnTo>
                    <a:pt x="837" y="219"/>
                  </a:lnTo>
                  <a:lnTo>
                    <a:pt x="836" y="213"/>
                  </a:lnTo>
                  <a:lnTo>
                    <a:pt x="835" y="206"/>
                  </a:lnTo>
                  <a:lnTo>
                    <a:pt x="834" y="198"/>
                  </a:lnTo>
                  <a:lnTo>
                    <a:pt x="848" y="154"/>
                  </a:lnTo>
                  <a:lnTo>
                    <a:pt x="839" y="157"/>
                  </a:lnTo>
                  <a:lnTo>
                    <a:pt x="830" y="159"/>
                  </a:lnTo>
                  <a:lnTo>
                    <a:pt x="822" y="162"/>
                  </a:lnTo>
                  <a:lnTo>
                    <a:pt x="815" y="165"/>
                  </a:lnTo>
                  <a:lnTo>
                    <a:pt x="810" y="170"/>
                  </a:lnTo>
                  <a:lnTo>
                    <a:pt x="804" y="174"/>
                  </a:lnTo>
                  <a:lnTo>
                    <a:pt x="799" y="179"/>
                  </a:lnTo>
                  <a:lnTo>
                    <a:pt x="796" y="185"/>
                  </a:lnTo>
                  <a:lnTo>
                    <a:pt x="793" y="191"/>
                  </a:lnTo>
                  <a:lnTo>
                    <a:pt x="791" y="198"/>
                  </a:lnTo>
                  <a:lnTo>
                    <a:pt x="790" y="205"/>
                  </a:lnTo>
                  <a:lnTo>
                    <a:pt x="789" y="212"/>
                  </a:lnTo>
                  <a:lnTo>
                    <a:pt x="790" y="215"/>
                  </a:lnTo>
                  <a:lnTo>
                    <a:pt x="790" y="218"/>
                  </a:lnTo>
                  <a:lnTo>
                    <a:pt x="790" y="221"/>
                  </a:lnTo>
                  <a:lnTo>
                    <a:pt x="791" y="225"/>
                  </a:lnTo>
                  <a:lnTo>
                    <a:pt x="792" y="228"/>
                  </a:lnTo>
                  <a:lnTo>
                    <a:pt x="793" y="231"/>
                  </a:lnTo>
                  <a:lnTo>
                    <a:pt x="794" y="235"/>
                  </a:lnTo>
                  <a:lnTo>
                    <a:pt x="796" y="240"/>
                  </a:lnTo>
                  <a:lnTo>
                    <a:pt x="797" y="245"/>
                  </a:lnTo>
                  <a:lnTo>
                    <a:pt x="798" y="250"/>
                  </a:lnTo>
                  <a:lnTo>
                    <a:pt x="800" y="255"/>
                  </a:lnTo>
                  <a:lnTo>
                    <a:pt x="801" y="261"/>
                  </a:lnTo>
                  <a:lnTo>
                    <a:pt x="800" y="259"/>
                  </a:lnTo>
                  <a:lnTo>
                    <a:pt x="797" y="258"/>
                  </a:lnTo>
                  <a:lnTo>
                    <a:pt x="796" y="256"/>
                  </a:lnTo>
                  <a:lnTo>
                    <a:pt x="793" y="255"/>
                  </a:lnTo>
                  <a:lnTo>
                    <a:pt x="790" y="253"/>
                  </a:lnTo>
                  <a:lnTo>
                    <a:pt x="787" y="252"/>
                  </a:lnTo>
                  <a:lnTo>
                    <a:pt x="783" y="251"/>
                  </a:lnTo>
                  <a:lnTo>
                    <a:pt x="780" y="250"/>
                  </a:lnTo>
                  <a:lnTo>
                    <a:pt x="776" y="249"/>
                  </a:lnTo>
                  <a:lnTo>
                    <a:pt x="771" y="248"/>
                  </a:lnTo>
                  <a:lnTo>
                    <a:pt x="767" y="248"/>
                  </a:lnTo>
                  <a:lnTo>
                    <a:pt x="762" y="247"/>
                  </a:lnTo>
                  <a:lnTo>
                    <a:pt x="756" y="248"/>
                  </a:lnTo>
                  <a:lnTo>
                    <a:pt x="749" y="248"/>
                  </a:lnTo>
                  <a:lnTo>
                    <a:pt x="742" y="249"/>
                  </a:lnTo>
                  <a:lnTo>
                    <a:pt x="734" y="251"/>
                  </a:lnTo>
                  <a:lnTo>
                    <a:pt x="726" y="252"/>
                  </a:lnTo>
                  <a:lnTo>
                    <a:pt x="718" y="254"/>
                  </a:lnTo>
                  <a:lnTo>
                    <a:pt x="710" y="257"/>
                  </a:lnTo>
                  <a:lnTo>
                    <a:pt x="701" y="260"/>
                  </a:lnTo>
                  <a:lnTo>
                    <a:pt x="692" y="264"/>
                  </a:lnTo>
                  <a:lnTo>
                    <a:pt x="682" y="268"/>
                  </a:lnTo>
                  <a:lnTo>
                    <a:pt x="673" y="273"/>
                  </a:lnTo>
                  <a:lnTo>
                    <a:pt x="663" y="279"/>
                  </a:lnTo>
                  <a:lnTo>
                    <a:pt x="671" y="284"/>
                  </a:lnTo>
                  <a:lnTo>
                    <a:pt x="679" y="287"/>
                  </a:lnTo>
                  <a:lnTo>
                    <a:pt x="688" y="291"/>
                  </a:lnTo>
                  <a:lnTo>
                    <a:pt x="696" y="294"/>
                  </a:lnTo>
                  <a:lnTo>
                    <a:pt x="704" y="296"/>
                  </a:lnTo>
                  <a:lnTo>
                    <a:pt x="712" y="299"/>
                  </a:lnTo>
                  <a:lnTo>
                    <a:pt x="720" y="300"/>
                  </a:lnTo>
                  <a:lnTo>
                    <a:pt x="728" y="301"/>
                  </a:lnTo>
                  <a:lnTo>
                    <a:pt x="735" y="303"/>
                  </a:lnTo>
                  <a:lnTo>
                    <a:pt x="742" y="303"/>
                  </a:lnTo>
                  <a:lnTo>
                    <a:pt x="750" y="303"/>
                  </a:lnTo>
                  <a:lnTo>
                    <a:pt x="756" y="303"/>
                  </a:lnTo>
                  <a:lnTo>
                    <a:pt x="760" y="303"/>
                  </a:lnTo>
                  <a:lnTo>
                    <a:pt x="763" y="303"/>
                  </a:lnTo>
                  <a:lnTo>
                    <a:pt x="767" y="303"/>
                  </a:lnTo>
                  <a:lnTo>
                    <a:pt x="771" y="303"/>
                  </a:lnTo>
                  <a:lnTo>
                    <a:pt x="775" y="303"/>
                  </a:lnTo>
                  <a:lnTo>
                    <a:pt x="779" y="302"/>
                  </a:lnTo>
                  <a:lnTo>
                    <a:pt x="783" y="301"/>
                  </a:lnTo>
                  <a:lnTo>
                    <a:pt x="787" y="300"/>
                  </a:lnTo>
                  <a:lnTo>
                    <a:pt x="791" y="299"/>
                  </a:lnTo>
                  <a:lnTo>
                    <a:pt x="795" y="297"/>
                  </a:lnTo>
                  <a:lnTo>
                    <a:pt x="798" y="295"/>
                  </a:lnTo>
                  <a:lnTo>
                    <a:pt x="801" y="292"/>
                  </a:lnTo>
                  <a:lnTo>
                    <a:pt x="800" y="296"/>
                  </a:lnTo>
                  <a:lnTo>
                    <a:pt x="798" y="301"/>
                  </a:lnTo>
                  <a:lnTo>
                    <a:pt x="797" y="305"/>
                  </a:lnTo>
                  <a:lnTo>
                    <a:pt x="796" y="309"/>
                  </a:lnTo>
                  <a:lnTo>
                    <a:pt x="794" y="313"/>
                  </a:lnTo>
                  <a:lnTo>
                    <a:pt x="793" y="317"/>
                  </a:lnTo>
                  <a:lnTo>
                    <a:pt x="792" y="320"/>
                  </a:lnTo>
                  <a:lnTo>
                    <a:pt x="791" y="324"/>
                  </a:lnTo>
                  <a:lnTo>
                    <a:pt x="790" y="329"/>
                  </a:lnTo>
                  <a:lnTo>
                    <a:pt x="790" y="333"/>
                  </a:lnTo>
                  <a:lnTo>
                    <a:pt x="790" y="337"/>
                  </a:lnTo>
                  <a:lnTo>
                    <a:pt x="789" y="341"/>
                  </a:lnTo>
                  <a:lnTo>
                    <a:pt x="790" y="347"/>
                  </a:lnTo>
                  <a:lnTo>
                    <a:pt x="791" y="353"/>
                  </a:lnTo>
                  <a:lnTo>
                    <a:pt x="793" y="359"/>
                  </a:lnTo>
                  <a:lnTo>
                    <a:pt x="796" y="364"/>
                  </a:lnTo>
                  <a:lnTo>
                    <a:pt x="799" y="369"/>
                  </a:lnTo>
                  <a:lnTo>
                    <a:pt x="804" y="374"/>
                  </a:lnTo>
                  <a:lnTo>
                    <a:pt x="810" y="379"/>
                  </a:lnTo>
                  <a:lnTo>
                    <a:pt x="815" y="383"/>
                  </a:lnTo>
                  <a:lnTo>
                    <a:pt x="822" y="387"/>
                  </a:lnTo>
                  <a:lnTo>
                    <a:pt x="830" y="390"/>
                  </a:lnTo>
                  <a:lnTo>
                    <a:pt x="839" y="394"/>
                  </a:lnTo>
                  <a:lnTo>
                    <a:pt x="848" y="397"/>
                  </a:lnTo>
                  <a:lnTo>
                    <a:pt x="847" y="391"/>
                  </a:lnTo>
                  <a:lnTo>
                    <a:pt x="845" y="385"/>
                  </a:lnTo>
                  <a:lnTo>
                    <a:pt x="843" y="380"/>
                  </a:lnTo>
                  <a:lnTo>
                    <a:pt x="842" y="374"/>
                  </a:lnTo>
                  <a:lnTo>
                    <a:pt x="841" y="370"/>
                  </a:lnTo>
                  <a:lnTo>
                    <a:pt x="839" y="366"/>
                  </a:lnTo>
                  <a:lnTo>
                    <a:pt x="837" y="362"/>
                  </a:lnTo>
                  <a:lnTo>
                    <a:pt x="837" y="358"/>
                  </a:lnTo>
                  <a:lnTo>
                    <a:pt x="836" y="355"/>
                  </a:lnTo>
                  <a:lnTo>
                    <a:pt x="835" y="352"/>
                  </a:lnTo>
                  <a:lnTo>
                    <a:pt x="835" y="350"/>
                  </a:lnTo>
                  <a:lnTo>
                    <a:pt x="834" y="348"/>
                  </a:lnTo>
                  <a:lnTo>
                    <a:pt x="835" y="342"/>
                  </a:lnTo>
                  <a:lnTo>
                    <a:pt x="836" y="336"/>
                  </a:lnTo>
                  <a:lnTo>
                    <a:pt x="837" y="332"/>
                  </a:lnTo>
                  <a:lnTo>
                    <a:pt x="839" y="327"/>
                  </a:lnTo>
                  <a:lnTo>
                    <a:pt x="842" y="323"/>
                  </a:lnTo>
                  <a:lnTo>
                    <a:pt x="845" y="319"/>
                  </a:lnTo>
                  <a:lnTo>
                    <a:pt x="848" y="315"/>
                  </a:lnTo>
                  <a:lnTo>
                    <a:pt x="853" y="312"/>
                  </a:lnTo>
                  <a:lnTo>
                    <a:pt x="857" y="310"/>
                  </a:lnTo>
                  <a:lnTo>
                    <a:pt x="863" y="307"/>
                  </a:lnTo>
                  <a:lnTo>
                    <a:pt x="869" y="305"/>
                  </a:lnTo>
                  <a:lnTo>
                    <a:pt x="874" y="303"/>
                  </a:lnTo>
                  <a:lnTo>
                    <a:pt x="884" y="304"/>
                  </a:lnTo>
                  <a:lnTo>
                    <a:pt x="893" y="304"/>
                  </a:lnTo>
                  <a:lnTo>
                    <a:pt x="900" y="304"/>
                  </a:lnTo>
                  <a:lnTo>
                    <a:pt x="908" y="304"/>
                  </a:lnTo>
                  <a:lnTo>
                    <a:pt x="914" y="304"/>
                  </a:lnTo>
                  <a:lnTo>
                    <a:pt x="920" y="305"/>
                  </a:lnTo>
                  <a:lnTo>
                    <a:pt x="926" y="305"/>
                  </a:lnTo>
                  <a:lnTo>
                    <a:pt x="931" y="305"/>
                  </a:lnTo>
                  <a:lnTo>
                    <a:pt x="935" y="306"/>
                  </a:lnTo>
                  <a:lnTo>
                    <a:pt x="940" y="307"/>
                  </a:lnTo>
                  <a:lnTo>
                    <a:pt x="944" y="308"/>
                  </a:lnTo>
                  <a:lnTo>
                    <a:pt x="947" y="310"/>
                  </a:lnTo>
                  <a:lnTo>
                    <a:pt x="966" y="372"/>
                  </a:lnTo>
                  <a:lnTo>
                    <a:pt x="966" y="374"/>
                  </a:lnTo>
                  <a:lnTo>
                    <a:pt x="966" y="376"/>
                  </a:lnTo>
                  <a:lnTo>
                    <a:pt x="965" y="378"/>
                  </a:lnTo>
                  <a:lnTo>
                    <a:pt x="964" y="379"/>
                  </a:lnTo>
                  <a:lnTo>
                    <a:pt x="963" y="381"/>
                  </a:lnTo>
                  <a:lnTo>
                    <a:pt x="962" y="382"/>
                  </a:lnTo>
                  <a:lnTo>
                    <a:pt x="960" y="384"/>
                  </a:lnTo>
                  <a:lnTo>
                    <a:pt x="959" y="385"/>
                  </a:lnTo>
                  <a:lnTo>
                    <a:pt x="958" y="387"/>
                  </a:lnTo>
                  <a:lnTo>
                    <a:pt x="956" y="388"/>
                  </a:lnTo>
                  <a:lnTo>
                    <a:pt x="954" y="390"/>
                  </a:lnTo>
                  <a:lnTo>
                    <a:pt x="952" y="392"/>
                  </a:lnTo>
                  <a:lnTo>
                    <a:pt x="949" y="392"/>
                  </a:lnTo>
                  <a:lnTo>
                    <a:pt x="946" y="392"/>
                  </a:lnTo>
                  <a:lnTo>
                    <a:pt x="943" y="392"/>
                  </a:lnTo>
                  <a:lnTo>
                    <a:pt x="940" y="392"/>
                  </a:lnTo>
                  <a:lnTo>
                    <a:pt x="936" y="391"/>
                  </a:lnTo>
                  <a:lnTo>
                    <a:pt x="933" y="390"/>
                  </a:lnTo>
                  <a:lnTo>
                    <a:pt x="929" y="390"/>
                  </a:lnTo>
                  <a:lnTo>
                    <a:pt x="925" y="388"/>
                  </a:lnTo>
                  <a:lnTo>
                    <a:pt x="921" y="387"/>
                  </a:lnTo>
                  <a:lnTo>
                    <a:pt x="917" y="385"/>
                  </a:lnTo>
                  <a:lnTo>
                    <a:pt x="912" y="382"/>
                  </a:lnTo>
                  <a:lnTo>
                    <a:pt x="907" y="379"/>
                  </a:lnTo>
                  <a:lnTo>
                    <a:pt x="908" y="383"/>
                  </a:lnTo>
                  <a:lnTo>
                    <a:pt x="908" y="388"/>
                  </a:lnTo>
                  <a:lnTo>
                    <a:pt x="909" y="392"/>
                  </a:lnTo>
                  <a:lnTo>
                    <a:pt x="909" y="395"/>
                  </a:lnTo>
                  <a:lnTo>
                    <a:pt x="911" y="399"/>
                  </a:lnTo>
                  <a:lnTo>
                    <a:pt x="912" y="402"/>
                  </a:lnTo>
                  <a:lnTo>
                    <a:pt x="913" y="406"/>
                  </a:lnTo>
                  <a:lnTo>
                    <a:pt x="914" y="408"/>
                  </a:lnTo>
                  <a:lnTo>
                    <a:pt x="916" y="411"/>
                  </a:lnTo>
                  <a:lnTo>
                    <a:pt x="917" y="413"/>
                  </a:lnTo>
                  <a:lnTo>
                    <a:pt x="918" y="415"/>
                  </a:lnTo>
                  <a:lnTo>
                    <a:pt x="919" y="416"/>
                  </a:lnTo>
                  <a:lnTo>
                    <a:pt x="959" y="441"/>
                  </a:lnTo>
                  <a:lnTo>
                    <a:pt x="963" y="444"/>
                  </a:lnTo>
                  <a:lnTo>
                    <a:pt x="966" y="447"/>
                  </a:lnTo>
                  <a:lnTo>
                    <a:pt x="969" y="449"/>
                  </a:lnTo>
                  <a:lnTo>
                    <a:pt x="972" y="452"/>
                  </a:lnTo>
                  <a:lnTo>
                    <a:pt x="975" y="454"/>
                  </a:lnTo>
                  <a:lnTo>
                    <a:pt x="977" y="456"/>
                  </a:lnTo>
                  <a:lnTo>
                    <a:pt x="980" y="459"/>
                  </a:lnTo>
                  <a:lnTo>
                    <a:pt x="982" y="461"/>
                  </a:lnTo>
                  <a:lnTo>
                    <a:pt x="983" y="464"/>
                  </a:lnTo>
                  <a:lnTo>
                    <a:pt x="984" y="467"/>
                  </a:lnTo>
                  <a:lnTo>
                    <a:pt x="985" y="469"/>
                  </a:lnTo>
                  <a:lnTo>
                    <a:pt x="985" y="472"/>
                  </a:lnTo>
                  <a:lnTo>
                    <a:pt x="985" y="465"/>
                  </a:lnTo>
                  <a:lnTo>
                    <a:pt x="987" y="458"/>
                  </a:lnTo>
                  <a:lnTo>
                    <a:pt x="989" y="451"/>
                  </a:lnTo>
                  <a:lnTo>
                    <a:pt x="992" y="446"/>
                  </a:lnTo>
                  <a:lnTo>
                    <a:pt x="996" y="441"/>
                  </a:lnTo>
                  <a:lnTo>
                    <a:pt x="999" y="435"/>
                  </a:lnTo>
                  <a:lnTo>
                    <a:pt x="1005" y="432"/>
                  </a:lnTo>
                  <a:lnTo>
                    <a:pt x="1010" y="428"/>
                  </a:lnTo>
                  <a:lnTo>
                    <a:pt x="1017" y="425"/>
                  </a:lnTo>
                  <a:lnTo>
                    <a:pt x="1024" y="423"/>
                  </a:lnTo>
                  <a:lnTo>
                    <a:pt x="1031" y="422"/>
                  </a:lnTo>
                  <a:lnTo>
                    <a:pt x="1039" y="421"/>
                  </a:lnTo>
                  <a:lnTo>
                    <a:pt x="1042" y="421"/>
                  </a:lnTo>
                  <a:lnTo>
                    <a:pt x="1045" y="421"/>
                  </a:lnTo>
                  <a:lnTo>
                    <a:pt x="1048" y="420"/>
                  </a:lnTo>
                  <a:lnTo>
                    <a:pt x="1051" y="418"/>
                  </a:lnTo>
                  <a:lnTo>
                    <a:pt x="1054" y="415"/>
                  </a:lnTo>
                  <a:lnTo>
                    <a:pt x="1057" y="412"/>
                  </a:lnTo>
                  <a:lnTo>
                    <a:pt x="1058" y="409"/>
                  </a:lnTo>
                  <a:lnTo>
                    <a:pt x="1060" y="404"/>
                  </a:lnTo>
                  <a:lnTo>
                    <a:pt x="1062" y="399"/>
                  </a:lnTo>
                  <a:lnTo>
                    <a:pt x="1064" y="393"/>
                  </a:lnTo>
                  <a:lnTo>
                    <a:pt x="1064" y="387"/>
                  </a:lnTo>
                  <a:lnTo>
                    <a:pt x="1064" y="379"/>
                  </a:lnTo>
                  <a:lnTo>
                    <a:pt x="1039" y="397"/>
                  </a:lnTo>
                  <a:lnTo>
                    <a:pt x="1011" y="379"/>
                  </a:lnTo>
                  <a:lnTo>
                    <a:pt x="1011" y="334"/>
                  </a:lnTo>
                  <a:lnTo>
                    <a:pt x="1015" y="332"/>
                  </a:lnTo>
                  <a:lnTo>
                    <a:pt x="1018" y="329"/>
                  </a:lnTo>
                  <a:lnTo>
                    <a:pt x="1022" y="327"/>
                  </a:lnTo>
                  <a:lnTo>
                    <a:pt x="1025" y="325"/>
                  </a:lnTo>
                  <a:lnTo>
                    <a:pt x="1029" y="323"/>
                  </a:lnTo>
                  <a:lnTo>
                    <a:pt x="1032" y="322"/>
                  </a:lnTo>
                  <a:lnTo>
                    <a:pt x="1035" y="320"/>
                  </a:lnTo>
                  <a:lnTo>
                    <a:pt x="1039" y="319"/>
                  </a:lnTo>
                  <a:lnTo>
                    <a:pt x="1042" y="318"/>
                  </a:lnTo>
                  <a:lnTo>
                    <a:pt x="1045" y="317"/>
                  </a:lnTo>
                  <a:lnTo>
                    <a:pt x="1048" y="317"/>
                  </a:lnTo>
                  <a:lnTo>
                    <a:pt x="1051" y="317"/>
                  </a:lnTo>
                  <a:lnTo>
                    <a:pt x="1056" y="317"/>
                  </a:lnTo>
                  <a:lnTo>
                    <a:pt x="1061" y="318"/>
                  </a:lnTo>
                  <a:lnTo>
                    <a:pt x="1066" y="319"/>
                  </a:lnTo>
                  <a:lnTo>
                    <a:pt x="1071" y="320"/>
                  </a:lnTo>
                  <a:lnTo>
                    <a:pt x="1076" y="322"/>
                  </a:lnTo>
                  <a:lnTo>
                    <a:pt x="1080" y="325"/>
                  </a:lnTo>
                  <a:lnTo>
                    <a:pt x="1085" y="327"/>
                  </a:lnTo>
                  <a:lnTo>
                    <a:pt x="1089" y="330"/>
                  </a:lnTo>
                  <a:lnTo>
                    <a:pt x="1093" y="333"/>
                  </a:lnTo>
                  <a:lnTo>
                    <a:pt x="1097" y="335"/>
                  </a:lnTo>
                  <a:lnTo>
                    <a:pt x="1101" y="338"/>
                  </a:lnTo>
                  <a:lnTo>
                    <a:pt x="1104" y="341"/>
                  </a:lnTo>
                  <a:lnTo>
                    <a:pt x="1109" y="346"/>
                  </a:lnTo>
                  <a:lnTo>
                    <a:pt x="1113" y="352"/>
                  </a:lnTo>
                  <a:lnTo>
                    <a:pt x="1117" y="357"/>
                  </a:lnTo>
                  <a:lnTo>
                    <a:pt x="1119" y="363"/>
                  </a:lnTo>
                  <a:lnTo>
                    <a:pt x="1123" y="369"/>
                  </a:lnTo>
                  <a:lnTo>
                    <a:pt x="1125" y="375"/>
                  </a:lnTo>
                  <a:lnTo>
                    <a:pt x="1126" y="382"/>
                  </a:lnTo>
                  <a:lnTo>
                    <a:pt x="1128" y="389"/>
                  </a:lnTo>
                  <a:lnTo>
                    <a:pt x="1129" y="397"/>
                  </a:lnTo>
                  <a:lnTo>
                    <a:pt x="1130" y="404"/>
                  </a:lnTo>
                  <a:lnTo>
                    <a:pt x="1130" y="413"/>
                  </a:lnTo>
                  <a:lnTo>
                    <a:pt x="1130" y="421"/>
                  </a:lnTo>
                  <a:lnTo>
                    <a:pt x="1130" y="437"/>
                  </a:lnTo>
                  <a:lnTo>
                    <a:pt x="1128" y="451"/>
                  </a:lnTo>
                  <a:lnTo>
                    <a:pt x="1125" y="463"/>
                  </a:lnTo>
                  <a:lnTo>
                    <a:pt x="1119" y="475"/>
                  </a:lnTo>
                  <a:lnTo>
                    <a:pt x="1113" y="486"/>
                  </a:lnTo>
                  <a:lnTo>
                    <a:pt x="1106" y="495"/>
                  </a:lnTo>
                  <a:lnTo>
                    <a:pt x="1097" y="503"/>
                  </a:lnTo>
                  <a:lnTo>
                    <a:pt x="1086" y="510"/>
                  </a:lnTo>
                  <a:lnTo>
                    <a:pt x="1075" y="515"/>
                  </a:lnTo>
                  <a:lnTo>
                    <a:pt x="1062" y="519"/>
                  </a:lnTo>
                  <a:lnTo>
                    <a:pt x="1048" y="521"/>
                  </a:lnTo>
                  <a:lnTo>
                    <a:pt x="1032" y="521"/>
                  </a:lnTo>
                  <a:lnTo>
                    <a:pt x="1022" y="521"/>
                  </a:lnTo>
                  <a:lnTo>
                    <a:pt x="1011" y="520"/>
                  </a:lnTo>
                  <a:lnTo>
                    <a:pt x="999" y="518"/>
                  </a:lnTo>
                  <a:lnTo>
                    <a:pt x="986" y="516"/>
                  </a:lnTo>
                  <a:lnTo>
                    <a:pt x="973" y="512"/>
                  </a:lnTo>
                  <a:lnTo>
                    <a:pt x="959" y="509"/>
                  </a:lnTo>
                  <a:lnTo>
                    <a:pt x="945" y="504"/>
                  </a:lnTo>
                  <a:lnTo>
                    <a:pt x="930" y="499"/>
                  </a:lnTo>
                  <a:lnTo>
                    <a:pt x="916" y="493"/>
                  </a:lnTo>
                  <a:lnTo>
                    <a:pt x="900" y="487"/>
                  </a:lnTo>
                  <a:lnTo>
                    <a:pt x="884" y="480"/>
                  </a:lnTo>
                  <a:lnTo>
                    <a:pt x="867" y="472"/>
                  </a:lnTo>
                  <a:lnTo>
                    <a:pt x="644" y="341"/>
                  </a:lnTo>
                  <a:lnTo>
                    <a:pt x="626" y="331"/>
                  </a:lnTo>
                  <a:lnTo>
                    <a:pt x="609" y="322"/>
                  </a:lnTo>
                  <a:lnTo>
                    <a:pt x="592" y="313"/>
                  </a:lnTo>
                  <a:lnTo>
                    <a:pt x="576" y="306"/>
                  </a:lnTo>
                  <a:lnTo>
                    <a:pt x="561" y="299"/>
                  </a:lnTo>
                  <a:lnTo>
                    <a:pt x="545" y="294"/>
                  </a:lnTo>
                  <a:lnTo>
                    <a:pt x="531" y="289"/>
                  </a:lnTo>
                  <a:lnTo>
                    <a:pt x="517" y="286"/>
                  </a:lnTo>
                  <a:lnTo>
                    <a:pt x="504" y="282"/>
                  </a:lnTo>
                  <a:lnTo>
                    <a:pt x="491" y="280"/>
                  </a:lnTo>
                  <a:lnTo>
                    <a:pt x="479" y="279"/>
                  </a:lnTo>
                  <a:lnTo>
                    <a:pt x="467" y="279"/>
                  </a:lnTo>
                  <a:lnTo>
                    <a:pt x="456" y="279"/>
                  </a:lnTo>
                  <a:lnTo>
                    <a:pt x="446" y="281"/>
                  </a:lnTo>
                  <a:lnTo>
                    <a:pt x="435" y="284"/>
                  </a:lnTo>
                  <a:lnTo>
                    <a:pt x="426" y="287"/>
                  </a:lnTo>
                  <a:lnTo>
                    <a:pt x="416" y="292"/>
                  </a:lnTo>
                  <a:lnTo>
                    <a:pt x="408" y="298"/>
                  </a:lnTo>
                  <a:lnTo>
                    <a:pt x="400" y="305"/>
                  </a:lnTo>
                  <a:lnTo>
                    <a:pt x="393" y="312"/>
                  </a:lnTo>
                  <a:lnTo>
                    <a:pt x="386" y="321"/>
                  </a:lnTo>
                  <a:lnTo>
                    <a:pt x="380" y="331"/>
                  </a:lnTo>
                  <a:lnTo>
                    <a:pt x="374" y="342"/>
                  </a:lnTo>
                  <a:lnTo>
                    <a:pt x="369" y="354"/>
                  </a:lnTo>
                  <a:lnTo>
                    <a:pt x="362" y="342"/>
                  </a:lnTo>
                  <a:lnTo>
                    <a:pt x="355" y="331"/>
                  </a:lnTo>
                  <a:lnTo>
                    <a:pt x="347" y="321"/>
                  </a:lnTo>
                  <a:lnTo>
                    <a:pt x="339" y="312"/>
                  </a:lnTo>
                  <a:lnTo>
                    <a:pt x="330" y="305"/>
                  </a:lnTo>
                  <a:lnTo>
                    <a:pt x="320" y="298"/>
                  </a:lnTo>
                  <a:lnTo>
                    <a:pt x="311" y="292"/>
                  </a:lnTo>
                  <a:lnTo>
                    <a:pt x="301" y="287"/>
                  </a:lnTo>
                  <a:lnTo>
                    <a:pt x="291" y="284"/>
                  </a:lnTo>
                  <a:lnTo>
                    <a:pt x="279" y="281"/>
                  </a:lnTo>
                  <a:lnTo>
                    <a:pt x="268" y="279"/>
                  </a:lnTo>
                  <a:lnTo>
                    <a:pt x="256" y="279"/>
                  </a:lnTo>
                  <a:lnTo>
                    <a:pt x="120" y="329"/>
                  </a:lnTo>
                  <a:lnTo>
                    <a:pt x="113" y="335"/>
                  </a:lnTo>
                  <a:lnTo>
                    <a:pt x="107" y="340"/>
                  </a:lnTo>
                  <a:lnTo>
                    <a:pt x="101" y="344"/>
                  </a:lnTo>
                  <a:lnTo>
                    <a:pt x="95" y="347"/>
                  </a:lnTo>
                  <a:lnTo>
                    <a:pt x="89" y="348"/>
                  </a:lnTo>
                  <a:lnTo>
                    <a:pt x="84" y="350"/>
                  </a:lnTo>
                  <a:lnTo>
                    <a:pt x="78" y="350"/>
                  </a:lnTo>
                  <a:lnTo>
                    <a:pt x="73" y="350"/>
                  </a:lnTo>
                  <a:lnTo>
                    <a:pt x="68" y="348"/>
                  </a:lnTo>
                  <a:lnTo>
                    <a:pt x="64" y="347"/>
                  </a:lnTo>
                  <a:lnTo>
                    <a:pt x="59" y="344"/>
                  </a:lnTo>
                  <a:lnTo>
                    <a:pt x="54" y="341"/>
                  </a:lnTo>
                  <a:lnTo>
                    <a:pt x="53" y="336"/>
                  </a:lnTo>
                  <a:lnTo>
                    <a:pt x="53" y="332"/>
                  </a:lnTo>
                  <a:lnTo>
                    <a:pt x="55" y="327"/>
                  </a:lnTo>
                  <a:lnTo>
                    <a:pt x="58" y="322"/>
                  </a:lnTo>
                  <a:lnTo>
                    <a:pt x="61" y="318"/>
                  </a:lnTo>
                  <a:lnTo>
                    <a:pt x="67" y="313"/>
                  </a:lnTo>
                  <a:lnTo>
                    <a:pt x="73" y="307"/>
                  </a:lnTo>
                  <a:lnTo>
                    <a:pt x="80" y="302"/>
                  </a:lnTo>
                  <a:lnTo>
                    <a:pt x="89" y="296"/>
                  </a:lnTo>
                  <a:lnTo>
                    <a:pt x="98" y="291"/>
                  </a:lnTo>
                  <a:lnTo>
                    <a:pt x="109" y="285"/>
                  </a:lnTo>
                  <a:lnTo>
                    <a:pt x="120" y="279"/>
                  </a:lnTo>
                  <a:lnTo>
                    <a:pt x="107" y="274"/>
                  </a:lnTo>
                  <a:lnTo>
                    <a:pt x="96" y="270"/>
                  </a:lnTo>
                  <a:lnTo>
                    <a:pt x="86" y="265"/>
                  </a:lnTo>
                  <a:lnTo>
                    <a:pt x="77" y="259"/>
                  </a:lnTo>
                  <a:lnTo>
                    <a:pt x="70" y="254"/>
                  </a:lnTo>
                  <a:lnTo>
                    <a:pt x="64" y="248"/>
                  </a:lnTo>
                  <a:lnTo>
                    <a:pt x="59" y="242"/>
                  </a:lnTo>
                  <a:lnTo>
                    <a:pt x="56" y="236"/>
                  </a:lnTo>
                  <a:lnTo>
                    <a:pt x="54" y="230"/>
                  </a:lnTo>
                  <a:lnTo>
                    <a:pt x="52" y="225"/>
                  </a:lnTo>
                  <a:lnTo>
                    <a:pt x="53" y="218"/>
                  </a:lnTo>
                  <a:lnTo>
                    <a:pt x="54" y="212"/>
                  </a:lnTo>
                  <a:lnTo>
                    <a:pt x="59" y="209"/>
                  </a:lnTo>
                  <a:lnTo>
                    <a:pt x="64" y="207"/>
                  </a:lnTo>
                  <a:lnTo>
                    <a:pt x="68" y="205"/>
                  </a:lnTo>
                  <a:lnTo>
                    <a:pt x="73" y="204"/>
                  </a:lnTo>
                  <a:lnTo>
                    <a:pt x="78" y="203"/>
                  </a:lnTo>
                  <a:lnTo>
                    <a:pt x="84" y="203"/>
                  </a:lnTo>
                  <a:lnTo>
                    <a:pt x="89" y="204"/>
                  </a:lnTo>
                  <a:lnTo>
                    <a:pt x="95" y="205"/>
                  </a:lnTo>
                  <a:lnTo>
                    <a:pt x="101" y="207"/>
                  </a:lnTo>
                  <a:lnTo>
                    <a:pt x="107" y="209"/>
                  </a:lnTo>
                  <a:lnTo>
                    <a:pt x="113" y="212"/>
                  </a:lnTo>
                  <a:lnTo>
                    <a:pt x="120" y="216"/>
                  </a:lnTo>
                  <a:lnTo>
                    <a:pt x="256" y="272"/>
                  </a:lnTo>
                  <a:lnTo>
                    <a:pt x="270" y="272"/>
                  </a:lnTo>
                  <a:lnTo>
                    <a:pt x="282" y="270"/>
                  </a:lnTo>
                  <a:lnTo>
                    <a:pt x="293" y="268"/>
                  </a:lnTo>
                  <a:lnTo>
                    <a:pt x="304" y="265"/>
                  </a:lnTo>
                  <a:lnTo>
                    <a:pt x="313" y="259"/>
                  </a:lnTo>
                  <a:lnTo>
                    <a:pt x="323" y="254"/>
                  </a:lnTo>
                  <a:lnTo>
                    <a:pt x="332" y="247"/>
                  </a:lnTo>
                  <a:lnTo>
                    <a:pt x="340" y="240"/>
                  </a:lnTo>
                  <a:lnTo>
                    <a:pt x="348" y="231"/>
                  </a:lnTo>
                  <a:lnTo>
                    <a:pt x="355" y="221"/>
                  </a:lnTo>
                  <a:lnTo>
                    <a:pt x="362" y="211"/>
                  </a:lnTo>
                  <a:lnTo>
                    <a:pt x="369" y="198"/>
                  </a:lnTo>
                  <a:close/>
                  <a:moveTo>
                    <a:pt x="2554" y="241"/>
                  </a:moveTo>
                  <a:lnTo>
                    <a:pt x="2549" y="245"/>
                  </a:lnTo>
                  <a:lnTo>
                    <a:pt x="2545" y="248"/>
                  </a:lnTo>
                  <a:lnTo>
                    <a:pt x="2540" y="251"/>
                  </a:lnTo>
                  <a:lnTo>
                    <a:pt x="2536" y="254"/>
                  </a:lnTo>
                  <a:lnTo>
                    <a:pt x="2533" y="257"/>
                  </a:lnTo>
                  <a:lnTo>
                    <a:pt x="2529" y="259"/>
                  </a:lnTo>
                  <a:lnTo>
                    <a:pt x="2525" y="261"/>
                  </a:lnTo>
                  <a:lnTo>
                    <a:pt x="2521" y="264"/>
                  </a:lnTo>
                  <a:lnTo>
                    <a:pt x="2517" y="265"/>
                  </a:lnTo>
                  <a:lnTo>
                    <a:pt x="2514" y="266"/>
                  </a:lnTo>
                  <a:lnTo>
                    <a:pt x="2510" y="267"/>
                  </a:lnTo>
                  <a:lnTo>
                    <a:pt x="2507" y="267"/>
                  </a:lnTo>
                  <a:lnTo>
                    <a:pt x="2505" y="267"/>
                  </a:lnTo>
                  <a:lnTo>
                    <a:pt x="2503" y="267"/>
                  </a:lnTo>
                  <a:lnTo>
                    <a:pt x="2500" y="266"/>
                  </a:lnTo>
                  <a:lnTo>
                    <a:pt x="2497" y="265"/>
                  </a:lnTo>
                  <a:lnTo>
                    <a:pt x="2494" y="264"/>
                  </a:lnTo>
                  <a:lnTo>
                    <a:pt x="2489" y="263"/>
                  </a:lnTo>
                  <a:lnTo>
                    <a:pt x="2486" y="261"/>
                  </a:lnTo>
                  <a:lnTo>
                    <a:pt x="2481" y="259"/>
                  </a:lnTo>
                  <a:lnTo>
                    <a:pt x="2476" y="256"/>
                  </a:lnTo>
                  <a:lnTo>
                    <a:pt x="2472" y="254"/>
                  </a:lnTo>
                  <a:lnTo>
                    <a:pt x="2467" y="251"/>
                  </a:lnTo>
                  <a:lnTo>
                    <a:pt x="2462" y="247"/>
                  </a:lnTo>
                  <a:lnTo>
                    <a:pt x="2457" y="245"/>
                  </a:lnTo>
                  <a:lnTo>
                    <a:pt x="2453" y="241"/>
                  </a:lnTo>
                  <a:lnTo>
                    <a:pt x="2449" y="238"/>
                  </a:lnTo>
                  <a:lnTo>
                    <a:pt x="2446" y="234"/>
                  </a:lnTo>
                  <a:lnTo>
                    <a:pt x="2443" y="230"/>
                  </a:lnTo>
                  <a:lnTo>
                    <a:pt x="2441" y="226"/>
                  </a:lnTo>
                  <a:lnTo>
                    <a:pt x="2439" y="221"/>
                  </a:lnTo>
                  <a:lnTo>
                    <a:pt x="2438" y="217"/>
                  </a:lnTo>
                  <a:lnTo>
                    <a:pt x="2437" y="212"/>
                  </a:lnTo>
                  <a:lnTo>
                    <a:pt x="2436" y="208"/>
                  </a:lnTo>
                  <a:lnTo>
                    <a:pt x="2436" y="204"/>
                  </a:lnTo>
                  <a:lnTo>
                    <a:pt x="2436" y="198"/>
                  </a:lnTo>
                  <a:lnTo>
                    <a:pt x="2436" y="195"/>
                  </a:lnTo>
                  <a:lnTo>
                    <a:pt x="2436" y="191"/>
                  </a:lnTo>
                  <a:lnTo>
                    <a:pt x="2437" y="188"/>
                  </a:lnTo>
                  <a:lnTo>
                    <a:pt x="2437" y="184"/>
                  </a:lnTo>
                  <a:lnTo>
                    <a:pt x="2438" y="181"/>
                  </a:lnTo>
                  <a:lnTo>
                    <a:pt x="2439" y="176"/>
                  </a:lnTo>
                  <a:lnTo>
                    <a:pt x="2441" y="172"/>
                  </a:lnTo>
                  <a:lnTo>
                    <a:pt x="2442" y="169"/>
                  </a:lnTo>
                  <a:lnTo>
                    <a:pt x="2443" y="165"/>
                  </a:lnTo>
                  <a:lnTo>
                    <a:pt x="2444" y="162"/>
                  </a:lnTo>
                  <a:lnTo>
                    <a:pt x="2446" y="158"/>
                  </a:lnTo>
                  <a:lnTo>
                    <a:pt x="2448" y="154"/>
                  </a:lnTo>
                  <a:lnTo>
                    <a:pt x="2440" y="158"/>
                  </a:lnTo>
                  <a:lnTo>
                    <a:pt x="2433" y="162"/>
                  </a:lnTo>
                  <a:lnTo>
                    <a:pt x="2426" y="166"/>
                  </a:lnTo>
                  <a:lnTo>
                    <a:pt x="2420" y="171"/>
                  </a:lnTo>
                  <a:lnTo>
                    <a:pt x="2414" y="176"/>
                  </a:lnTo>
                  <a:lnTo>
                    <a:pt x="2410" y="181"/>
                  </a:lnTo>
                  <a:lnTo>
                    <a:pt x="2406" y="187"/>
                  </a:lnTo>
                  <a:lnTo>
                    <a:pt x="2402" y="193"/>
                  </a:lnTo>
                  <a:lnTo>
                    <a:pt x="2400" y="198"/>
                  </a:lnTo>
                  <a:lnTo>
                    <a:pt x="2398" y="205"/>
                  </a:lnTo>
                  <a:lnTo>
                    <a:pt x="2397" y="211"/>
                  </a:lnTo>
                  <a:lnTo>
                    <a:pt x="2397" y="216"/>
                  </a:lnTo>
                  <a:lnTo>
                    <a:pt x="2397" y="220"/>
                  </a:lnTo>
                  <a:lnTo>
                    <a:pt x="2397" y="223"/>
                  </a:lnTo>
                  <a:lnTo>
                    <a:pt x="2397" y="226"/>
                  </a:lnTo>
                  <a:lnTo>
                    <a:pt x="2398" y="230"/>
                  </a:lnTo>
                  <a:lnTo>
                    <a:pt x="2399" y="233"/>
                  </a:lnTo>
                  <a:lnTo>
                    <a:pt x="2401" y="237"/>
                  </a:lnTo>
                  <a:lnTo>
                    <a:pt x="2402" y="240"/>
                  </a:lnTo>
                  <a:lnTo>
                    <a:pt x="2403" y="244"/>
                  </a:lnTo>
                  <a:lnTo>
                    <a:pt x="2404" y="247"/>
                  </a:lnTo>
                  <a:lnTo>
                    <a:pt x="2406" y="252"/>
                  </a:lnTo>
                  <a:lnTo>
                    <a:pt x="2407" y="256"/>
                  </a:lnTo>
                  <a:lnTo>
                    <a:pt x="2409" y="261"/>
                  </a:lnTo>
                  <a:lnTo>
                    <a:pt x="2406" y="258"/>
                  </a:lnTo>
                  <a:lnTo>
                    <a:pt x="2402" y="255"/>
                  </a:lnTo>
                  <a:lnTo>
                    <a:pt x="2399" y="252"/>
                  </a:lnTo>
                  <a:lnTo>
                    <a:pt x="2395" y="250"/>
                  </a:lnTo>
                  <a:lnTo>
                    <a:pt x="2392" y="248"/>
                  </a:lnTo>
                  <a:lnTo>
                    <a:pt x="2388" y="246"/>
                  </a:lnTo>
                  <a:lnTo>
                    <a:pt x="2383" y="245"/>
                  </a:lnTo>
                  <a:lnTo>
                    <a:pt x="2379" y="244"/>
                  </a:lnTo>
                  <a:lnTo>
                    <a:pt x="2374" y="242"/>
                  </a:lnTo>
                  <a:lnTo>
                    <a:pt x="2368" y="242"/>
                  </a:lnTo>
                  <a:lnTo>
                    <a:pt x="2362" y="242"/>
                  </a:lnTo>
                  <a:lnTo>
                    <a:pt x="2357" y="241"/>
                  </a:lnTo>
                  <a:lnTo>
                    <a:pt x="2355" y="242"/>
                  </a:lnTo>
                  <a:lnTo>
                    <a:pt x="2352" y="242"/>
                  </a:lnTo>
                  <a:lnTo>
                    <a:pt x="2350" y="242"/>
                  </a:lnTo>
                  <a:lnTo>
                    <a:pt x="2348" y="244"/>
                  </a:lnTo>
                  <a:lnTo>
                    <a:pt x="2345" y="244"/>
                  </a:lnTo>
                  <a:lnTo>
                    <a:pt x="2341" y="245"/>
                  </a:lnTo>
                  <a:lnTo>
                    <a:pt x="2338" y="247"/>
                  </a:lnTo>
                  <a:lnTo>
                    <a:pt x="2334" y="248"/>
                  </a:lnTo>
                  <a:lnTo>
                    <a:pt x="2331" y="250"/>
                  </a:lnTo>
                  <a:lnTo>
                    <a:pt x="2326" y="251"/>
                  </a:lnTo>
                  <a:lnTo>
                    <a:pt x="2321" y="253"/>
                  </a:lnTo>
                  <a:lnTo>
                    <a:pt x="2317" y="254"/>
                  </a:lnTo>
                  <a:lnTo>
                    <a:pt x="2272" y="279"/>
                  </a:lnTo>
                  <a:lnTo>
                    <a:pt x="2317" y="303"/>
                  </a:lnTo>
                  <a:lnTo>
                    <a:pt x="2320" y="305"/>
                  </a:lnTo>
                  <a:lnTo>
                    <a:pt x="2324" y="307"/>
                  </a:lnTo>
                  <a:lnTo>
                    <a:pt x="2327" y="308"/>
                  </a:lnTo>
                  <a:lnTo>
                    <a:pt x="2332" y="310"/>
                  </a:lnTo>
                  <a:lnTo>
                    <a:pt x="2336" y="312"/>
                  </a:lnTo>
                  <a:lnTo>
                    <a:pt x="2340" y="313"/>
                  </a:lnTo>
                  <a:lnTo>
                    <a:pt x="2344" y="314"/>
                  </a:lnTo>
                  <a:lnTo>
                    <a:pt x="2348" y="315"/>
                  </a:lnTo>
                  <a:lnTo>
                    <a:pt x="2352" y="316"/>
                  </a:lnTo>
                  <a:lnTo>
                    <a:pt x="2356" y="317"/>
                  </a:lnTo>
                  <a:lnTo>
                    <a:pt x="2360" y="317"/>
                  </a:lnTo>
                  <a:lnTo>
                    <a:pt x="2364" y="317"/>
                  </a:lnTo>
                  <a:lnTo>
                    <a:pt x="2366" y="317"/>
                  </a:lnTo>
                  <a:lnTo>
                    <a:pt x="2367" y="317"/>
                  </a:lnTo>
                  <a:lnTo>
                    <a:pt x="2371" y="315"/>
                  </a:lnTo>
                  <a:lnTo>
                    <a:pt x="2374" y="315"/>
                  </a:lnTo>
                  <a:lnTo>
                    <a:pt x="2378" y="313"/>
                  </a:lnTo>
                  <a:lnTo>
                    <a:pt x="2381" y="311"/>
                  </a:lnTo>
                  <a:lnTo>
                    <a:pt x="2385" y="309"/>
                  </a:lnTo>
                  <a:lnTo>
                    <a:pt x="2390" y="306"/>
                  </a:lnTo>
                  <a:lnTo>
                    <a:pt x="2394" y="303"/>
                  </a:lnTo>
                  <a:lnTo>
                    <a:pt x="2399" y="300"/>
                  </a:lnTo>
                  <a:lnTo>
                    <a:pt x="2404" y="296"/>
                  </a:lnTo>
                  <a:lnTo>
                    <a:pt x="2409" y="292"/>
                  </a:lnTo>
                  <a:lnTo>
                    <a:pt x="2407" y="296"/>
                  </a:lnTo>
                  <a:lnTo>
                    <a:pt x="2406" y="301"/>
                  </a:lnTo>
                  <a:lnTo>
                    <a:pt x="2404" y="305"/>
                  </a:lnTo>
                  <a:lnTo>
                    <a:pt x="2403" y="308"/>
                  </a:lnTo>
                  <a:lnTo>
                    <a:pt x="2402" y="312"/>
                  </a:lnTo>
                  <a:lnTo>
                    <a:pt x="2401" y="316"/>
                  </a:lnTo>
                  <a:lnTo>
                    <a:pt x="2399" y="319"/>
                  </a:lnTo>
                  <a:lnTo>
                    <a:pt x="2398" y="322"/>
                  </a:lnTo>
                  <a:lnTo>
                    <a:pt x="2397" y="326"/>
                  </a:lnTo>
                  <a:lnTo>
                    <a:pt x="2397" y="329"/>
                  </a:lnTo>
                  <a:lnTo>
                    <a:pt x="2397" y="332"/>
                  </a:lnTo>
                  <a:lnTo>
                    <a:pt x="2397" y="334"/>
                  </a:lnTo>
                  <a:lnTo>
                    <a:pt x="2397" y="341"/>
                  </a:lnTo>
                  <a:lnTo>
                    <a:pt x="2398" y="347"/>
                  </a:lnTo>
                  <a:lnTo>
                    <a:pt x="2400" y="353"/>
                  </a:lnTo>
                  <a:lnTo>
                    <a:pt x="2402" y="359"/>
                  </a:lnTo>
                  <a:lnTo>
                    <a:pt x="2406" y="364"/>
                  </a:lnTo>
                  <a:lnTo>
                    <a:pt x="2410" y="370"/>
                  </a:lnTo>
                  <a:lnTo>
                    <a:pt x="2414" y="375"/>
                  </a:lnTo>
                  <a:lnTo>
                    <a:pt x="2420" y="381"/>
                  </a:lnTo>
                  <a:lnTo>
                    <a:pt x="2426" y="386"/>
                  </a:lnTo>
                  <a:lnTo>
                    <a:pt x="2433" y="392"/>
                  </a:lnTo>
                  <a:lnTo>
                    <a:pt x="2440" y="397"/>
                  </a:lnTo>
                  <a:lnTo>
                    <a:pt x="2448" y="403"/>
                  </a:lnTo>
                  <a:lnTo>
                    <a:pt x="2446" y="399"/>
                  </a:lnTo>
                  <a:lnTo>
                    <a:pt x="2444" y="395"/>
                  </a:lnTo>
                  <a:lnTo>
                    <a:pt x="2443" y="391"/>
                  </a:lnTo>
                  <a:lnTo>
                    <a:pt x="2442" y="387"/>
                  </a:lnTo>
                  <a:lnTo>
                    <a:pt x="2441" y="383"/>
                  </a:lnTo>
                  <a:lnTo>
                    <a:pt x="2439" y="379"/>
                  </a:lnTo>
                  <a:lnTo>
                    <a:pt x="2438" y="375"/>
                  </a:lnTo>
                  <a:lnTo>
                    <a:pt x="2437" y="371"/>
                  </a:lnTo>
                  <a:lnTo>
                    <a:pt x="2437" y="367"/>
                  </a:lnTo>
                  <a:lnTo>
                    <a:pt x="2436" y="363"/>
                  </a:lnTo>
                  <a:lnTo>
                    <a:pt x="2436" y="359"/>
                  </a:lnTo>
                  <a:lnTo>
                    <a:pt x="2436" y="354"/>
                  </a:lnTo>
                  <a:lnTo>
                    <a:pt x="2436" y="351"/>
                  </a:lnTo>
                  <a:lnTo>
                    <a:pt x="2436" y="347"/>
                  </a:lnTo>
                  <a:lnTo>
                    <a:pt x="2437" y="343"/>
                  </a:lnTo>
                  <a:lnTo>
                    <a:pt x="2438" y="340"/>
                  </a:lnTo>
                  <a:lnTo>
                    <a:pt x="2439" y="336"/>
                  </a:lnTo>
                  <a:lnTo>
                    <a:pt x="2441" y="331"/>
                  </a:lnTo>
                  <a:lnTo>
                    <a:pt x="2443" y="327"/>
                  </a:lnTo>
                  <a:lnTo>
                    <a:pt x="2446" y="322"/>
                  </a:lnTo>
                  <a:lnTo>
                    <a:pt x="2449" y="318"/>
                  </a:lnTo>
                  <a:lnTo>
                    <a:pt x="2453" y="313"/>
                  </a:lnTo>
                  <a:lnTo>
                    <a:pt x="2457" y="308"/>
                  </a:lnTo>
                  <a:lnTo>
                    <a:pt x="2462" y="303"/>
                  </a:lnTo>
                  <a:lnTo>
                    <a:pt x="2465" y="302"/>
                  </a:lnTo>
                  <a:lnTo>
                    <a:pt x="2468" y="301"/>
                  </a:lnTo>
                  <a:lnTo>
                    <a:pt x="2471" y="299"/>
                  </a:lnTo>
                  <a:lnTo>
                    <a:pt x="2475" y="298"/>
                  </a:lnTo>
                  <a:lnTo>
                    <a:pt x="2478" y="297"/>
                  </a:lnTo>
                  <a:lnTo>
                    <a:pt x="2482" y="296"/>
                  </a:lnTo>
                  <a:lnTo>
                    <a:pt x="2486" y="295"/>
                  </a:lnTo>
                  <a:lnTo>
                    <a:pt x="2489" y="294"/>
                  </a:lnTo>
                  <a:lnTo>
                    <a:pt x="2493" y="293"/>
                  </a:lnTo>
                  <a:lnTo>
                    <a:pt x="2498" y="292"/>
                  </a:lnTo>
                  <a:lnTo>
                    <a:pt x="2502" y="292"/>
                  </a:lnTo>
                  <a:lnTo>
                    <a:pt x="2507" y="292"/>
                  </a:lnTo>
                  <a:lnTo>
                    <a:pt x="2512" y="292"/>
                  </a:lnTo>
                  <a:lnTo>
                    <a:pt x="2517" y="292"/>
                  </a:lnTo>
                  <a:lnTo>
                    <a:pt x="2521" y="293"/>
                  </a:lnTo>
                  <a:lnTo>
                    <a:pt x="2525" y="294"/>
                  </a:lnTo>
                  <a:lnTo>
                    <a:pt x="2529" y="296"/>
                  </a:lnTo>
                  <a:lnTo>
                    <a:pt x="2533" y="297"/>
                  </a:lnTo>
                  <a:lnTo>
                    <a:pt x="2536" y="298"/>
                  </a:lnTo>
                  <a:lnTo>
                    <a:pt x="2540" y="300"/>
                  </a:lnTo>
                  <a:lnTo>
                    <a:pt x="2543" y="303"/>
                  </a:lnTo>
                  <a:lnTo>
                    <a:pt x="2547" y="305"/>
                  </a:lnTo>
                  <a:lnTo>
                    <a:pt x="2550" y="307"/>
                  </a:lnTo>
                  <a:lnTo>
                    <a:pt x="2554" y="310"/>
                  </a:lnTo>
                  <a:lnTo>
                    <a:pt x="2558" y="313"/>
                  </a:lnTo>
                  <a:lnTo>
                    <a:pt x="2562" y="317"/>
                  </a:lnTo>
                  <a:lnTo>
                    <a:pt x="2564" y="321"/>
                  </a:lnTo>
                  <a:lnTo>
                    <a:pt x="2567" y="325"/>
                  </a:lnTo>
                  <a:lnTo>
                    <a:pt x="2569" y="329"/>
                  </a:lnTo>
                  <a:lnTo>
                    <a:pt x="2570" y="334"/>
                  </a:lnTo>
                  <a:lnTo>
                    <a:pt x="2571" y="340"/>
                  </a:lnTo>
                  <a:lnTo>
                    <a:pt x="2571" y="345"/>
                  </a:lnTo>
                  <a:lnTo>
                    <a:pt x="2572" y="351"/>
                  </a:lnTo>
                  <a:lnTo>
                    <a:pt x="2572" y="358"/>
                  </a:lnTo>
                  <a:lnTo>
                    <a:pt x="2572" y="365"/>
                  </a:lnTo>
                  <a:lnTo>
                    <a:pt x="2573" y="372"/>
                  </a:lnTo>
                  <a:lnTo>
                    <a:pt x="2572" y="374"/>
                  </a:lnTo>
                  <a:lnTo>
                    <a:pt x="2572" y="376"/>
                  </a:lnTo>
                  <a:lnTo>
                    <a:pt x="2571" y="378"/>
                  </a:lnTo>
                  <a:lnTo>
                    <a:pt x="2571" y="379"/>
                  </a:lnTo>
                  <a:lnTo>
                    <a:pt x="2570" y="381"/>
                  </a:lnTo>
                  <a:lnTo>
                    <a:pt x="2569" y="382"/>
                  </a:lnTo>
                  <a:lnTo>
                    <a:pt x="2568" y="384"/>
                  </a:lnTo>
                  <a:lnTo>
                    <a:pt x="2566" y="385"/>
                  </a:lnTo>
                  <a:lnTo>
                    <a:pt x="2565" y="387"/>
                  </a:lnTo>
                  <a:lnTo>
                    <a:pt x="2564" y="388"/>
                  </a:lnTo>
                  <a:lnTo>
                    <a:pt x="2562" y="390"/>
                  </a:lnTo>
                  <a:lnTo>
                    <a:pt x="2561" y="392"/>
                  </a:lnTo>
                  <a:lnTo>
                    <a:pt x="2557" y="392"/>
                  </a:lnTo>
                  <a:lnTo>
                    <a:pt x="2554" y="392"/>
                  </a:lnTo>
                  <a:lnTo>
                    <a:pt x="2550" y="392"/>
                  </a:lnTo>
                  <a:lnTo>
                    <a:pt x="2547" y="392"/>
                  </a:lnTo>
                  <a:lnTo>
                    <a:pt x="2543" y="391"/>
                  </a:lnTo>
                  <a:lnTo>
                    <a:pt x="2540" y="390"/>
                  </a:lnTo>
                  <a:lnTo>
                    <a:pt x="2536" y="390"/>
                  </a:lnTo>
                  <a:lnTo>
                    <a:pt x="2532" y="388"/>
                  </a:lnTo>
                  <a:lnTo>
                    <a:pt x="2528" y="387"/>
                  </a:lnTo>
                  <a:lnTo>
                    <a:pt x="2524" y="385"/>
                  </a:lnTo>
                  <a:lnTo>
                    <a:pt x="2519" y="382"/>
                  </a:lnTo>
                  <a:lnTo>
                    <a:pt x="2514" y="379"/>
                  </a:lnTo>
                  <a:lnTo>
                    <a:pt x="2515" y="383"/>
                  </a:lnTo>
                  <a:lnTo>
                    <a:pt x="2517" y="388"/>
                  </a:lnTo>
                  <a:lnTo>
                    <a:pt x="2518" y="392"/>
                  </a:lnTo>
                  <a:lnTo>
                    <a:pt x="2519" y="395"/>
                  </a:lnTo>
                  <a:lnTo>
                    <a:pt x="2520" y="399"/>
                  </a:lnTo>
                  <a:lnTo>
                    <a:pt x="2521" y="402"/>
                  </a:lnTo>
                  <a:lnTo>
                    <a:pt x="2522" y="406"/>
                  </a:lnTo>
                  <a:lnTo>
                    <a:pt x="2522" y="408"/>
                  </a:lnTo>
                  <a:lnTo>
                    <a:pt x="2524" y="411"/>
                  </a:lnTo>
                  <a:lnTo>
                    <a:pt x="2525" y="413"/>
                  </a:lnTo>
                  <a:lnTo>
                    <a:pt x="2526" y="415"/>
                  </a:lnTo>
                  <a:lnTo>
                    <a:pt x="2528" y="416"/>
                  </a:lnTo>
                  <a:lnTo>
                    <a:pt x="2568" y="434"/>
                  </a:lnTo>
                  <a:lnTo>
                    <a:pt x="2594" y="472"/>
                  </a:lnTo>
                  <a:lnTo>
                    <a:pt x="2596" y="467"/>
                  </a:lnTo>
                  <a:lnTo>
                    <a:pt x="2599" y="461"/>
                  </a:lnTo>
                  <a:lnTo>
                    <a:pt x="2603" y="456"/>
                  </a:lnTo>
                  <a:lnTo>
                    <a:pt x="2606" y="451"/>
                  </a:lnTo>
                  <a:lnTo>
                    <a:pt x="2610" y="447"/>
                  </a:lnTo>
                  <a:lnTo>
                    <a:pt x="2614" y="442"/>
                  </a:lnTo>
                  <a:lnTo>
                    <a:pt x="2618" y="439"/>
                  </a:lnTo>
                  <a:lnTo>
                    <a:pt x="2623" y="435"/>
                  </a:lnTo>
                  <a:lnTo>
                    <a:pt x="2628" y="432"/>
                  </a:lnTo>
                  <a:lnTo>
                    <a:pt x="2634" y="428"/>
                  </a:lnTo>
                  <a:lnTo>
                    <a:pt x="2639" y="425"/>
                  </a:lnTo>
                  <a:lnTo>
                    <a:pt x="2646" y="421"/>
                  </a:lnTo>
                  <a:lnTo>
                    <a:pt x="2649" y="419"/>
                  </a:lnTo>
                  <a:lnTo>
                    <a:pt x="2651" y="416"/>
                  </a:lnTo>
                  <a:lnTo>
                    <a:pt x="2654" y="412"/>
                  </a:lnTo>
                  <a:lnTo>
                    <a:pt x="2656" y="409"/>
                  </a:lnTo>
                  <a:lnTo>
                    <a:pt x="2658" y="405"/>
                  </a:lnTo>
                  <a:lnTo>
                    <a:pt x="2660" y="401"/>
                  </a:lnTo>
                  <a:lnTo>
                    <a:pt x="2662" y="397"/>
                  </a:lnTo>
                  <a:lnTo>
                    <a:pt x="2663" y="394"/>
                  </a:lnTo>
                  <a:lnTo>
                    <a:pt x="2663" y="390"/>
                  </a:lnTo>
                  <a:lnTo>
                    <a:pt x="2664" y="386"/>
                  </a:lnTo>
                  <a:lnTo>
                    <a:pt x="2664" y="383"/>
                  </a:lnTo>
                  <a:lnTo>
                    <a:pt x="2665" y="379"/>
                  </a:lnTo>
                  <a:lnTo>
                    <a:pt x="2661" y="385"/>
                  </a:lnTo>
                  <a:lnTo>
                    <a:pt x="2658" y="389"/>
                  </a:lnTo>
                  <a:lnTo>
                    <a:pt x="2654" y="393"/>
                  </a:lnTo>
                  <a:lnTo>
                    <a:pt x="2650" y="395"/>
                  </a:lnTo>
                  <a:lnTo>
                    <a:pt x="2646" y="397"/>
                  </a:lnTo>
                  <a:lnTo>
                    <a:pt x="2642" y="397"/>
                  </a:lnTo>
                  <a:lnTo>
                    <a:pt x="2638" y="397"/>
                  </a:lnTo>
                  <a:lnTo>
                    <a:pt x="2634" y="395"/>
                  </a:lnTo>
                  <a:lnTo>
                    <a:pt x="2630" y="393"/>
                  </a:lnTo>
                  <a:lnTo>
                    <a:pt x="2626" y="389"/>
                  </a:lnTo>
                  <a:lnTo>
                    <a:pt x="2623" y="385"/>
                  </a:lnTo>
                  <a:lnTo>
                    <a:pt x="2620" y="379"/>
                  </a:lnTo>
                  <a:lnTo>
                    <a:pt x="2620" y="334"/>
                  </a:lnTo>
                  <a:lnTo>
                    <a:pt x="2622" y="332"/>
                  </a:lnTo>
                  <a:lnTo>
                    <a:pt x="2625" y="329"/>
                  </a:lnTo>
                  <a:lnTo>
                    <a:pt x="2629" y="327"/>
                  </a:lnTo>
                  <a:lnTo>
                    <a:pt x="2632" y="325"/>
                  </a:lnTo>
                  <a:lnTo>
                    <a:pt x="2636" y="323"/>
                  </a:lnTo>
                  <a:lnTo>
                    <a:pt x="2639" y="322"/>
                  </a:lnTo>
                  <a:lnTo>
                    <a:pt x="2642" y="320"/>
                  </a:lnTo>
                  <a:lnTo>
                    <a:pt x="2646" y="319"/>
                  </a:lnTo>
                  <a:lnTo>
                    <a:pt x="2649" y="318"/>
                  </a:lnTo>
                  <a:lnTo>
                    <a:pt x="2653" y="317"/>
                  </a:lnTo>
                  <a:lnTo>
                    <a:pt x="2656" y="317"/>
                  </a:lnTo>
                  <a:lnTo>
                    <a:pt x="2660" y="317"/>
                  </a:lnTo>
                  <a:lnTo>
                    <a:pt x="2663" y="317"/>
                  </a:lnTo>
                  <a:lnTo>
                    <a:pt x="2666" y="317"/>
                  </a:lnTo>
                  <a:lnTo>
                    <a:pt x="2670" y="318"/>
                  </a:lnTo>
                  <a:lnTo>
                    <a:pt x="2674" y="319"/>
                  </a:lnTo>
                  <a:lnTo>
                    <a:pt x="2677" y="320"/>
                  </a:lnTo>
                  <a:lnTo>
                    <a:pt x="2682" y="322"/>
                  </a:lnTo>
                  <a:lnTo>
                    <a:pt x="2686" y="323"/>
                  </a:lnTo>
                  <a:lnTo>
                    <a:pt x="2690" y="325"/>
                  </a:lnTo>
                  <a:lnTo>
                    <a:pt x="2694" y="327"/>
                  </a:lnTo>
                  <a:lnTo>
                    <a:pt x="2698" y="329"/>
                  </a:lnTo>
                  <a:lnTo>
                    <a:pt x="2701" y="332"/>
                  </a:lnTo>
                  <a:lnTo>
                    <a:pt x="2705" y="334"/>
                  </a:lnTo>
                  <a:lnTo>
                    <a:pt x="2709" y="338"/>
                  </a:lnTo>
                  <a:lnTo>
                    <a:pt x="2714" y="342"/>
                  </a:lnTo>
                  <a:lnTo>
                    <a:pt x="2717" y="347"/>
                  </a:lnTo>
                  <a:lnTo>
                    <a:pt x="2720" y="352"/>
                  </a:lnTo>
                  <a:lnTo>
                    <a:pt x="2723" y="358"/>
                  </a:lnTo>
                  <a:lnTo>
                    <a:pt x="2726" y="364"/>
                  </a:lnTo>
                  <a:lnTo>
                    <a:pt x="2728" y="371"/>
                  </a:lnTo>
                  <a:lnTo>
                    <a:pt x="2730" y="379"/>
                  </a:lnTo>
                  <a:lnTo>
                    <a:pt x="2731" y="387"/>
                  </a:lnTo>
                  <a:lnTo>
                    <a:pt x="2733" y="396"/>
                  </a:lnTo>
                  <a:lnTo>
                    <a:pt x="2735" y="406"/>
                  </a:lnTo>
                  <a:lnTo>
                    <a:pt x="2737" y="416"/>
                  </a:lnTo>
                  <a:lnTo>
                    <a:pt x="2735" y="433"/>
                  </a:lnTo>
                  <a:lnTo>
                    <a:pt x="2731" y="448"/>
                  </a:lnTo>
                  <a:lnTo>
                    <a:pt x="2726" y="462"/>
                  </a:lnTo>
                  <a:lnTo>
                    <a:pt x="2720" y="474"/>
                  </a:lnTo>
                  <a:lnTo>
                    <a:pt x="2712" y="485"/>
                  </a:lnTo>
                  <a:lnTo>
                    <a:pt x="2704" y="495"/>
                  </a:lnTo>
                  <a:lnTo>
                    <a:pt x="2695" y="503"/>
                  </a:lnTo>
                  <a:lnTo>
                    <a:pt x="2684" y="509"/>
                  </a:lnTo>
                  <a:lnTo>
                    <a:pt x="2672" y="515"/>
                  </a:lnTo>
                  <a:lnTo>
                    <a:pt x="2660" y="519"/>
                  </a:lnTo>
                  <a:lnTo>
                    <a:pt x="2646" y="521"/>
                  </a:lnTo>
                  <a:lnTo>
                    <a:pt x="2632" y="521"/>
                  </a:lnTo>
                  <a:lnTo>
                    <a:pt x="2622" y="521"/>
                  </a:lnTo>
                  <a:lnTo>
                    <a:pt x="2611" y="520"/>
                  </a:lnTo>
                  <a:lnTo>
                    <a:pt x="2600" y="518"/>
                  </a:lnTo>
                  <a:lnTo>
                    <a:pt x="2588" y="516"/>
                  </a:lnTo>
                  <a:lnTo>
                    <a:pt x="2576" y="512"/>
                  </a:lnTo>
                  <a:lnTo>
                    <a:pt x="2562" y="509"/>
                  </a:lnTo>
                  <a:lnTo>
                    <a:pt x="2549" y="504"/>
                  </a:lnTo>
                  <a:lnTo>
                    <a:pt x="2534" y="499"/>
                  </a:lnTo>
                  <a:lnTo>
                    <a:pt x="2519" y="493"/>
                  </a:lnTo>
                  <a:lnTo>
                    <a:pt x="2503" y="487"/>
                  </a:lnTo>
                  <a:lnTo>
                    <a:pt x="2486" y="480"/>
                  </a:lnTo>
                  <a:lnTo>
                    <a:pt x="2469" y="472"/>
                  </a:lnTo>
                  <a:lnTo>
                    <a:pt x="2364" y="410"/>
                  </a:lnTo>
                  <a:lnTo>
                    <a:pt x="2251" y="341"/>
                  </a:lnTo>
                  <a:lnTo>
                    <a:pt x="2233" y="331"/>
                  </a:lnTo>
                  <a:lnTo>
                    <a:pt x="2216" y="322"/>
                  </a:lnTo>
                  <a:lnTo>
                    <a:pt x="2200" y="313"/>
                  </a:lnTo>
                  <a:lnTo>
                    <a:pt x="2184" y="306"/>
                  </a:lnTo>
                  <a:lnTo>
                    <a:pt x="2169" y="299"/>
                  </a:lnTo>
                  <a:lnTo>
                    <a:pt x="2154" y="294"/>
                  </a:lnTo>
                  <a:lnTo>
                    <a:pt x="2140" y="289"/>
                  </a:lnTo>
                  <a:lnTo>
                    <a:pt x="2127" y="286"/>
                  </a:lnTo>
                  <a:lnTo>
                    <a:pt x="2115" y="282"/>
                  </a:lnTo>
                  <a:lnTo>
                    <a:pt x="2103" y="280"/>
                  </a:lnTo>
                  <a:lnTo>
                    <a:pt x="2092" y="279"/>
                  </a:lnTo>
                  <a:lnTo>
                    <a:pt x="2082" y="279"/>
                  </a:lnTo>
                  <a:lnTo>
                    <a:pt x="2071" y="279"/>
                  </a:lnTo>
                  <a:lnTo>
                    <a:pt x="2059" y="281"/>
                  </a:lnTo>
                  <a:lnTo>
                    <a:pt x="2049" y="284"/>
                  </a:lnTo>
                  <a:lnTo>
                    <a:pt x="2038" y="287"/>
                  </a:lnTo>
                  <a:lnTo>
                    <a:pt x="2028" y="292"/>
                  </a:lnTo>
                  <a:lnTo>
                    <a:pt x="2018" y="298"/>
                  </a:lnTo>
                  <a:lnTo>
                    <a:pt x="2009" y="305"/>
                  </a:lnTo>
                  <a:lnTo>
                    <a:pt x="2000" y="312"/>
                  </a:lnTo>
                  <a:lnTo>
                    <a:pt x="1992" y="321"/>
                  </a:lnTo>
                  <a:lnTo>
                    <a:pt x="1984" y="331"/>
                  </a:lnTo>
                  <a:lnTo>
                    <a:pt x="1977" y="342"/>
                  </a:lnTo>
                  <a:lnTo>
                    <a:pt x="1970" y="354"/>
                  </a:lnTo>
                  <a:lnTo>
                    <a:pt x="1970" y="350"/>
                  </a:lnTo>
                  <a:lnTo>
                    <a:pt x="1969" y="345"/>
                  </a:lnTo>
                  <a:lnTo>
                    <a:pt x="1968" y="341"/>
                  </a:lnTo>
                  <a:lnTo>
                    <a:pt x="1966" y="337"/>
                  </a:lnTo>
                  <a:lnTo>
                    <a:pt x="1964" y="333"/>
                  </a:lnTo>
                  <a:lnTo>
                    <a:pt x="1961" y="329"/>
                  </a:lnTo>
                  <a:lnTo>
                    <a:pt x="1958" y="325"/>
                  </a:lnTo>
                  <a:lnTo>
                    <a:pt x="1955" y="321"/>
                  </a:lnTo>
                  <a:lnTo>
                    <a:pt x="1951" y="317"/>
                  </a:lnTo>
                  <a:lnTo>
                    <a:pt x="1946" y="313"/>
                  </a:lnTo>
                  <a:lnTo>
                    <a:pt x="1942" y="308"/>
                  </a:lnTo>
                  <a:lnTo>
                    <a:pt x="1937" y="303"/>
                  </a:lnTo>
                  <a:lnTo>
                    <a:pt x="1934" y="301"/>
                  </a:lnTo>
                  <a:lnTo>
                    <a:pt x="1931" y="298"/>
                  </a:lnTo>
                  <a:lnTo>
                    <a:pt x="1926" y="295"/>
                  </a:lnTo>
                  <a:lnTo>
                    <a:pt x="1922" y="292"/>
                  </a:lnTo>
                  <a:lnTo>
                    <a:pt x="1917" y="289"/>
                  </a:lnTo>
                  <a:lnTo>
                    <a:pt x="1911" y="287"/>
                  </a:lnTo>
                  <a:lnTo>
                    <a:pt x="1905" y="285"/>
                  </a:lnTo>
                  <a:lnTo>
                    <a:pt x="1899" y="283"/>
                  </a:lnTo>
                  <a:lnTo>
                    <a:pt x="1892" y="281"/>
                  </a:lnTo>
                  <a:lnTo>
                    <a:pt x="1884" y="280"/>
                  </a:lnTo>
                  <a:lnTo>
                    <a:pt x="1875" y="279"/>
                  </a:lnTo>
                  <a:lnTo>
                    <a:pt x="1866" y="279"/>
                  </a:lnTo>
                  <a:lnTo>
                    <a:pt x="1857" y="279"/>
                  </a:lnTo>
                  <a:lnTo>
                    <a:pt x="1847" y="280"/>
                  </a:lnTo>
                  <a:lnTo>
                    <a:pt x="1837" y="282"/>
                  </a:lnTo>
                  <a:lnTo>
                    <a:pt x="1825" y="286"/>
                  </a:lnTo>
                  <a:lnTo>
                    <a:pt x="1812" y="289"/>
                  </a:lnTo>
                  <a:lnTo>
                    <a:pt x="1799" y="294"/>
                  </a:lnTo>
                  <a:lnTo>
                    <a:pt x="1784" y="299"/>
                  </a:lnTo>
                  <a:lnTo>
                    <a:pt x="1769" y="306"/>
                  </a:lnTo>
                  <a:lnTo>
                    <a:pt x="1753" y="313"/>
                  </a:lnTo>
                  <a:lnTo>
                    <a:pt x="1737" y="322"/>
                  </a:lnTo>
                  <a:lnTo>
                    <a:pt x="1720" y="331"/>
                  </a:lnTo>
                  <a:lnTo>
                    <a:pt x="1701" y="341"/>
                  </a:lnTo>
                  <a:lnTo>
                    <a:pt x="1683" y="352"/>
                  </a:lnTo>
                  <a:lnTo>
                    <a:pt x="1665" y="363"/>
                  </a:lnTo>
                  <a:lnTo>
                    <a:pt x="1647" y="374"/>
                  </a:lnTo>
                  <a:lnTo>
                    <a:pt x="1629" y="385"/>
                  </a:lnTo>
                  <a:lnTo>
                    <a:pt x="1610" y="396"/>
                  </a:lnTo>
                  <a:lnTo>
                    <a:pt x="1591" y="407"/>
                  </a:lnTo>
                  <a:lnTo>
                    <a:pt x="1572" y="418"/>
                  </a:lnTo>
                  <a:lnTo>
                    <a:pt x="1553" y="428"/>
                  </a:lnTo>
                  <a:lnTo>
                    <a:pt x="1533" y="439"/>
                  </a:lnTo>
                  <a:lnTo>
                    <a:pt x="1513" y="451"/>
                  </a:lnTo>
                  <a:lnTo>
                    <a:pt x="1492" y="462"/>
                  </a:lnTo>
                  <a:lnTo>
                    <a:pt x="1471" y="472"/>
                  </a:lnTo>
                  <a:lnTo>
                    <a:pt x="1457" y="480"/>
                  </a:lnTo>
                  <a:lnTo>
                    <a:pt x="1443" y="487"/>
                  </a:lnTo>
                  <a:lnTo>
                    <a:pt x="1429" y="493"/>
                  </a:lnTo>
                  <a:lnTo>
                    <a:pt x="1415" y="499"/>
                  </a:lnTo>
                  <a:lnTo>
                    <a:pt x="1402" y="504"/>
                  </a:lnTo>
                  <a:lnTo>
                    <a:pt x="1390" y="509"/>
                  </a:lnTo>
                  <a:lnTo>
                    <a:pt x="1378" y="512"/>
                  </a:lnTo>
                  <a:lnTo>
                    <a:pt x="1367" y="516"/>
                  </a:lnTo>
                  <a:lnTo>
                    <a:pt x="1356" y="518"/>
                  </a:lnTo>
                  <a:lnTo>
                    <a:pt x="1346" y="520"/>
                  </a:lnTo>
                  <a:lnTo>
                    <a:pt x="1337" y="521"/>
                  </a:lnTo>
                  <a:lnTo>
                    <a:pt x="1328" y="521"/>
                  </a:lnTo>
                  <a:lnTo>
                    <a:pt x="1320" y="521"/>
                  </a:lnTo>
                  <a:lnTo>
                    <a:pt x="1312" y="521"/>
                  </a:lnTo>
                  <a:lnTo>
                    <a:pt x="1304" y="519"/>
                  </a:lnTo>
                  <a:lnTo>
                    <a:pt x="1297" y="518"/>
                  </a:lnTo>
                  <a:lnTo>
                    <a:pt x="1290" y="516"/>
                  </a:lnTo>
                  <a:lnTo>
                    <a:pt x="1283" y="514"/>
                  </a:lnTo>
                  <a:lnTo>
                    <a:pt x="1276" y="512"/>
                  </a:lnTo>
                  <a:lnTo>
                    <a:pt x="1270" y="509"/>
                  </a:lnTo>
                  <a:lnTo>
                    <a:pt x="1264" y="506"/>
                  </a:lnTo>
                  <a:lnTo>
                    <a:pt x="1259" y="503"/>
                  </a:lnTo>
                  <a:lnTo>
                    <a:pt x="1253" y="500"/>
                  </a:lnTo>
                  <a:lnTo>
                    <a:pt x="1248" y="496"/>
                  </a:lnTo>
                  <a:lnTo>
                    <a:pt x="1245" y="492"/>
                  </a:lnTo>
                  <a:lnTo>
                    <a:pt x="1241" y="487"/>
                  </a:lnTo>
                  <a:lnTo>
                    <a:pt x="1238" y="482"/>
                  </a:lnTo>
                  <a:lnTo>
                    <a:pt x="1235" y="476"/>
                  </a:lnTo>
                  <a:lnTo>
                    <a:pt x="1232" y="470"/>
                  </a:lnTo>
                  <a:lnTo>
                    <a:pt x="1229" y="463"/>
                  </a:lnTo>
                  <a:lnTo>
                    <a:pt x="1227" y="457"/>
                  </a:lnTo>
                  <a:lnTo>
                    <a:pt x="1224" y="449"/>
                  </a:lnTo>
                  <a:lnTo>
                    <a:pt x="1222" y="442"/>
                  </a:lnTo>
                  <a:lnTo>
                    <a:pt x="1219" y="434"/>
                  </a:lnTo>
                  <a:lnTo>
                    <a:pt x="1217" y="425"/>
                  </a:lnTo>
                  <a:lnTo>
                    <a:pt x="1215" y="416"/>
                  </a:lnTo>
                  <a:lnTo>
                    <a:pt x="1214" y="408"/>
                  </a:lnTo>
                  <a:lnTo>
                    <a:pt x="1214" y="399"/>
                  </a:lnTo>
                  <a:lnTo>
                    <a:pt x="1214" y="391"/>
                  </a:lnTo>
                  <a:lnTo>
                    <a:pt x="1215" y="383"/>
                  </a:lnTo>
                  <a:lnTo>
                    <a:pt x="1217" y="376"/>
                  </a:lnTo>
                  <a:lnTo>
                    <a:pt x="1219" y="368"/>
                  </a:lnTo>
                  <a:lnTo>
                    <a:pt x="1223" y="362"/>
                  </a:lnTo>
                  <a:lnTo>
                    <a:pt x="1227" y="355"/>
                  </a:lnTo>
                  <a:lnTo>
                    <a:pt x="1231" y="348"/>
                  </a:lnTo>
                  <a:lnTo>
                    <a:pt x="1236" y="342"/>
                  </a:lnTo>
                  <a:lnTo>
                    <a:pt x="1242" y="336"/>
                  </a:lnTo>
                  <a:lnTo>
                    <a:pt x="1248" y="329"/>
                  </a:lnTo>
                  <a:lnTo>
                    <a:pt x="1252" y="328"/>
                  </a:lnTo>
                  <a:lnTo>
                    <a:pt x="1255" y="327"/>
                  </a:lnTo>
                  <a:lnTo>
                    <a:pt x="1259" y="325"/>
                  </a:lnTo>
                  <a:lnTo>
                    <a:pt x="1262" y="324"/>
                  </a:lnTo>
                  <a:lnTo>
                    <a:pt x="1265" y="322"/>
                  </a:lnTo>
                  <a:lnTo>
                    <a:pt x="1268" y="321"/>
                  </a:lnTo>
                  <a:lnTo>
                    <a:pt x="1271" y="320"/>
                  </a:lnTo>
                  <a:lnTo>
                    <a:pt x="1274" y="319"/>
                  </a:lnTo>
                  <a:lnTo>
                    <a:pt x="1278" y="318"/>
                  </a:lnTo>
                  <a:lnTo>
                    <a:pt x="1281" y="317"/>
                  </a:lnTo>
                  <a:lnTo>
                    <a:pt x="1285" y="317"/>
                  </a:lnTo>
                  <a:lnTo>
                    <a:pt x="1288" y="317"/>
                  </a:lnTo>
                  <a:lnTo>
                    <a:pt x="1291" y="317"/>
                  </a:lnTo>
                  <a:lnTo>
                    <a:pt x="1294" y="317"/>
                  </a:lnTo>
                  <a:lnTo>
                    <a:pt x="1297" y="318"/>
                  </a:lnTo>
                  <a:lnTo>
                    <a:pt x="1300" y="319"/>
                  </a:lnTo>
                  <a:lnTo>
                    <a:pt x="1304" y="320"/>
                  </a:lnTo>
                  <a:lnTo>
                    <a:pt x="1307" y="322"/>
                  </a:lnTo>
                  <a:lnTo>
                    <a:pt x="1311" y="323"/>
                  </a:lnTo>
                  <a:lnTo>
                    <a:pt x="1314" y="325"/>
                  </a:lnTo>
                  <a:lnTo>
                    <a:pt x="1318" y="327"/>
                  </a:lnTo>
                  <a:lnTo>
                    <a:pt x="1321" y="329"/>
                  </a:lnTo>
                  <a:lnTo>
                    <a:pt x="1325" y="332"/>
                  </a:lnTo>
                  <a:lnTo>
                    <a:pt x="1328" y="334"/>
                  </a:lnTo>
                  <a:lnTo>
                    <a:pt x="1329" y="338"/>
                  </a:lnTo>
                  <a:lnTo>
                    <a:pt x="1330" y="341"/>
                  </a:lnTo>
                  <a:lnTo>
                    <a:pt x="1331" y="345"/>
                  </a:lnTo>
                  <a:lnTo>
                    <a:pt x="1332" y="348"/>
                  </a:lnTo>
                  <a:lnTo>
                    <a:pt x="1332" y="352"/>
                  </a:lnTo>
                  <a:lnTo>
                    <a:pt x="1332" y="355"/>
                  </a:lnTo>
                  <a:lnTo>
                    <a:pt x="1333" y="359"/>
                  </a:lnTo>
                  <a:lnTo>
                    <a:pt x="1333" y="362"/>
                  </a:lnTo>
                  <a:lnTo>
                    <a:pt x="1333" y="366"/>
                  </a:lnTo>
                  <a:lnTo>
                    <a:pt x="1333" y="371"/>
                  </a:lnTo>
                  <a:lnTo>
                    <a:pt x="1333" y="374"/>
                  </a:lnTo>
                  <a:lnTo>
                    <a:pt x="1333" y="379"/>
                  </a:lnTo>
                  <a:lnTo>
                    <a:pt x="1332" y="382"/>
                  </a:lnTo>
                  <a:lnTo>
                    <a:pt x="1331" y="385"/>
                  </a:lnTo>
                  <a:lnTo>
                    <a:pt x="1330" y="387"/>
                  </a:lnTo>
                  <a:lnTo>
                    <a:pt x="1329" y="390"/>
                  </a:lnTo>
                  <a:lnTo>
                    <a:pt x="1328" y="392"/>
                  </a:lnTo>
                  <a:lnTo>
                    <a:pt x="1327" y="393"/>
                  </a:lnTo>
                  <a:lnTo>
                    <a:pt x="1326" y="394"/>
                  </a:lnTo>
                  <a:lnTo>
                    <a:pt x="1324" y="395"/>
                  </a:lnTo>
                  <a:lnTo>
                    <a:pt x="1322" y="396"/>
                  </a:lnTo>
                  <a:lnTo>
                    <a:pt x="1320" y="397"/>
                  </a:lnTo>
                  <a:lnTo>
                    <a:pt x="1318" y="397"/>
                  </a:lnTo>
                  <a:lnTo>
                    <a:pt x="1314" y="397"/>
                  </a:lnTo>
                  <a:lnTo>
                    <a:pt x="1313" y="397"/>
                  </a:lnTo>
                  <a:lnTo>
                    <a:pt x="1310" y="397"/>
                  </a:lnTo>
                  <a:lnTo>
                    <a:pt x="1308" y="396"/>
                  </a:lnTo>
                  <a:lnTo>
                    <a:pt x="1306" y="395"/>
                  </a:lnTo>
                  <a:lnTo>
                    <a:pt x="1302" y="394"/>
                  </a:lnTo>
                  <a:lnTo>
                    <a:pt x="1299" y="393"/>
                  </a:lnTo>
                  <a:lnTo>
                    <a:pt x="1296" y="392"/>
                  </a:lnTo>
                  <a:lnTo>
                    <a:pt x="1292" y="390"/>
                  </a:lnTo>
                  <a:lnTo>
                    <a:pt x="1288" y="387"/>
                  </a:lnTo>
                  <a:lnTo>
                    <a:pt x="1284" y="385"/>
                  </a:lnTo>
                  <a:lnTo>
                    <a:pt x="1279" y="382"/>
                  </a:lnTo>
                  <a:lnTo>
                    <a:pt x="1274" y="379"/>
                  </a:lnTo>
                  <a:lnTo>
                    <a:pt x="1288" y="416"/>
                  </a:lnTo>
                  <a:lnTo>
                    <a:pt x="1354" y="472"/>
                  </a:lnTo>
                  <a:lnTo>
                    <a:pt x="1358" y="467"/>
                  </a:lnTo>
                  <a:lnTo>
                    <a:pt x="1361" y="461"/>
                  </a:lnTo>
                  <a:lnTo>
                    <a:pt x="1365" y="456"/>
                  </a:lnTo>
                  <a:lnTo>
                    <a:pt x="1368" y="451"/>
                  </a:lnTo>
                  <a:lnTo>
                    <a:pt x="1373" y="447"/>
                  </a:lnTo>
                  <a:lnTo>
                    <a:pt x="1377" y="442"/>
                  </a:lnTo>
                  <a:lnTo>
                    <a:pt x="1382" y="439"/>
                  </a:lnTo>
                  <a:lnTo>
                    <a:pt x="1386" y="435"/>
                  </a:lnTo>
                  <a:lnTo>
                    <a:pt x="1391" y="432"/>
                  </a:lnTo>
                  <a:lnTo>
                    <a:pt x="1396" y="428"/>
                  </a:lnTo>
                  <a:lnTo>
                    <a:pt x="1401" y="425"/>
                  </a:lnTo>
                  <a:lnTo>
                    <a:pt x="1405" y="421"/>
                  </a:lnTo>
                  <a:lnTo>
                    <a:pt x="1410" y="420"/>
                  </a:lnTo>
                  <a:lnTo>
                    <a:pt x="1414" y="419"/>
                  </a:lnTo>
                  <a:lnTo>
                    <a:pt x="1418" y="418"/>
                  </a:lnTo>
                  <a:lnTo>
                    <a:pt x="1421" y="416"/>
                  </a:lnTo>
                  <a:lnTo>
                    <a:pt x="1424" y="415"/>
                  </a:lnTo>
                  <a:lnTo>
                    <a:pt x="1426" y="413"/>
                  </a:lnTo>
                  <a:lnTo>
                    <a:pt x="1428" y="412"/>
                  </a:lnTo>
                  <a:lnTo>
                    <a:pt x="1429" y="410"/>
                  </a:lnTo>
                  <a:lnTo>
                    <a:pt x="1430" y="409"/>
                  </a:lnTo>
                  <a:lnTo>
                    <a:pt x="1431" y="407"/>
                  </a:lnTo>
                  <a:lnTo>
                    <a:pt x="1431" y="405"/>
                  </a:lnTo>
                  <a:lnTo>
                    <a:pt x="1431" y="403"/>
                  </a:lnTo>
                  <a:lnTo>
                    <a:pt x="1431" y="379"/>
                  </a:lnTo>
                  <a:lnTo>
                    <a:pt x="1425" y="383"/>
                  </a:lnTo>
                  <a:lnTo>
                    <a:pt x="1419" y="387"/>
                  </a:lnTo>
                  <a:lnTo>
                    <a:pt x="1414" y="388"/>
                  </a:lnTo>
                  <a:lnTo>
                    <a:pt x="1408" y="390"/>
                  </a:lnTo>
                  <a:lnTo>
                    <a:pt x="1403" y="390"/>
                  </a:lnTo>
                  <a:lnTo>
                    <a:pt x="1398" y="390"/>
                  </a:lnTo>
                  <a:lnTo>
                    <a:pt x="1394" y="388"/>
                  </a:lnTo>
                  <a:lnTo>
                    <a:pt x="1391" y="387"/>
                  </a:lnTo>
                  <a:lnTo>
                    <a:pt x="1387" y="384"/>
                  </a:lnTo>
                  <a:lnTo>
                    <a:pt x="1384" y="381"/>
                  </a:lnTo>
                  <a:lnTo>
                    <a:pt x="1382" y="377"/>
                  </a:lnTo>
                  <a:lnTo>
                    <a:pt x="1379" y="372"/>
                  </a:lnTo>
                  <a:lnTo>
                    <a:pt x="1378" y="367"/>
                  </a:lnTo>
                  <a:lnTo>
                    <a:pt x="1377" y="363"/>
                  </a:lnTo>
                  <a:lnTo>
                    <a:pt x="1377" y="359"/>
                  </a:lnTo>
                  <a:lnTo>
                    <a:pt x="1377" y="353"/>
                  </a:lnTo>
                  <a:lnTo>
                    <a:pt x="1377" y="349"/>
                  </a:lnTo>
                  <a:lnTo>
                    <a:pt x="1379" y="344"/>
                  </a:lnTo>
                  <a:lnTo>
                    <a:pt x="1381" y="338"/>
                  </a:lnTo>
                  <a:lnTo>
                    <a:pt x="1382" y="333"/>
                  </a:lnTo>
                  <a:lnTo>
                    <a:pt x="1384" y="327"/>
                  </a:lnTo>
                  <a:lnTo>
                    <a:pt x="1387" y="322"/>
                  </a:lnTo>
                  <a:lnTo>
                    <a:pt x="1390" y="316"/>
                  </a:lnTo>
                  <a:lnTo>
                    <a:pt x="1393" y="310"/>
                  </a:lnTo>
                  <a:lnTo>
                    <a:pt x="1398" y="307"/>
                  </a:lnTo>
                  <a:lnTo>
                    <a:pt x="1403" y="305"/>
                  </a:lnTo>
                  <a:lnTo>
                    <a:pt x="1409" y="303"/>
                  </a:lnTo>
                  <a:lnTo>
                    <a:pt x="1415" y="301"/>
                  </a:lnTo>
                  <a:lnTo>
                    <a:pt x="1421" y="299"/>
                  </a:lnTo>
                  <a:lnTo>
                    <a:pt x="1428" y="298"/>
                  </a:lnTo>
                  <a:lnTo>
                    <a:pt x="1434" y="297"/>
                  </a:lnTo>
                  <a:lnTo>
                    <a:pt x="1441" y="296"/>
                  </a:lnTo>
                  <a:lnTo>
                    <a:pt x="1448" y="296"/>
                  </a:lnTo>
                  <a:lnTo>
                    <a:pt x="1455" y="296"/>
                  </a:lnTo>
                  <a:lnTo>
                    <a:pt x="1464" y="297"/>
                  </a:lnTo>
                  <a:lnTo>
                    <a:pt x="1471" y="298"/>
                  </a:lnTo>
                  <a:lnTo>
                    <a:pt x="1478" y="300"/>
                  </a:lnTo>
                  <a:lnTo>
                    <a:pt x="1483" y="302"/>
                  </a:lnTo>
                  <a:lnTo>
                    <a:pt x="1488" y="305"/>
                  </a:lnTo>
                  <a:lnTo>
                    <a:pt x="1492" y="308"/>
                  </a:lnTo>
                  <a:lnTo>
                    <a:pt x="1495" y="312"/>
                  </a:lnTo>
                  <a:lnTo>
                    <a:pt x="1498" y="317"/>
                  </a:lnTo>
                  <a:lnTo>
                    <a:pt x="1500" y="322"/>
                  </a:lnTo>
                  <a:lnTo>
                    <a:pt x="1502" y="327"/>
                  </a:lnTo>
                  <a:lnTo>
                    <a:pt x="1503" y="333"/>
                  </a:lnTo>
                  <a:lnTo>
                    <a:pt x="1504" y="340"/>
                  </a:lnTo>
                  <a:lnTo>
                    <a:pt x="1504" y="347"/>
                  </a:lnTo>
                  <a:lnTo>
                    <a:pt x="1504" y="354"/>
                  </a:lnTo>
                  <a:lnTo>
                    <a:pt x="1497" y="397"/>
                  </a:lnTo>
                  <a:lnTo>
                    <a:pt x="1507" y="394"/>
                  </a:lnTo>
                  <a:lnTo>
                    <a:pt x="1516" y="390"/>
                  </a:lnTo>
                  <a:lnTo>
                    <a:pt x="1523" y="387"/>
                  </a:lnTo>
                  <a:lnTo>
                    <a:pt x="1530" y="383"/>
                  </a:lnTo>
                  <a:lnTo>
                    <a:pt x="1536" y="379"/>
                  </a:lnTo>
                  <a:lnTo>
                    <a:pt x="1542" y="374"/>
                  </a:lnTo>
                  <a:lnTo>
                    <a:pt x="1546" y="369"/>
                  </a:lnTo>
                  <a:lnTo>
                    <a:pt x="1549" y="364"/>
                  </a:lnTo>
                  <a:lnTo>
                    <a:pt x="1553" y="359"/>
                  </a:lnTo>
                  <a:lnTo>
                    <a:pt x="1555" y="353"/>
                  </a:lnTo>
                  <a:lnTo>
                    <a:pt x="1556" y="347"/>
                  </a:lnTo>
                  <a:lnTo>
                    <a:pt x="1556" y="341"/>
                  </a:lnTo>
                  <a:lnTo>
                    <a:pt x="1556" y="340"/>
                  </a:lnTo>
                  <a:lnTo>
                    <a:pt x="1556" y="337"/>
                  </a:lnTo>
                  <a:lnTo>
                    <a:pt x="1555" y="334"/>
                  </a:lnTo>
                  <a:lnTo>
                    <a:pt x="1555" y="331"/>
                  </a:lnTo>
                  <a:lnTo>
                    <a:pt x="1553" y="327"/>
                  </a:lnTo>
                  <a:lnTo>
                    <a:pt x="1552" y="324"/>
                  </a:lnTo>
                  <a:lnTo>
                    <a:pt x="1550" y="319"/>
                  </a:lnTo>
                  <a:lnTo>
                    <a:pt x="1548" y="315"/>
                  </a:lnTo>
                  <a:lnTo>
                    <a:pt x="1546" y="310"/>
                  </a:lnTo>
                  <a:lnTo>
                    <a:pt x="1543" y="304"/>
                  </a:lnTo>
                  <a:lnTo>
                    <a:pt x="1541" y="298"/>
                  </a:lnTo>
                  <a:lnTo>
                    <a:pt x="1537" y="292"/>
                  </a:lnTo>
                  <a:lnTo>
                    <a:pt x="1546" y="296"/>
                  </a:lnTo>
                  <a:lnTo>
                    <a:pt x="1555" y="299"/>
                  </a:lnTo>
                  <a:lnTo>
                    <a:pt x="1563" y="301"/>
                  </a:lnTo>
                  <a:lnTo>
                    <a:pt x="1573" y="302"/>
                  </a:lnTo>
                  <a:lnTo>
                    <a:pt x="1583" y="302"/>
                  </a:lnTo>
                  <a:lnTo>
                    <a:pt x="1594" y="301"/>
                  </a:lnTo>
                  <a:lnTo>
                    <a:pt x="1605" y="299"/>
                  </a:lnTo>
                  <a:lnTo>
                    <a:pt x="1618" y="297"/>
                  </a:lnTo>
                  <a:lnTo>
                    <a:pt x="1631" y="294"/>
                  </a:lnTo>
                  <a:lnTo>
                    <a:pt x="1645" y="290"/>
                  </a:lnTo>
                  <a:lnTo>
                    <a:pt x="1660" y="285"/>
                  </a:lnTo>
                  <a:lnTo>
                    <a:pt x="1675" y="279"/>
                  </a:lnTo>
                  <a:lnTo>
                    <a:pt x="1668" y="273"/>
                  </a:lnTo>
                  <a:lnTo>
                    <a:pt x="1660" y="268"/>
                  </a:lnTo>
                  <a:lnTo>
                    <a:pt x="1652" y="264"/>
                  </a:lnTo>
                  <a:lnTo>
                    <a:pt x="1644" y="260"/>
                  </a:lnTo>
                  <a:lnTo>
                    <a:pt x="1637" y="257"/>
                  </a:lnTo>
                  <a:lnTo>
                    <a:pt x="1629" y="254"/>
                  </a:lnTo>
                  <a:lnTo>
                    <a:pt x="1622" y="252"/>
                  </a:lnTo>
                  <a:lnTo>
                    <a:pt x="1614" y="251"/>
                  </a:lnTo>
                  <a:lnTo>
                    <a:pt x="1607" y="249"/>
                  </a:lnTo>
                  <a:lnTo>
                    <a:pt x="1600" y="248"/>
                  </a:lnTo>
                  <a:lnTo>
                    <a:pt x="1592" y="248"/>
                  </a:lnTo>
                  <a:lnTo>
                    <a:pt x="1584" y="247"/>
                  </a:lnTo>
                  <a:lnTo>
                    <a:pt x="1579" y="248"/>
                  </a:lnTo>
                  <a:lnTo>
                    <a:pt x="1574" y="248"/>
                  </a:lnTo>
                  <a:lnTo>
                    <a:pt x="1570" y="248"/>
                  </a:lnTo>
                  <a:lnTo>
                    <a:pt x="1566" y="248"/>
                  </a:lnTo>
                  <a:lnTo>
                    <a:pt x="1562" y="248"/>
                  </a:lnTo>
                  <a:lnTo>
                    <a:pt x="1558" y="249"/>
                  </a:lnTo>
                  <a:lnTo>
                    <a:pt x="1555" y="249"/>
                  </a:lnTo>
                  <a:lnTo>
                    <a:pt x="1551" y="250"/>
                  </a:lnTo>
                  <a:lnTo>
                    <a:pt x="1548" y="251"/>
                  </a:lnTo>
                  <a:lnTo>
                    <a:pt x="1544" y="252"/>
                  </a:lnTo>
                  <a:lnTo>
                    <a:pt x="1541" y="253"/>
                  </a:lnTo>
                  <a:lnTo>
                    <a:pt x="1537" y="254"/>
                  </a:lnTo>
                  <a:lnTo>
                    <a:pt x="1541" y="251"/>
                  </a:lnTo>
                  <a:lnTo>
                    <a:pt x="1543" y="248"/>
                  </a:lnTo>
                  <a:lnTo>
                    <a:pt x="1546" y="244"/>
                  </a:lnTo>
                  <a:lnTo>
                    <a:pt x="1548" y="240"/>
                  </a:lnTo>
                  <a:lnTo>
                    <a:pt x="1550" y="237"/>
                  </a:lnTo>
                  <a:lnTo>
                    <a:pt x="1552" y="233"/>
                  </a:lnTo>
                  <a:lnTo>
                    <a:pt x="1553" y="230"/>
                  </a:lnTo>
                  <a:lnTo>
                    <a:pt x="1555" y="226"/>
                  </a:lnTo>
                  <a:lnTo>
                    <a:pt x="1555" y="224"/>
                  </a:lnTo>
                  <a:lnTo>
                    <a:pt x="1556" y="221"/>
                  </a:lnTo>
                  <a:lnTo>
                    <a:pt x="1556" y="219"/>
                  </a:lnTo>
                  <a:lnTo>
                    <a:pt x="1556" y="216"/>
                  </a:lnTo>
                  <a:lnTo>
                    <a:pt x="1556" y="214"/>
                  </a:lnTo>
                  <a:lnTo>
                    <a:pt x="1556" y="211"/>
                  </a:lnTo>
                  <a:lnTo>
                    <a:pt x="1555" y="208"/>
                  </a:lnTo>
                  <a:lnTo>
                    <a:pt x="1555" y="205"/>
                  </a:lnTo>
                  <a:lnTo>
                    <a:pt x="1553" y="202"/>
                  </a:lnTo>
                  <a:lnTo>
                    <a:pt x="1552" y="198"/>
                  </a:lnTo>
                  <a:lnTo>
                    <a:pt x="1550" y="196"/>
                  </a:lnTo>
                  <a:lnTo>
                    <a:pt x="1548" y="193"/>
                  </a:lnTo>
                  <a:lnTo>
                    <a:pt x="1546" y="190"/>
                  </a:lnTo>
                  <a:lnTo>
                    <a:pt x="1543" y="187"/>
                  </a:lnTo>
                  <a:lnTo>
                    <a:pt x="1541" y="184"/>
                  </a:lnTo>
                  <a:lnTo>
                    <a:pt x="1537" y="181"/>
                  </a:lnTo>
                  <a:lnTo>
                    <a:pt x="1497" y="154"/>
                  </a:lnTo>
                  <a:lnTo>
                    <a:pt x="1499" y="156"/>
                  </a:lnTo>
                  <a:lnTo>
                    <a:pt x="1501" y="158"/>
                  </a:lnTo>
                  <a:lnTo>
                    <a:pt x="1502" y="160"/>
                  </a:lnTo>
                  <a:lnTo>
                    <a:pt x="1502" y="163"/>
                  </a:lnTo>
                  <a:lnTo>
                    <a:pt x="1503" y="165"/>
                  </a:lnTo>
                  <a:lnTo>
                    <a:pt x="1504" y="168"/>
                  </a:lnTo>
                  <a:lnTo>
                    <a:pt x="1504" y="171"/>
                  </a:lnTo>
                  <a:lnTo>
                    <a:pt x="1504" y="174"/>
                  </a:lnTo>
                  <a:lnTo>
                    <a:pt x="1504" y="177"/>
                  </a:lnTo>
                  <a:lnTo>
                    <a:pt x="1504" y="179"/>
                  </a:lnTo>
                  <a:lnTo>
                    <a:pt x="1504" y="183"/>
                  </a:lnTo>
                  <a:lnTo>
                    <a:pt x="1504" y="185"/>
                  </a:lnTo>
                  <a:lnTo>
                    <a:pt x="1505" y="189"/>
                  </a:lnTo>
                  <a:lnTo>
                    <a:pt x="1504" y="191"/>
                  </a:lnTo>
                  <a:lnTo>
                    <a:pt x="1504" y="194"/>
                  </a:lnTo>
                  <a:lnTo>
                    <a:pt x="1505" y="197"/>
                  </a:lnTo>
                  <a:lnTo>
                    <a:pt x="1505" y="198"/>
                  </a:lnTo>
                  <a:lnTo>
                    <a:pt x="1504" y="200"/>
                  </a:lnTo>
                  <a:lnTo>
                    <a:pt x="1505" y="202"/>
                  </a:lnTo>
                  <a:lnTo>
                    <a:pt x="1504" y="203"/>
                  </a:lnTo>
                  <a:lnTo>
                    <a:pt x="1504" y="204"/>
                  </a:lnTo>
                  <a:lnTo>
                    <a:pt x="1505" y="205"/>
                  </a:lnTo>
                  <a:lnTo>
                    <a:pt x="1504" y="205"/>
                  </a:lnTo>
                  <a:lnTo>
                    <a:pt x="1504" y="211"/>
                  </a:lnTo>
                  <a:lnTo>
                    <a:pt x="1504" y="217"/>
                  </a:lnTo>
                  <a:lnTo>
                    <a:pt x="1503" y="223"/>
                  </a:lnTo>
                  <a:lnTo>
                    <a:pt x="1502" y="228"/>
                  </a:lnTo>
                  <a:lnTo>
                    <a:pt x="1500" y="232"/>
                  </a:lnTo>
                  <a:lnTo>
                    <a:pt x="1498" y="237"/>
                  </a:lnTo>
                  <a:lnTo>
                    <a:pt x="1495" y="240"/>
                  </a:lnTo>
                  <a:lnTo>
                    <a:pt x="1492" y="244"/>
                  </a:lnTo>
                  <a:lnTo>
                    <a:pt x="1488" y="247"/>
                  </a:lnTo>
                  <a:lnTo>
                    <a:pt x="1483" y="251"/>
                  </a:lnTo>
                  <a:lnTo>
                    <a:pt x="1478" y="252"/>
                  </a:lnTo>
                  <a:lnTo>
                    <a:pt x="1471" y="254"/>
                  </a:lnTo>
                  <a:lnTo>
                    <a:pt x="1467" y="256"/>
                  </a:lnTo>
                  <a:lnTo>
                    <a:pt x="1461" y="257"/>
                  </a:lnTo>
                  <a:lnTo>
                    <a:pt x="1456" y="257"/>
                  </a:lnTo>
                  <a:lnTo>
                    <a:pt x="1450" y="257"/>
                  </a:lnTo>
                  <a:lnTo>
                    <a:pt x="1443" y="256"/>
                  </a:lnTo>
                  <a:lnTo>
                    <a:pt x="1437" y="256"/>
                  </a:lnTo>
                  <a:lnTo>
                    <a:pt x="1430" y="254"/>
                  </a:lnTo>
                  <a:lnTo>
                    <a:pt x="1423" y="252"/>
                  </a:lnTo>
                  <a:lnTo>
                    <a:pt x="1416" y="250"/>
                  </a:lnTo>
                  <a:lnTo>
                    <a:pt x="1409" y="247"/>
                  </a:lnTo>
                  <a:lnTo>
                    <a:pt x="1401" y="245"/>
                  </a:lnTo>
                  <a:lnTo>
                    <a:pt x="1393" y="241"/>
                  </a:lnTo>
                  <a:lnTo>
                    <a:pt x="1390" y="238"/>
                  </a:lnTo>
                  <a:lnTo>
                    <a:pt x="1387" y="235"/>
                  </a:lnTo>
                  <a:lnTo>
                    <a:pt x="1384" y="231"/>
                  </a:lnTo>
                  <a:lnTo>
                    <a:pt x="1382" y="228"/>
                  </a:lnTo>
                  <a:lnTo>
                    <a:pt x="1380" y="224"/>
                  </a:lnTo>
                  <a:lnTo>
                    <a:pt x="1378" y="219"/>
                  </a:lnTo>
                  <a:lnTo>
                    <a:pt x="1376" y="214"/>
                  </a:lnTo>
                  <a:lnTo>
                    <a:pt x="1375" y="209"/>
                  </a:lnTo>
                  <a:lnTo>
                    <a:pt x="1374" y="204"/>
                  </a:lnTo>
                  <a:lnTo>
                    <a:pt x="1373" y="198"/>
                  </a:lnTo>
                  <a:lnTo>
                    <a:pt x="1373" y="192"/>
                  </a:lnTo>
                  <a:lnTo>
                    <a:pt x="1372" y="185"/>
                  </a:lnTo>
                  <a:lnTo>
                    <a:pt x="1375" y="180"/>
                  </a:lnTo>
                  <a:lnTo>
                    <a:pt x="1377" y="175"/>
                  </a:lnTo>
                  <a:lnTo>
                    <a:pt x="1380" y="170"/>
                  </a:lnTo>
                  <a:lnTo>
                    <a:pt x="1384" y="167"/>
                  </a:lnTo>
                  <a:lnTo>
                    <a:pt x="1387" y="165"/>
                  </a:lnTo>
                  <a:lnTo>
                    <a:pt x="1393" y="164"/>
                  </a:lnTo>
                  <a:lnTo>
                    <a:pt x="1398" y="163"/>
                  </a:lnTo>
                  <a:lnTo>
                    <a:pt x="1403" y="163"/>
                  </a:lnTo>
                  <a:lnTo>
                    <a:pt x="1410" y="164"/>
                  </a:lnTo>
                  <a:lnTo>
                    <a:pt x="1416" y="166"/>
                  </a:lnTo>
                  <a:lnTo>
                    <a:pt x="1424" y="170"/>
                  </a:lnTo>
                  <a:lnTo>
                    <a:pt x="1431" y="174"/>
                  </a:lnTo>
                  <a:lnTo>
                    <a:pt x="1431" y="171"/>
                  </a:lnTo>
                  <a:lnTo>
                    <a:pt x="1431" y="168"/>
                  </a:lnTo>
                  <a:lnTo>
                    <a:pt x="1431" y="165"/>
                  </a:lnTo>
                  <a:lnTo>
                    <a:pt x="1431" y="162"/>
                  </a:lnTo>
                  <a:lnTo>
                    <a:pt x="1431" y="158"/>
                  </a:lnTo>
                  <a:lnTo>
                    <a:pt x="1430" y="155"/>
                  </a:lnTo>
                  <a:lnTo>
                    <a:pt x="1429" y="152"/>
                  </a:lnTo>
                  <a:lnTo>
                    <a:pt x="1428" y="149"/>
                  </a:lnTo>
                  <a:lnTo>
                    <a:pt x="1426" y="146"/>
                  </a:lnTo>
                  <a:lnTo>
                    <a:pt x="1425" y="143"/>
                  </a:lnTo>
                  <a:lnTo>
                    <a:pt x="1422" y="139"/>
                  </a:lnTo>
                  <a:lnTo>
                    <a:pt x="1419" y="136"/>
                  </a:lnTo>
                  <a:lnTo>
                    <a:pt x="1405" y="136"/>
                  </a:lnTo>
                  <a:lnTo>
                    <a:pt x="1403" y="135"/>
                  </a:lnTo>
                  <a:lnTo>
                    <a:pt x="1400" y="133"/>
                  </a:lnTo>
                  <a:lnTo>
                    <a:pt x="1398" y="132"/>
                  </a:lnTo>
                  <a:lnTo>
                    <a:pt x="1395" y="130"/>
                  </a:lnTo>
                  <a:lnTo>
                    <a:pt x="1393" y="129"/>
                  </a:lnTo>
                  <a:lnTo>
                    <a:pt x="1391" y="127"/>
                  </a:lnTo>
                  <a:lnTo>
                    <a:pt x="1389" y="125"/>
                  </a:lnTo>
                  <a:lnTo>
                    <a:pt x="1387" y="123"/>
                  </a:lnTo>
                  <a:lnTo>
                    <a:pt x="1385" y="122"/>
                  </a:lnTo>
                  <a:lnTo>
                    <a:pt x="1383" y="121"/>
                  </a:lnTo>
                  <a:lnTo>
                    <a:pt x="1381" y="120"/>
                  </a:lnTo>
                  <a:lnTo>
                    <a:pt x="1379" y="118"/>
                  </a:lnTo>
                  <a:lnTo>
                    <a:pt x="1354" y="80"/>
                  </a:lnTo>
                  <a:lnTo>
                    <a:pt x="1349" y="88"/>
                  </a:lnTo>
                  <a:lnTo>
                    <a:pt x="1344" y="95"/>
                  </a:lnTo>
                  <a:lnTo>
                    <a:pt x="1340" y="101"/>
                  </a:lnTo>
                  <a:lnTo>
                    <a:pt x="1336" y="108"/>
                  </a:lnTo>
                  <a:lnTo>
                    <a:pt x="1332" y="113"/>
                  </a:lnTo>
                  <a:lnTo>
                    <a:pt x="1328" y="117"/>
                  </a:lnTo>
                  <a:lnTo>
                    <a:pt x="1325" y="121"/>
                  </a:lnTo>
                  <a:lnTo>
                    <a:pt x="1321" y="124"/>
                  </a:lnTo>
                  <a:lnTo>
                    <a:pt x="1318" y="127"/>
                  </a:lnTo>
                  <a:lnTo>
                    <a:pt x="1314" y="129"/>
                  </a:lnTo>
                  <a:lnTo>
                    <a:pt x="1311" y="130"/>
                  </a:lnTo>
                  <a:lnTo>
                    <a:pt x="1307" y="130"/>
                  </a:lnTo>
                  <a:lnTo>
                    <a:pt x="1304" y="133"/>
                  </a:lnTo>
                  <a:lnTo>
                    <a:pt x="1302" y="136"/>
                  </a:lnTo>
                  <a:lnTo>
                    <a:pt x="1299" y="139"/>
                  </a:lnTo>
                  <a:lnTo>
                    <a:pt x="1296" y="143"/>
                  </a:lnTo>
                  <a:lnTo>
                    <a:pt x="1294" y="146"/>
                  </a:lnTo>
                  <a:lnTo>
                    <a:pt x="1292" y="149"/>
                  </a:lnTo>
                  <a:lnTo>
                    <a:pt x="1289" y="151"/>
                  </a:lnTo>
                  <a:lnTo>
                    <a:pt x="1287" y="155"/>
                  </a:lnTo>
                  <a:lnTo>
                    <a:pt x="1283" y="158"/>
                  </a:lnTo>
                  <a:lnTo>
                    <a:pt x="1281" y="161"/>
                  </a:lnTo>
                  <a:lnTo>
                    <a:pt x="1278" y="164"/>
                  </a:lnTo>
                  <a:lnTo>
                    <a:pt x="1274" y="167"/>
                  </a:lnTo>
                  <a:lnTo>
                    <a:pt x="1281" y="166"/>
                  </a:lnTo>
                  <a:lnTo>
                    <a:pt x="1287" y="165"/>
                  </a:lnTo>
                  <a:lnTo>
                    <a:pt x="1293" y="164"/>
                  </a:lnTo>
                  <a:lnTo>
                    <a:pt x="1298" y="164"/>
                  </a:lnTo>
                  <a:lnTo>
                    <a:pt x="1304" y="164"/>
                  </a:lnTo>
                  <a:lnTo>
                    <a:pt x="1308" y="164"/>
                  </a:lnTo>
                  <a:lnTo>
                    <a:pt x="1313" y="164"/>
                  </a:lnTo>
                  <a:lnTo>
                    <a:pt x="1317" y="165"/>
                  </a:lnTo>
                  <a:lnTo>
                    <a:pt x="1320" y="167"/>
                  </a:lnTo>
                  <a:lnTo>
                    <a:pt x="1323" y="169"/>
                  </a:lnTo>
                  <a:lnTo>
                    <a:pt x="1326" y="171"/>
                  </a:lnTo>
                  <a:lnTo>
                    <a:pt x="1328" y="174"/>
                  </a:lnTo>
                  <a:lnTo>
                    <a:pt x="1329" y="177"/>
                  </a:lnTo>
                  <a:lnTo>
                    <a:pt x="1330" y="180"/>
                  </a:lnTo>
                  <a:lnTo>
                    <a:pt x="1331" y="183"/>
                  </a:lnTo>
                  <a:lnTo>
                    <a:pt x="1332" y="186"/>
                  </a:lnTo>
                  <a:lnTo>
                    <a:pt x="1332" y="190"/>
                  </a:lnTo>
                  <a:lnTo>
                    <a:pt x="1332" y="193"/>
                  </a:lnTo>
                  <a:lnTo>
                    <a:pt x="1332" y="197"/>
                  </a:lnTo>
                  <a:lnTo>
                    <a:pt x="1332" y="200"/>
                  </a:lnTo>
                  <a:lnTo>
                    <a:pt x="1331" y="204"/>
                  </a:lnTo>
                  <a:lnTo>
                    <a:pt x="1330" y="208"/>
                  </a:lnTo>
                  <a:lnTo>
                    <a:pt x="1329" y="212"/>
                  </a:lnTo>
                  <a:lnTo>
                    <a:pt x="1328" y="216"/>
                  </a:lnTo>
                  <a:lnTo>
                    <a:pt x="1325" y="220"/>
                  </a:lnTo>
                  <a:lnTo>
                    <a:pt x="1321" y="223"/>
                  </a:lnTo>
                  <a:lnTo>
                    <a:pt x="1318" y="226"/>
                  </a:lnTo>
                  <a:lnTo>
                    <a:pt x="1314" y="229"/>
                  </a:lnTo>
                  <a:lnTo>
                    <a:pt x="1311" y="231"/>
                  </a:lnTo>
                  <a:lnTo>
                    <a:pt x="1307" y="234"/>
                  </a:lnTo>
                  <a:lnTo>
                    <a:pt x="1304" y="236"/>
                  </a:lnTo>
                  <a:lnTo>
                    <a:pt x="1300" y="238"/>
                  </a:lnTo>
                  <a:lnTo>
                    <a:pt x="1297" y="239"/>
                  </a:lnTo>
                  <a:lnTo>
                    <a:pt x="1294" y="240"/>
                  </a:lnTo>
                  <a:lnTo>
                    <a:pt x="1291" y="241"/>
                  </a:lnTo>
                  <a:lnTo>
                    <a:pt x="1288" y="241"/>
                  </a:lnTo>
                  <a:lnTo>
                    <a:pt x="1285" y="241"/>
                  </a:lnTo>
                  <a:lnTo>
                    <a:pt x="1281" y="240"/>
                  </a:lnTo>
                  <a:lnTo>
                    <a:pt x="1277" y="239"/>
                  </a:lnTo>
                  <a:lnTo>
                    <a:pt x="1273" y="238"/>
                  </a:lnTo>
                  <a:lnTo>
                    <a:pt x="1269" y="236"/>
                  </a:lnTo>
                  <a:lnTo>
                    <a:pt x="1264" y="234"/>
                  </a:lnTo>
                  <a:lnTo>
                    <a:pt x="1260" y="231"/>
                  </a:lnTo>
                  <a:lnTo>
                    <a:pt x="1257" y="229"/>
                  </a:lnTo>
                  <a:lnTo>
                    <a:pt x="1252" y="226"/>
                  </a:lnTo>
                  <a:lnTo>
                    <a:pt x="1248" y="223"/>
                  </a:lnTo>
                  <a:lnTo>
                    <a:pt x="1245" y="220"/>
                  </a:lnTo>
                  <a:lnTo>
                    <a:pt x="1241" y="216"/>
                  </a:lnTo>
                  <a:lnTo>
                    <a:pt x="1236" y="212"/>
                  </a:lnTo>
                  <a:lnTo>
                    <a:pt x="1233" y="207"/>
                  </a:lnTo>
                  <a:lnTo>
                    <a:pt x="1229" y="202"/>
                  </a:lnTo>
                  <a:lnTo>
                    <a:pt x="1226" y="197"/>
                  </a:lnTo>
                  <a:lnTo>
                    <a:pt x="1224" y="190"/>
                  </a:lnTo>
                  <a:lnTo>
                    <a:pt x="1221" y="184"/>
                  </a:lnTo>
                  <a:lnTo>
                    <a:pt x="1219" y="177"/>
                  </a:lnTo>
                  <a:lnTo>
                    <a:pt x="1218" y="170"/>
                  </a:lnTo>
                  <a:lnTo>
                    <a:pt x="1217" y="162"/>
                  </a:lnTo>
                  <a:lnTo>
                    <a:pt x="1216" y="154"/>
                  </a:lnTo>
                  <a:lnTo>
                    <a:pt x="1216" y="146"/>
                  </a:lnTo>
                  <a:lnTo>
                    <a:pt x="1215" y="136"/>
                  </a:lnTo>
                  <a:lnTo>
                    <a:pt x="1218" y="120"/>
                  </a:lnTo>
                  <a:lnTo>
                    <a:pt x="1222" y="105"/>
                  </a:lnTo>
                  <a:lnTo>
                    <a:pt x="1227" y="92"/>
                  </a:lnTo>
                  <a:lnTo>
                    <a:pt x="1233" y="80"/>
                  </a:lnTo>
                  <a:lnTo>
                    <a:pt x="1240" y="70"/>
                  </a:lnTo>
                  <a:lnTo>
                    <a:pt x="1248" y="61"/>
                  </a:lnTo>
                  <a:lnTo>
                    <a:pt x="1259" y="54"/>
                  </a:lnTo>
                  <a:lnTo>
                    <a:pt x="1269" y="47"/>
                  </a:lnTo>
                  <a:lnTo>
                    <a:pt x="1281" y="43"/>
                  </a:lnTo>
                  <a:lnTo>
                    <a:pt x="1293" y="40"/>
                  </a:lnTo>
                  <a:lnTo>
                    <a:pt x="1307" y="38"/>
                  </a:lnTo>
                  <a:lnTo>
                    <a:pt x="1321" y="36"/>
                  </a:lnTo>
                  <a:lnTo>
                    <a:pt x="1331" y="37"/>
                  </a:lnTo>
                  <a:lnTo>
                    <a:pt x="1341" y="38"/>
                  </a:lnTo>
                  <a:lnTo>
                    <a:pt x="1352" y="40"/>
                  </a:lnTo>
                  <a:lnTo>
                    <a:pt x="1363" y="41"/>
                  </a:lnTo>
                  <a:lnTo>
                    <a:pt x="1374" y="44"/>
                  </a:lnTo>
                  <a:lnTo>
                    <a:pt x="1386" y="48"/>
                  </a:lnTo>
                  <a:lnTo>
                    <a:pt x="1399" y="52"/>
                  </a:lnTo>
                  <a:lnTo>
                    <a:pt x="1412" y="57"/>
                  </a:lnTo>
                  <a:lnTo>
                    <a:pt x="1426" y="63"/>
                  </a:lnTo>
                  <a:lnTo>
                    <a:pt x="1440" y="70"/>
                  </a:lnTo>
                  <a:lnTo>
                    <a:pt x="1455" y="78"/>
                  </a:lnTo>
                  <a:lnTo>
                    <a:pt x="1471" y="87"/>
                  </a:lnTo>
                  <a:lnTo>
                    <a:pt x="1701" y="212"/>
                  </a:lnTo>
                  <a:lnTo>
                    <a:pt x="1718" y="222"/>
                  </a:lnTo>
                  <a:lnTo>
                    <a:pt x="1734" y="231"/>
                  </a:lnTo>
                  <a:lnTo>
                    <a:pt x="1750" y="240"/>
                  </a:lnTo>
                  <a:lnTo>
                    <a:pt x="1765" y="247"/>
                  </a:lnTo>
                  <a:lnTo>
                    <a:pt x="1779" y="253"/>
                  </a:lnTo>
                  <a:lnTo>
                    <a:pt x="1793" y="258"/>
                  </a:lnTo>
                  <a:lnTo>
                    <a:pt x="1807" y="263"/>
                  </a:lnTo>
                  <a:lnTo>
                    <a:pt x="1820" y="266"/>
                  </a:lnTo>
                  <a:lnTo>
                    <a:pt x="1833" y="269"/>
                  </a:lnTo>
                  <a:lnTo>
                    <a:pt x="1845" y="271"/>
                  </a:lnTo>
                  <a:lnTo>
                    <a:pt x="1856" y="272"/>
                  </a:lnTo>
                  <a:lnTo>
                    <a:pt x="1866" y="272"/>
                  </a:lnTo>
                  <a:lnTo>
                    <a:pt x="1878" y="272"/>
                  </a:lnTo>
                  <a:lnTo>
                    <a:pt x="1891" y="270"/>
                  </a:lnTo>
                  <a:lnTo>
                    <a:pt x="1901" y="268"/>
                  </a:lnTo>
                  <a:lnTo>
                    <a:pt x="1912" y="265"/>
                  </a:lnTo>
                  <a:lnTo>
                    <a:pt x="1922" y="259"/>
                  </a:lnTo>
                  <a:lnTo>
                    <a:pt x="1931" y="254"/>
                  </a:lnTo>
                  <a:lnTo>
                    <a:pt x="1939" y="247"/>
                  </a:lnTo>
                  <a:lnTo>
                    <a:pt x="1946" y="240"/>
                  </a:lnTo>
                  <a:lnTo>
                    <a:pt x="1953" y="231"/>
                  </a:lnTo>
                  <a:lnTo>
                    <a:pt x="1960" y="221"/>
                  </a:lnTo>
                  <a:lnTo>
                    <a:pt x="1965" y="211"/>
                  </a:lnTo>
                  <a:lnTo>
                    <a:pt x="1970" y="198"/>
                  </a:lnTo>
                  <a:lnTo>
                    <a:pt x="1990" y="223"/>
                  </a:lnTo>
                  <a:lnTo>
                    <a:pt x="2002" y="247"/>
                  </a:lnTo>
                  <a:lnTo>
                    <a:pt x="2009" y="252"/>
                  </a:lnTo>
                  <a:lnTo>
                    <a:pt x="2016" y="256"/>
                  </a:lnTo>
                  <a:lnTo>
                    <a:pt x="2023" y="260"/>
                  </a:lnTo>
                  <a:lnTo>
                    <a:pt x="2029" y="263"/>
                  </a:lnTo>
                  <a:lnTo>
                    <a:pt x="2036" y="265"/>
                  </a:lnTo>
                  <a:lnTo>
                    <a:pt x="2043" y="268"/>
                  </a:lnTo>
                  <a:lnTo>
                    <a:pt x="2049" y="269"/>
                  </a:lnTo>
                  <a:lnTo>
                    <a:pt x="2056" y="270"/>
                  </a:lnTo>
                  <a:lnTo>
                    <a:pt x="2063" y="272"/>
                  </a:lnTo>
                  <a:lnTo>
                    <a:pt x="2070" y="272"/>
                  </a:lnTo>
                  <a:lnTo>
                    <a:pt x="2076" y="272"/>
                  </a:lnTo>
                  <a:lnTo>
                    <a:pt x="2082" y="272"/>
                  </a:lnTo>
                  <a:lnTo>
                    <a:pt x="2092" y="272"/>
                  </a:lnTo>
                  <a:lnTo>
                    <a:pt x="2103" y="271"/>
                  </a:lnTo>
                  <a:lnTo>
                    <a:pt x="2115" y="269"/>
                  </a:lnTo>
                  <a:lnTo>
                    <a:pt x="2127" y="266"/>
                  </a:lnTo>
                  <a:lnTo>
                    <a:pt x="2140" y="263"/>
                  </a:lnTo>
                  <a:lnTo>
                    <a:pt x="2154" y="258"/>
                  </a:lnTo>
                  <a:lnTo>
                    <a:pt x="2169" y="253"/>
                  </a:lnTo>
                  <a:lnTo>
                    <a:pt x="2184" y="247"/>
                  </a:lnTo>
                  <a:lnTo>
                    <a:pt x="2200" y="240"/>
                  </a:lnTo>
                  <a:lnTo>
                    <a:pt x="2216" y="231"/>
                  </a:lnTo>
                  <a:lnTo>
                    <a:pt x="2233" y="222"/>
                  </a:lnTo>
                  <a:lnTo>
                    <a:pt x="2251" y="212"/>
                  </a:lnTo>
                  <a:lnTo>
                    <a:pt x="2364" y="154"/>
                  </a:lnTo>
                  <a:lnTo>
                    <a:pt x="2469" y="87"/>
                  </a:lnTo>
                  <a:lnTo>
                    <a:pt x="2485" y="78"/>
                  </a:lnTo>
                  <a:lnTo>
                    <a:pt x="2501" y="70"/>
                  </a:lnTo>
                  <a:lnTo>
                    <a:pt x="2515" y="63"/>
                  </a:lnTo>
                  <a:lnTo>
                    <a:pt x="2530" y="57"/>
                  </a:lnTo>
                  <a:lnTo>
                    <a:pt x="2544" y="52"/>
                  </a:lnTo>
                  <a:lnTo>
                    <a:pt x="2558" y="48"/>
                  </a:lnTo>
                  <a:lnTo>
                    <a:pt x="2571" y="44"/>
                  </a:lnTo>
                  <a:lnTo>
                    <a:pt x="2584" y="41"/>
                  </a:lnTo>
                  <a:lnTo>
                    <a:pt x="2596" y="40"/>
                  </a:lnTo>
                  <a:lnTo>
                    <a:pt x="2608" y="38"/>
                  </a:lnTo>
                  <a:lnTo>
                    <a:pt x="2620" y="37"/>
                  </a:lnTo>
                  <a:lnTo>
                    <a:pt x="2632" y="36"/>
                  </a:lnTo>
                  <a:lnTo>
                    <a:pt x="2638" y="37"/>
                  </a:lnTo>
                  <a:lnTo>
                    <a:pt x="2645" y="37"/>
                  </a:lnTo>
                  <a:lnTo>
                    <a:pt x="2652" y="38"/>
                  </a:lnTo>
                  <a:lnTo>
                    <a:pt x="2658" y="39"/>
                  </a:lnTo>
                  <a:lnTo>
                    <a:pt x="2665" y="40"/>
                  </a:lnTo>
                  <a:lnTo>
                    <a:pt x="2670" y="41"/>
                  </a:lnTo>
                  <a:lnTo>
                    <a:pt x="2676" y="43"/>
                  </a:lnTo>
                  <a:lnTo>
                    <a:pt x="2681" y="45"/>
                  </a:lnTo>
                  <a:lnTo>
                    <a:pt x="2686" y="47"/>
                  </a:lnTo>
                  <a:lnTo>
                    <a:pt x="2690" y="50"/>
                  </a:lnTo>
                  <a:lnTo>
                    <a:pt x="2694" y="53"/>
                  </a:lnTo>
                  <a:lnTo>
                    <a:pt x="2698" y="55"/>
                  </a:lnTo>
                  <a:lnTo>
                    <a:pt x="2702" y="61"/>
                  </a:lnTo>
                  <a:lnTo>
                    <a:pt x="2707" y="66"/>
                  </a:lnTo>
                  <a:lnTo>
                    <a:pt x="2711" y="71"/>
                  </a:lnTo>
                  <a:lnTo>
                    <a:pt x="2715" y="76"/>
                  </a:lnTo>
                  <a:lnTo>
                    <a:pt x="2719" y="83"/>
                  </a:lnTo>
                  <a:lnTo>
                    <a:pt x="2722" y="89"/>
                  </a:lnTo>
                  <a:lnTo>
                    <a:pt x="2725" y="96"/>
                  </a:lnTo>
                  <a:lnTo>
                    <a:pt x="2728" y="103"/>
                  </a:lnTo>
                  <a:lnTo>
                    <a:pt x="2731" y="111"/>
                  </a:lnTo>
                  <a:lnTo>
                    <a:pt x="2733" y="119"/>
                  </a:lnTo>
                  <a:lnTo>
                    <a:pt x="2735" y="127"/>
                  </a:lnTo>
                  <a:lnTo>
                    <a:pt x="2737" y="136"/>
                  </a:lnTo>
                  <a:lnTo>
                    <a:pt x="2737" y="146"/>
                  </a:lnTo>
                  <a:lnTo>
                    <a:pt x="2737" y="154"/>
                  </a:lnTo>
                  <a:lnTo>
                    <a:pt x="2735" y="162"/>
                  </a:lnTo>
                  <a:lnTo>
                    <a:pt x="2734" y="170"/>
                  </a:lnTo>
                  <a:lnTo>
                    <a:pt x="2732" y="177"/>
                  </a:lnTo>
                  <a:lnTo>
                    <a:pt x="2730" y="184"/>
                  </a:lnTo>
                  <a:lnTo>
                    <a:pt x="2728" y="190"/>
                  </a:lnTo>
                  <a:lnTo>
                    <a:pt x="2724" y="196"/>
                  </a:lnTo>
                  <a:lnTo>
                    <a:pt x="2720" y="202"/>
                  </a:lnTo>
                  <a:lnTo>
                    <a:pt x="2716" y="207"/>
                  </a:lnTo>
                  <a:lnTo>
                    <a:pt x="2710" y="212"/>
                  </a:lnTo>
                  <a:lnTo>
                    <a:pt x="2705" y="216"/>
                  </a:lnTo>
                  <a:lnTo>
                    <a:pt x="2700" y="220"/>
                  </a:lnTo>
                  <a:lnTo>
                    <a:pt x="2695" y="223"/>
                  </a:lnTo>
                  <a:lnTo>
                    <a:pt x="2691" y="226"/>
                  </a:lnTo>
                  <a:lnTo>
                    <a:pt x="2687" y="229"/>
                  </a:lnTo>
                  <a:lnTo>
                    <a:pt x="2683" y="231"/>
                  </a:lnTo>
                  <a:lnTo>
                    <a:pt x="2679" y="234"/>
                  </a:lnTo>
                  <a:lnTo>
                    <a:pt x="2676" y="236"/>
                  </a:lnTo>
                  <a:lnTo>
                    <a:pt x="2672" y="238"/>
                  </a:lnTo>
                  <a:lnTo>
                    <a:pt x="2669" y="239"/>
                  </a:lnTo>
                  <a:lnTo>
                    <a:pt x="2665" y="240"/>
                  </a:lnTo>
                  <a:lnTo>
                    <a:pt x="2662" y="241"/>
                  </a:lnTo>
                  <a:lnTo>
                    <a:pt x="2660" y="241"/>
                  </a:lnTo>
                  <a:lnTo>
                    <a:pt x="2658" y="241"/>
                  </a:lnTo>
                  <a:lnTo>
                    <a:pt x="2655" y="240"/>
                  </a:lnTo>
                  <a:lnTo>
                    <a:pt x="2653" y="239"/>
                  </a:lnTo>
                  <a:lnTo>
                    <a:pt x="2650" y="238"/>
                  </a:lnTo>
                  <a:lnTo>
                    <a:pt x="2647" y="236"/>
                  </a:lnTo>
                  <a:lnTo>
                    <a:pt x="2644" y="234"/>
                  </a:lnTo>
                  <a:lnTo>
                    <a:pt x="2641" y="231"/>
                  </a:lnTo>
                  <a:lnTo>
                    <a:pt x="2637" y="229"/>
                  </a:lnTo>
                  <a:lnTo>
                    <a:pt x="2632" y="226"/>
                  </a:lnTo>
                  <a:lnTo>
                    <a:pt x="2629" y="223"/>
                  </a:lnTo>
                  <a:lnTo>
                    <a:pt x="2624" y="220"/>
                  </a:lnTo>
                  <a:lnTo>
                    <a:pt x="2620" y="216"/>
                  </a:lnTo>
                  <a:lnTo>
                    <a:pt x="2618" y="214"/>
                  </a:lnTo>
                  <a:lnTo>
                    <a:pt x="2616" y="211"/>
                  </a:lnTo>
                  <a:lnTo>
                    <a:pt x="2615" y="208"/>
                  </a:lnTo>
                  <a:lnTo>
                    <a:pt x="2615" y="205"/>
                  </a:lnTo>
                  <a:lnTo>
                    <a:pt x="2614" y="201"/>
                  </a:lnTo>
                  <a:lnTo>
                    <a:pt x="2614" y="198"/>
                  </a:lnTo>
                  <a:lnTo>
                    <a:pt x="2614" y="195"/>
                  </a:lnTo>
                  <a:lnTo>
                    <a:pt x="2615" y="191"/>
                  </a:lnTo>
                  <a:lnTo>
                    <a:pt x="2615" y="187"/>
                  </a:lnTo>
                  <a:lnTo>
                    <a:pt x="2616" y="183"/>
                  </a:lnTo>
                  <a:lnTo>
                    <a:pt x="2618" y="179"/>
                  </a:lnTo>
                  <a:lnTo>
                    <a:pt x="2620" y="174"/>
                  </a:lnTo>
                  <a:lnTo>
                    <a:pt x="2621" y="171"/>
                  </a:lnTo>
                  <a:lnTo>
                    <a:pt x="2623" y="169"/>
                  </a:lnTo>
                  <a:lnTo>
                    <a:pt x="2625" y="167"/>
                  </a:lnTo>
                  <a:lnTo>
                    <a:pt x="2629" y="165"/>
                  </a:lnTo>
                  <a:lnTo>
                    <a:pt x="2631" y="164"/>
                  </a:lnTo>
                  <a:lnTo>
                    <a:pt x="2635" y="164"/>
                  </a:lnTo>
                  <a:lnTo>
                    <a:pt x="2639" y="164"/>
                  </a:lnTo>
                  <a:lnTo>
                    <a:pt x="2643" y="164"/>
                  </a:lnTo>
                  <a:lnTo>
                    <a:pt x="2648" y="164"/>
                  </a:lnTo>
                  <a:lnTo>
                    <a:pt x="2653" y="165"/>
                  </a:lnTo>
                  <a:lnTo>
                    <a:pt x="2658" y="166"/>
                  </a:lnTo>
                  <a:lnTo>
                    <a:pt x="2665" y="167"/>
                  </a:lnTo>
                  <a:lnTo>
                    <a:pt x="2664" y="166"/>
                  </a:lnTo>
                  <a:lnTo>
                    <a:pt x="2665" y="164"/>
                  </a:lnTo>
                  <a:lnTo>
                    <a:pt x="2665" y="163"/>
                  </a:lnTo>
                  <a:lnTo>
                    <a:pt x="2664" y="162"/>
                  </a:lnTo>
                  <a:lnTo>
                    <a:pt x="2664" y="160"/>
                  </a:lnTo>
                  <a:lnTo>
                    <a:pt x="2665" y="158"/>
                  </a:lnTo>
                  <a:lnTo>
                    <a:pt x="2664" y="157"/>
                  </a:lnTo>
                  <a:lnTo>
                    <a:pt x="2665" y="157"/>
                  </a:lnTo>
                  <a:lnTo>
                    <a:pt x="2665" y="155"/>
                  </a:lnTo>
                  <a:lnTo>
                    <a:pt x="2664" y="155"/>
                  </a:lnTo>
                  <a:lnTo>
                    <a:pt x="2665" y="155"/>
                  </a:lnTo>
                  <a:lnTo>
                    <a:pt x="2665" y="154"/>
                  </a:lnTo>
                  <a:lnTo>
                    <a:pt x="2664" y="153"/>
                  </a:lnTo>
                  <a:lnTo>
                    <a:pt x="2664" y="151"/>
                  </a:lnTo>
                  <a:lnTo>
                    <a:pt x="2663" y="150"/>
                  </a:lnTo>
                  <a:lnTo>
                    <a:pt x="2663" y="147"/>
                  </a:lnTo>
                  <a:lnTo>
                    <a:pt x="2662" y="145"/>
                  </a:lnTo>
                  <a:lnTo>
                    <a:pt x="2661" y="143"/>
                  </a:lnTo>
                  <a:lnTo>
                    <a:pt x="2660" y="141"/>
                  </a:lnTo>
                  <a:lnTo>
                    <a:pt x="2658" y="138"/>
                  </a:lnTo>
                  <a:lnTo>
                    <a:pt x="2657" y="136"/>
                  </a:lnTo>
                  <a:lnTo>
                    <a:pt x="2656" y="134"/>
                  </a:lnTo>
                  <a:lnTo>
                    <a:pt x="2654" y="132"/>
                  </a:lnTo>
                  <a:lnTo>
                    <a:pt x="2653" y="130"/>
                  </a:lnTo>
                  <a:lnTo>
                    <a:pt x="2651" y="129"/>
                  </a:lnTo>
                  <a:lnTo>
                    <a:pt x="2648" y="127"/>
                  </a:lnTo>
                  <a:lnTo>
                    <a:pt x="2646" y="125"/>
                  </a:lnTo>
                  <a:lnTo>
                    <a:pt x="2643" y="123"/>
                  </a:lnTo>
                  <a:lnTo>
                    <a:pt x="2641" y="122"/>
                  </a:lnTo>
                  <a:lnTo>
                    <a:pt x="2638" y="120"/>
                  </a:lnTo>
                  <a:lnTo>
                    <a:pt x="2635" y="118"/>
                  </a:lnTo>
                  <a:lnTo>
                    <a:pt x="2632" y="116"/>
                  </a:lnTo>
                  <a:lnTo>
                    <a:pt x="2629" y="113"/>
                  </a:lnTo>
                  <a:lnTo>
                    <a:pt x="2625" y="111"/>
                  </a:lnTo>
                  <a:lnTo>
                    <a:pt x="2622" y="108"/>
                  </a:lnTo>
                  <a:lnTo>
                    <a:pt x="2620" y="105"/>
                  </a:lnTo>
                  <a:lnTo>
                    <a:pt x="2619" y="107"/>
                  </a:lnTo>
                  <a:lnTo>
                    <a:pt x="2620" y="108"/>
                  </a:lnTo>
                  <a:lnTo>
                    <a:pt x="2620" y="110"/>
                  </a:lnTo>
                  <a:lnTo>
                    <a:pt x="2619" y="111"/>
                  </a:lnTo>
                  <a:lnTo>
                    <a:pt x="2619" y="113"/>
                  </a:lnTo>
                  <a:lnTo>
                    <a:pt x="2620" y="114"/>
                  </a:lnTo>
                  <a:lnTo>
                    <a:pt x="2619" y="115"/>
                  </a:lnTo>
                  <a:lnTo>
                    <a:pt x="2620" y="116"/>
                  </a:lnTo>
                  <a:lnTo>
                    <a:pt x="2620" y="117"/>
                  </a:lnTo>
                  <a:lnTo>
                    <a:pt x="2619" y="118"/>
                  </a:lnTo>
                  <a:lnTo>
                    <a:pt x="2620" y="118"/>
                  </a:lnTo>
                  <a:lnTo>
                    <a:pt x="2594" y="80"/>
                  </a:lnTo>
                  <a:lnTo>
                    <a:pt x="2592" y="83"/>
                  </a:lnTo>
                  <a:lnTo>
                    <a:pt x="2590" y="87"/>
                  </a:lnTo>
                  <a:lnTo>
                    <a:pt x="2588" y="89"/>
                  </a:lnTo>
                  <a:lnTo>
                    <a:pt x="2586" y="92"/>
                  </a:lnTo>
                  <a:lnTo>
                    <a:pt x="2584" y="96"/>
                  </a:lnTo>
                  <a:lnTo>
                    <a:pt x="2582" y="98"/>
                  </a:lnTo>
                  <a:lnTo>
                    <a:pt x="2580" y="101"/>
                  </a:lnTo>
                  <a:lnTo>
                    <a:pt x="2578" y="103"/>
                  </a:lnTo>
                  <a:lnTo>
                    <a:pt x="2575" y="106"/>
                  </a:lnTo>
                  <a:lnTo>
                    <a:pt x="2573" y="108"/>
                  </a:lnTo>
                  <a:lnTo>
                    <a:pt x="2570" y="110"/>
                  </a:lnTo>
                  <a:lnTo>
                    <a:pt x="2568" y="111"/>
                  </a:lnTo>
                  <a:lnTo>
                    <a:pt x="2566" y="113"/>
                  </a:lnTo>
                  <a:lnTo>
                    <a:pt x="2564" y="115"/>
                  </a:lnTo>
                  <a:lnTo>
                    <a:pt x="2562" y="116"/>
                  </a:lnTo>
                  <a:lnTo>
                    <a:pt x="2560" y="118"/>
                  </a:lnTo>
                  <a:lnTo>
                    <a:pt x="2558" y="120"/>
                  </a:lnTo>
                  <a:lnTo>
                    <a:pt x="2556" y="122"/>
                  </a:lnTo>
                  <a:lnTo>
                    <a:pt x="2554" y="123"/>
                  </a:lnTo>
                  <a:lnTo>
                    <a:pt x="2552" y="125"/>
                  </a:lnTo>
                  <a:lnTo>
                    <a:pt x="2549" y="128"/>
                  </a:lnTo>
                  <a:lnTo>
                    <a:pt x="2547" y="130"/>
                  </a:lnTo>
                  <a:lnTo>
                    <a:pt x="2543" y="134"/>
                  </a:lnTo>
                  <a:lnTo>
                    <a:pt x="2540" y="136"/>
                  </a:lnTo>
                  <a:lnTo>
                    <a:pt x="2537" y="138"/>
                  </a:lnTo>
                  <a:lnTo>
                    <a:pt x="2535" y="139"/>
                  </a:lnTo>
                  <a:lnTo>
                    <a:pt x="2533" y="141"/>
                  </a:lnTo>
                  <a:lnTo>
                    <a:pt x="2531" y="143"/>
                  </a:lnTo>
                  <a:lnTo>
                    <a:pt x="2530" y="144"/>
                  </a:lnTo>
                  <a:lnTo>
                    <a:pt x="2529" y="146"/>
                  </a:lnTo>
                  <a:lnTo>
                    <a:pt x="2529" y="148"/>
                  </a:lnTo>
                  <a:lnTo>
                    <a:pt x="2528" y="149"/>
                  </a:lnTo>
                  <a:lnTo>
                    <a:pt x="2528" y="150"/>
                  </a:lnTo>
                  <a:lnTo>
                    <a:pt x="2528" y="151"/>
                  </a:lnTo>
                  <a:lnTo>
                    <a:pt x="2528" y="153"/>
                  </a:lnTo>
                  <a:lnTo>
                    <a:pt x="2528" y="154"/>
                  </a:lnTo>
                  <a:lnTo>
                    <a:pt x="2514" y="174"/>
                  </a:lnTo>
                  <a:lnTo>
                    <a:pt x="2522" y="169"/>
                  </a:lnTo>
                  <a:lnTo>
                    <a:pt x="2529" y="166"/>
                  </a:lnTo>
                  <a:lnTo>
                    <a:pt x="2536" y="163"/>
                  </a:lnTo>
                  <a:lnTo>
                    <a:pt x="2543" y="161"/>
                  </a:lnTo>
                  <a:lnTo>
                    <a:pt x="2549" y="160"/>
                  </a:lnTo>
                  <a:lnTo>
                    <a:pt x="2554" y="160"/>
                  </a:lnTo>
                  <a:lnTo>
                    <a:pt x="2558" y="161"/>
                  </a:lnTo>
                  <a:lnTo>
                    <a:pt x="2562" y="163"/>
                  </a:lnTo>
                  <a:lnTo>
                    <a:pt x="2566" y="166"/>
                  </a:lnTo>
                  <a:lnTo>
                    <a:pt x="2569" y="170"/>
                  </a:lnTo>
                  <a:lnTo>
                    <a:pt x="2571" y="175"/>
                  </a:lnTo>
                  <a:lnTo>
                    <a:pt x="2573" y="181"/>
                  </a:lnTo>
                  <a:lnTo>
                    <a:pt x="2574" y="188"/>
                  </a:lnTo>
                  <a:lnTo>
                    <a:pt x="2575" y="195"/>
                  </a:lnTo>
                  <a:lnTo>
                    <a:pt x="2575" y="202"/>
                  </a:lnTo>
                  <a:lnTo>
                    <a:pt x="2575" y="208"/>
                  </a:lnTo>
                  <a:lnTo>
                    <a:pt x="2574" y="214"/>
                  </a:lnTo>
                  <a:lnTo>
                    <a:pt x="2573" y="219"/>
                  </a:lnTo>
                  <a:lnTo>
                    <a:pt x="2571" y="223"/>
                  </a:lnTo>
                  <a:lnTo>
                    <a:pt x="2568" y="228"/>
                  </a:lnTo>
                  <a:lnTo>
                    <a:pt x="2566" y="231"/>
                  </a:lnTo>
                  <a:lnTo>
                    <a:pt x="2562" y="235"/>
                  </a:lnTo>
                  <a:lnTo>
                    <a:pt x="2558" y="238"/>
                  </a:lnTo>
                  <a:lnTo>
                    <a:pt x="2554" y="241"/>
                  </a:lnTo>
                  <a:close/>
                  <a:moveTo>
                    <a:pt x="1170" y="154"/>
                  </a:moveTo>
                  <a:lnTo>
                    <a:pt x="1172" y="174"/>
                  </a:lnTo>
                  <a:lnTo>
                    <a:pt x="1174" y="192"/>
                  </a:lnTo>
                  <a:lnTo>
                    <a:pt x="1178" y="209"/>
                  </a:lnTo>
                  <a:lnTo>
                    <a:pt x="1184" y="223"/>
                  </a:lnTo>
                  <a:lnTo>
                    <a:pt x="1191" y="236"/>
                  </a:lnTo>
                  <a:lnTo>
                    <a:pt x="1200" y="247"/>
                  </a:lnTo>
                  <a:lnTo>
                    <a:pt x="1212" y="257"/>
                  </a:lnTo>
                  <a:lnTo>
                    <a:pt x="1224" y="265"/>
                  </a:lnTo>
                  <a:lnTo>
                    <a:pt x="1239" y="271"/>
                  </a:lnTo>
                  <a:lnTo>
                    <a:pt x="1256" y="275"/>
                  </a:lnTo>
                  <a:lnTo>
                    <a:pt x="1274" y="278"/>
                  </a:lnTo>
                  <a:lnTo>
                    <a:pt x="1295" y="279"/>
                  </a:lnTo>
                  <a:lnTo>
                    <a:pt x="1278" y="280"/>
                  </a:lnTo>
                  <a:lnTo>
                    <a:pt x="1261" y="282"/>
                  </a:lnTo>
                  <a:lnTo>
                    <a:pt x="1245" y="286"/>
                  </a:lnTo>
                  <a:lnTo>
                    <a:pt x="1231" y="292"/>
                  </a:lnTo>
                  <a:lnTo>
                    <a:pt x="1219" y="299"/>
                  </a:lnTo>
                  <a:lnTo>
                    <a:pt x="1207" y="308"/>
                  </a:lnTo>
                  <a:lnTo>
                    <a:pt x="1198" y="319"/>
                  </a:lnTo>
                  <a:lnTo>
                    <a:pt x="1189" y="331"/>
                  </a:lnTo>
                  <a:lnTo>
                    <a:pt x="1182" y="345"/>
                  </a:lnTo>
                  <a:lnTo>
                    <a:pt x="1177" y="360"/>
                  </a:lnTo>
                  <a:lnTo>
                    <a:pt x="1173" y="378"/>
                  </a:lnTo>
                  <a:lnTo>
                    <a:pt x="1170" y="397"/>
                  </a:lnTo>
                  <a:lnTo>
                    <a:pt x="1170" y="380"/>
                  </a:lnTo>
                  <a:lnTo>
                    <a:pt x="1166" y="363"/>
                  </a:lnTo>
                  <a:lnTo>
                    <a:pt x="1162" y="348"/>
                  </a:lnTo>
                  <a:lnTo>
                    <a:pt x="1155" y="335"/>
                  </a:lnTo>
                  <a:lnTo>
                    <a:pt x="1147" y="324"/>
                  </a:lnTo>
                  <a:lnTo>
                    <a:pt x="1137" y="313"/>
                  </a:lnTo>
                  <a:lnTo>
                    <a:pt x="1125" y="304"/>
                  </a:lnTo>
                  <a:lnTo>
                    <a:pt x="1111" y="296"/>
                  </a:lnTo>
                  <a:lnTo>
                    <a:pt x="1095" y="290"/>
                  </a:lnTo>
                  <a:lnTo>
                    <a:pt x="1078" y="285"/>
                  </a:lnTo>
                  <a:lnTo>
                    <a:pt x="1060" y="281"/>
                  </a:lnTo>
                  <a:lnTo>
                    <a:pt x="1039" y="279"/>
                  </a:lnTo>
                  <a:lnTo>
                    <a:pt x="1058" y="278"/>
                  </a:lnTo>
                  <a:lnTo>
                    <a:pt x="1075" y="275"/>
                  </a:lnTo>
                  <a:lnTo>
                    <a:pt x="1092" y="271"/>
                  </a:lnTo>
                  <a:lnTo>
                    <a:pt x="1106" y="265"/>
                  </a:lnTo>
                  <a:lnTo>
                    <a:pt x="1119" y="257"/>
                  </a:lnTo>
                  <a:lnTo>
                    <a:pt x="1132" y="247"/>
                  </a:lnTo>
                  <a:lnTo>
                    <a:pt x="1142" y="236"/>
                  </a:lnTo>
                  <a:lnTo>
                    <a:pt x="1151" y="223"/>
                  </a:lnTo>
                  <a:lnTo>
                    <a:pt x="1158" y="209"/>
                  </a:lnTo>
                  <a:lnTo>
                    <a:pt x="1164" y="192"/>
                  </a:lnTo>
                  <a:lnTo>
                    <a:pt x="1168" y="174"/>
                  </a:lnTo>
                  <a:lnTo>
                    <a:pt x="1170" y="154"/>
                  </a:lnTo>
                  <a:close/>
                  <a:moveTo>
                    <a:pt x="3885" y="212"/>
                  </a:moveTo>
                  <a:lnTo>
                    <a:pt x="3888" y="215"/>
                  </a:lnTo>
                  <a:lnTo>
                    <a:pt x="3891" y="218"/>
                  </a:lnTo>
                  <a:lnTo>
                    <a:pt x="3893" y="221"/>
                  </a:lnTo>
                  <a:lnTo>
                    <a:pt x="3896" y="224"/>
                  </a:lnTo>
                  <a:lnTo>
                    <a:pt x="3898" y="227"/>
                  </a:lnTo>
                  <a:lnTo>
                    <a:pt x="3899" y="230"/>
                  </a:lnTo>
                  <a:lnTo>
                    <a:pt x="3901" y="233"/>
                  </a:lnTo>
                  <a:lnTo>
                    <a:pt x="3902" y="236"/>
                  </a:lnTo>
                  <a:lnTo>
                    <a:pt x="3903" y="239"/>
                  </a:lnTo>
                  <a:lnTo>
                    <a:pt x="3903" y="242"/>
                  </a:lnTo>
                  <a:lnTo>
                    <a:pt x="3903" y="245"/>
                  </a:lnTo>
                  <a:lnTo>
                    <a:pt x="3904" y="247"/>
                  </a:lnTo>
                  <a:lnTo>
                    <a:pt x="3903" y="252"/>
                  </a:lnTo>
                  <a:lnTo>
                    <a:pt x="3901" y="257"/>
                  </a:lnTo>
                  <a:lnTo>
                    <a:pt x="3899" y="261"/>
                  </a:lnTo>
                  <a:lnTo>
                    <a:pt x="3895" y="265"/>
                  </a:lnTo>
                  <a:lnTo>
                    <a:pt x="3890" y="268"/>
                  </a:lnTo>
                  <a:lnTo>
                    <a:pt x="3884" y="271"/>
                  </a:lnTo>
                  <a:lnTo>
                    <a:pt x="3877" y="273"/>
                  </a:lnTo>
                  <a:lnTo>
                    <a:pt x="3869" y="275"/>
                  </a:lnTo>
                  <a:lnTo>
                    <a:pt x="3859" y="277"/>
                  </a:lnTo>
                  <a:lnTo>
                    <a:pt x="3849" y="278"/>
                  </a:lnTo>
                  <a:lnTo>
                    <a:pt x="3838" y="279"/>
                  </a:lnTo>
                  <a:lnTo>
                    <a:pt x="3826" y="279"/>
                  </a:lnTo>
                  <a:lnTo>
                    <a:pt x="3832" y="280"/>
                  </a:lnTo>
                  <a:lnTo>
                    <a:pt x="3838" y="283"/>
                  </a:lnTo>
                  <a:lnTo>
                    <a:pt x="3844" y="285"/>
                  </a:lnTo>
                  <a:lnTo>
                    <a:pt x="3849" y="287"/>
                  </a:lnTo>
                  <a:lnTo>
                    <a:pt x="3854" y="290"/>
                  </a:lnTo>
                  <a:lnTo>
                    <a:pt x="3859" y="292"/>
                  </a:lnTo>
                  <a:lnTo>
                    <a:pt x="3863" y="296"/>
                  </a:lnTo>
                  <a:lnTo>
                    <a:pt x="3866" y="298"/>
                  </a:lnTo>
                  <a:lnTo>
                    <a:pt x="3870" y="301"/>
                  </a:lnTo>
                  <a:lnTo>
                    <a:pt x="3873" y="304"/>
                  </a:lnTo>
                  <a:lnTo>
                    <a:pt x="3875" y="307"/>
                  </a:lnTo>
                  <a:lnTo>
                    <a:pt x="3878" y="310"/>
                  </a:lnTo>
                  <a:lnTo>
                    <a:pt x="3881" y="313"/>
                  </a:lnTo>
                  <a:lnTo>
                    <a:pt x="3884" y="316"/>
                  </a:lnTo>
                  <a:lnTo>
                    <a:pt x="3885" y="319"/>
                  </a:lnTo>
                  <a:lnTo>
                    <a:pt x="3887" y="322"/>
                  </a:lnTo>
                  <a:lnTo>
                    <a:pt x="3888" y="324"/>
                  </a:lnTo>
                  <a:lnTo>
                    <a:pt x="3889" y="326"/>
                  </a:lnTo>
                  <a:lnTo>
                    <a:pt x="3889" y="329"/>
                  </a:lnTo>
                  <a:lnTo>
                    <a:pt x="3889" y="331"/>
                  </a:lnTo>
                  <a:lnTo>
                    <a:pt x="3889" y="333"/>
                  </a:lnTo>
                  <a:lnTo>
                    <a:pt x="3887" y="336"/>
                  </a:lnTo>
                  <a:lnTo>
                    <a:pt x="3886" y="338"/>
                  </a:lnTo>
                  <a:lnTo>
                    <a:pt x="3885" y="341"/>
                  </a:lnTo>
                  <a:lnTo>
                    <a:pt x="3884" y="343"/>
                  </a:lnTo>
                  <a:lnTo>
                    <a:pt x="3884" y="345"/>
                  </a:lnTo>
                  <a:lnTo>
                    <a:pt x="3883" y="346"/>
                  </a:lnTo>
                  <a:lnTo>
                    <a:pt x="3882" y="348"/>
                  </a:lnTo>
                  <a:lnTo>
                    <a:pt x="3881" y="349"/>
                  </a:lnTo>
                  <a:lnTo>
                    <a:pt x="3880" y="350"/>
                  </a:lnTo>
                  <a:lnTo>
                    <a:pt x="3878" y="352"/>
                  </a:lnTo>
                  <a:lnTo>
                    <a:pt x="3876" y="352"/>
                  </a:lnTo>
                  <a:lnTo>
                    <a:pt x="3873" y="353"/>
                  </a:lnTo>
                  <a:lnTo>
                    <a:pt x="3871" y="354"/>
                  </a:lnTo>
                  <a:lnTo>
                    <a:pt x="3868" y="354"/>
                  </a:lnTo>
                  <a:lnTo>
                    <a:pt x="3866" y="354"/>
                  </a:lnTo>
                  <a:lnTo>
                    <a:pt x="3862" y="354"/>
                  </a:lnTo>
                  <a:lnTo>
                    <a:pt x="3858" y="354"/>
                  </a:lnTo>
                  <a:lnTo>
                    <a:pt x="3855" y="353"/>
                  </a:lnTo>
                  <a:lnTo>
                    <a:pt x="3851" y="352"/>
                  </a:lnTo>
                  <a:lnTo>
                    <a:pt x="3847" y="351"/>
                  </a:lnTo>
                  <a:lnTo>
                    <a:pt x="3844" y="349"/>
                  </a:lnTo>
                  <a:lnTo>
                    <a:pt x="3840" y="347"/>
                  </a:lnTo>
                  <a:lnTo>
                    <a:pt x="3836" y="344"/>
                  </a:lnTo>
                  <a:lnTo>
                    <a:pt x="3832" y="341"/>
                  </a:lnTo>
                  <a:lnTo>
                    <a:pt x="3828" y="338"/>
                  </a:lnTo>
                  <a:lnTo>
                    <a:pt x="3823" y="334"/>
                  </a:lnTo>
                  <a:lnTo>
                    <a:pt x="3819" y="329"/>
                  </a:lnTo>
                  <a:lnTo>
                    <a:pt x="3680" y="279"/>
                  </a:lnTo>
                  <a:lnTo>
                    <a:pt x="3669" y="279"/>
                  </a:lnTo>
                  <a:lnTo>
                    <a:pt x="3659" y="281"/>
                  </a:lnTo>
                  <a:lnTo>
                    <a:pt x="3649" y="284"/>
                  </a:lnTo>
                  <a:lnTo>
                    <a:pt x="3639" y="287"/>
                  </a:lnTo>
                  <a:lnTo>
                    <a:pt x="3629" y="292"/>
                  </a:lnTo>
                  <a:lnTo>
                    <a:pt x="3621" y="298"/>
                  </a:lnTo>
                  <a:lnTo>
                    <a:pt x="3613" y="305"/>
                  </a:lnTo>
                  <a:lnTo>
                    <a:pt x="3605" y="312"/>
                  </a:lnTo>
                  <a:lnTo>
                    <a:pt x="3597" y="321"/>
                  </a:lnTo>
                  <a:lnTo>
                    <a:pt x="3590" y="331"/>
                  </a:lnTo>
                  <a:lnTo>
                    <a:pt x="3583" y="342"/>
                  </a:lnTo>
                  <a:lnTo>
                    <a:pt x="3577" y="354"/>
                  </a:lnTo>
                  <a:lnTo>
                    <a:pt x="3571" y="342"/>
                  </a:lnTo>
                  <a:lnTo>
                    <a:pt x="3565" y="331"/>
                  </a:lnTo>
                  <a:lnTo>
                    <a:pt x="3558" y="321"/>
                  </a:lnTo>
                  <a:lnTo>
                    <a:pt x="3551" y="312"/>
                  </a:lnTo>
                  <a:lnTo>
                    <a:pt x="3544" y="305"/>
                  </a:lnTo>
                  <a:lnTo>
                    <a:pt x="3535" y="298"/>
                  </a:lnTo>
                  <a:lnTo>
                    <a:pt x="3526" y="292"/>
                  </a:lnTo>
                  <a:lnTo>
                    <a:pt x="3516" y="287"/>
                  </a:lnTo>
                  <a:lnTo>
                    <a:pt x="3506" y="284"/>
                  </a:lnTo>
                  <a:lnTo>
                    <a:pt x="3495" y="281"/>
                  </a:lnTo>
                  <a:lnTo>
                    <a:pt x="3483" y="279"/>
                  </a:lnTo>
                  <a:lnTo>
                    <a:pt x="3471" y="279"/>
                  </a:lnTo>
                  <a:lnTo>
                    <a:pt x="3461" y="279"/>
                  </a:lnTo>
                  <a:lnTo>
                    <a:pt x="3450" y="280"/>
                  </a:lnTo>
                  <a:lnTo>
                    <a:pt x="3438" y="282"/>
                  </a:lnTo>
                  <a:lnTo>
                    <a:pt x="3426" y="286"/>
                  </a:lnTo>
                  <a:lnTo>
                    <a:pt x="3414" y="289"/>
                  </a:lnTo>
                  <a:lnTo>
                    <a:pt x="3400" y="294"/>
                  </a:lnTo>
                  <a:lnTo>
                    <a:pt x="3386" y="299"/>
                  </a:lnTo>
                  <a:lnTo>
                    <a:pt x="3370" y="306"/>
                  </a:lnTo>
                  <a:lnTo>
                    <a:pt x="3354" y="313"/>
                  </a:lnTo>
                  <a:lnTo>
                    <a:pt x="3337" y="322"/>
                  </a:lnTo>
                  <a:lnTo>
                    <a:pt x="3319" y="331"/>
                  </a:lnTo>
                  <a:lnTo>
                    <a:pt x="3300" y="341"/>
                  </a:lnTo>
                  <a:lnTo>
                    <a:pt x="3076" y="472"/>
                  </a:lnTo>
                  <a:lnTo>
                    <a:pt x="3060" y="480"/>
                  </a:lnTo>
                  <a:lnTo>
                    <a:pt x="3045" y="487"/>
                  </a:lnTo>
                  <a:lnTo>
                    <a:pt x="3029" y="493"/>
                  </a:lnTo>
                  <a:lnTo>
                    <a:pt x="3015" y="499"/>
                  </a:lnTo>
                  <a:lnTo>
                    <a:pt x="3001" y="504"/>
                  </a:lnTo>
                  <a:lnTo>
                    <a:pt x="2988" y="509"/>
                  </a:lnTo>
                  <a:lnTo>
                    <a:pt x="2975" y="512"/>
                  </a:lnTo>
                  <a:lnTo>
                    <a:pt x="2963" y="516"/>
                  </a:lnTo>
                  <a:lnTo>
                    <a:pt x="2951" y="518"/>
                  </a:lnTo>
                  <a:lnTo>
                    <a:pt x="2940" y="520"/>
                  </a:lnTo>
                  <a:lnTo>
                    <a:pt x="2929" y="521"/>
                  </a:lnTo>
                  <a:lnTo>
                    <a:pt x="2919" y="521"/>
                  </a:lnTo>
                  <a:lnTo>
                    <a:pt x="2912" y="521"/>
                  </a:lnTo>
                  <a:lnTo>
                    <a:pt x="2906" y="521"/>
                  </a:lnTo>
                  <a:lnTo>
                    <a:pt x="2900" y="519"/>
                  </a:lnTo>
                  <a:lnTo>
                    <a:pt x="2893" y="518"/>
                  </a:lnTo>
                  <a:lnTo>
                    <a:pt x="2888" y="516"/>
                  </a:lnTo>
                  <a:lnTo>
                    <a:pt x="2882" y="514"/>
                  </a:lnTo>
                  <a:lnTo>
                    <a:pt x="2876" y="512"/>
                  </a:lnTo>
                  <a:lnTo>
                    <a:pt x="2871" y="509"/>
                  </a:lnTo>
                  <a:lnTo>
                    <a:pt x="2867" y="506"/>
                  </a:lnTo>
                  <a:lnTo>
                    <a:pt x="2862" y="503"/>
                  </a:lnTo>
                  <a:lnTo>
                    <a:pt x="2858" y="500"/>
                  </a:lnTo>
                  <a:lnTo>
                    <a:pt x="2855" y="496"/>
                  </a:lnTo>
                  <a:lnTo>
                    <a:pt x="2850" y="492"/>
                  </a:lnTo>
                  <a:lnTo>
                    <a:pt x="2846" y="487"/>
                  </a:lnTo>
                  <a:lnTo>
                    <a:pt x="2842" y="482"/>
                  </a:lnTo>
                  <a:lnTo>
                    <a:pt x="2837" y="476"/>
                  </a:lnTo>
                  <a:lnTo>
                    <a:pt x="2834" y="470"/>
                  </a:lnTo>
                  <a:lnTo>
                    <a:pt x="2831" y="463"/>
                  </a:lnTo>
                  <a:lnTo>
                    <a:pt x="2827" y="457"/>
                  </a:lnTo>
                  <a:lnTo>
                    <a:pt x="2825" y="449"/>
                  </a:lnTo>
                  <a:lnTo>
                    <a:pt x="2822" y="442"/>
                  </a:lnTo>
                  <a:lnTo>
                    <a:pt x="2820" y="434"/>
                  </a:lnTo>
                  <a:lnTo>
                    <a:pt x="2818" y="425"/>
                  </a:lnTo>
                  <a:lnTo>
                    <a:pt x="2817" y="416"/>
                  </a:lnTo>
                  <a:lnTo>
                    <a:pt x="2817" y="411"/>
                  </a:lnTo>
                  <a:lnTo>
                    <a:pt x="2818" y="404"/>
                  </a:lnTo>
                  <a:lnTo>
                    <a:pt x="2819" y="397"/>
                  </a:lnTo>
                  <a:lnTo>
                    <a:pt x="2821" y="390"/>
                  </a:lnTo>
                  <a:lnTo>
                    <a:pt x="2824" y="383"/>
                  </a:lnTo>
                  <a:lnTo>
                    <a:pt x="2826" y="376"/>
                  </a:lnTo>
                  <a:lnTo>
                    <a:pt x="2829" y="368"/>
                  </a:lnTo>
                  <a:lnTo>
                    <a:pt x="2834" y="360"/>
                  </a:lnTo>
                  <a:lnTo>
                    <a:pt x="2838" y="353"/>
                  </a:lnTo>
                  <a:lnTo>
                    <a:pt x="2843" y="345"/>
                  </a:lnTo>
                  <a:lnTo>
                    <a:pt x="2849" y="338"/>
                  </a:lnTo>
                  <a:lnTo>
                    <a:pt x="2855" y="329"/>
                  </a:lnTo>
                  <a:lnTo>
                    <a:pt x="2858" y="328"/>
                  </a:lnTo>
                  <a:lnTo>
                    <a:pt x="2861" y="327"/>
                  </a:lnTo>
                  <a:lnTo>
                    <a:pt x="2864" y="325"/>
                  </a:lnTo>
                  <a:lnTo>
                    <a:pt x="2867" y="324"/>
                  </a:lnTo>
                  <a:lnTo>
                    <a:pt x="2870" y="322"/>
                  </a:lnTo>
                  <a:lnTo>
                    <a:pt x="2873" y="321"/>
                  </a:lnTo>
                  <a:lnTo>
                    <a:pt x="2876" y="320"/>
                  </a:lnTo>
                  <a:lnTo>
                    <a:pt x="2878" y="319"/>
                  </a:lnTo>
                  <a:lnTo>
                    <a:pt x="2881" y="318"/>
                  </a:lnTo>
                  <a:lnTo>
                    <a:pt x="2883" y="317"/>
                  </a:lnTo>
                  <a:lnTo>
                    <a:pt x="2884" y="317"/>
                  </a:lnTo>
                  <a:lnTo>
                    <a:pt x="2886" y="317"/>
                  </a:lnTo>
                  <a:lnTo>
                    <a:pt x="2891" y="317"/>
                  </a:lnTo>
                  <a:lnTo>
                    <a:pt x="2895" y="317"/>
                  </a:lnTo>
                  <a:lnTo>
                    <a:pt x="2900" y="318"/>
                  </a:lnTo>
                  <a:lnTo>
                    <a:pt x="2904" y="319"/>
                  </a:lnTo>
                  <a:lnTo>
                    <a:pt x="2907" y="320"/>
                  </a:lnTo>
                  <a:lnTo>
                    <a:pt x="2911" y="322"/>
                  </a:lnTo>
                  <a:lnTo>
                    <a:pt x="2914" y="323"/>
                  </a:lnTo>
                  <a:lnTo>
                    <a:pt x="2917" y="325"/>
                  </a:lnTo>
                  <a:lnTo>
                    <a:pt x="2919" y="327"/>
                  </a:lnTo>
                  <a:lnTo>
                    <a:pt x="2921" y="329"/>
                  </a:lnTo>
                  <a:lnTo>
                    <a:pt x="2924" y="332"/>
                  </a:lnTo>
                  <a:lnTo>
                    <a:pt x="2926" y="334"/>
                  </a:lnTo>
                  <a:lnTo>
                    <a:pt x="2929" y="336"/>
                  </a:lnTo>
                  <a:lnTo>
                    <a:pt x="2931" y="339"/>
                  </a:lnTo>
                  <a:lnTo>
                    <a:pt x="2933" y="342"/>
                  </a:lnTo>
                  <a:lnTo>
                    <a:pt x="2935" y="345"/>
                  </a:lnTo>
                  <a:lnTo>
                    <a:pt x="2936" y="348"/>
                  </a:lnTo>
                  <a:lnTo>
                    <a:pt x="2937" y="352"/>
                  </a:lnTo>
                  <a:lnTo>
                    <a:pt x="2937" y="357"/>
                  </a:lnTo>
                  <a:lnTo>
                    <a:pt x="2937" y="361"/>
                  </a:lnTo>
                  <a:lnTo>
                    <a:pt x="2937" y="366"/>
                  </a:lnTo>
                  <a:lnTo>
                    <a:pt x="2935" y="370"/>
                  </a:lnTo>
                  <a:lnTo>
                    <a:pt x="2934" y="374"/>
                  </a:lnTo>
                  <a:lnTo>
                    <a:pt x="2933" y="379"/>
                  </a:lnTo>
                  <a:lnTo>
                    <a:pt x="2932" y="382"/>
                  </a:lnTo>
                  <a:lnTo>
                    <a:pt x="2932" y="385"/>
                  </a:lnTo>
                  <a:lnTo>
                    <a:pt x="2931" y="387"/>
                  </a:lnTo>
                  <a:lnTo>
                    <a:pt x="2930" y="390"/>
                  </a:lnTo>
                  <a:lnTo>
                    <a:pt x="2929" y="392"/>
                  </a:lnTo>
                  <a:lnTo>
                    <a:pt x="2928" y="393"/>
                  </a:lnTo>
                  <a:lnTo>
                    <a:pt x="2926" y="394"/>
                  </a:lnTo>
                  <a:lnTo>
                    <a:pt x="2924" y="395"/>
                  </a:lnTo>
                  <a:lnTo>
                    <a:pt x="2921" y="396"/>
                  </a:lnTo>
                  <a:lnTo>
                    <a:pt x="2919" y="397"/>
                  </a:lnTo>
                  <a:lnTo>
                    <a:pt x="2916" y="397"/>
                  </a:lnTo>
                  <a:lnTo>
                    <a:pt x="2914" y="397"/>
                  </a:lnTo>
                  <a:lnTo>
                    <a:pt x="2912" y="395"/>
                  </a:lnTo>
                  <a:lnTo>
                    <a:pt x="2909" y="394"/>
                  </a:lnTo>
                  <a:lnTo>
                    <a:pt x="2907" y="393"/>
                  </a:lnTo>
                  <a:lnTo>
                    <a:pt x="2905" y="392"/>
                  </a:lnTo>
                  <a:lnTo>
                    <a:pt x="2902" y="390"/>
                  </a:lnTo>
                  <a:lnTo>
                    <a:pt x="2899" y="388"/>
                  </a:lnTo>
                  <a:lnTo>
                    <a:pt x="2896" y="387"/>
                  </a:lnTo>
                  <a:lnTo>
                    <a:pt x="2893" y="385"/>
                  </a:lnTo>
                  <a:lnTo>
                    <a:pt x="2890" y="384"/>
                  </a:lnTo>
                  <a:lnTo>
                    <a:pt x="2887" y="382"/>
                  </a:lnTo>
                  <a:lnTo>
                    <a:pt x="2884" y="381"/>
                  </a:lnTo>
                  <a:lnTo>
                    <a:pt x="2881" y="379"/>
                  </a:lnTo>
                  <a:lnTo>
                    <a:pt x="2886" y="416"/>
                  </a:lnTo>
                  <a:lnTo>
                    <a:pt x="2897" y="420"/>
                  </a:lnTo>
                  <a:lnTo>
                    <a:pt x="2907" y="423"/>
                  </a:lnTo>
                  <a:lnTo>
                    <a:pt x="2917" y="427"/>
                  </a:lnTo>
                  <a:lnTo>
                    <a:pt x="2925" y="431"/>
                  </a:lnTo>
                  <a:lnTo>
                    <a:pt x="2933" y="435"/>
                  </a:lnTo>
                  <a:lnTo>
                    <a:pt x="2940" y="440"/>
                  </a:lnTo>
                  <a:lnTo>
                    <a:pt x="2945" y="444"/>
                  </a:lnTo>
                  <a:lnTo>
                    <a:pt x="2950" y="449"/>
                  </a:lnTo>
                  <a:lnTo>
                    <a:pt x="2954" y="455"/>
                  </a:lnTo>
                  <a:lnTo>
                    <a:pt x="2956" y="461"/>
                  </a:lnTo>
                  <a:lnTo>
                    <a:pt x="2958" y="467"/>
                  </a:lnTo>
                  <a:lnTo>
                    <a:pt x="2959" y="472"/>
                  </a:lnTo>
                  <a:lnTo>
                    <a:pt x="2962" y="467"/>
                  </a:lnTo>
                  <a:lnTo>
                    <a:pt x="2965" y="461"/>
                  </a:lnTo>
                  <a:lnTo>
                    <a:pt x="2969" y="456"/>
                  </a:lnTo>
                  <a:lnTo>
                    <a:pt x="2972" y="451"/>
                  </a:lnTo>
                  <a:lnTo>
                    <a:pt x="2976" y="447"/>
                  </a:lnTo>
                  <a:lnTo>
                    <a:pt x="2979" y="442"/>
                  </a:lnTo>
                  <a:lnTo>
                    <a:pt x="2983" y="439"/>
                  </a:lnTo>
                  <a:lnTo>
                    <a:pt x="2987" y="435"/>
                  </a:lnTo>
                  <a:lnTo>
                    <a:pt x="2991" y="432"/>
                  </a:lnTo>
                  <a:lnTo>
                    <a:pt x="2996" y="428"/>
                  </a:lnTo>
                  <a:lnTo>
                    <a:pt x="3001" y="425"/>
                  </a:lnTo>
                  <a:lnTo>
                    <a:pt x="3006" y="421"/>
                  </a:lnTo>
                  <a:lnTo>
                    <a:pt x="3010" y="420"/>
                  </a:lnTo>
                  <a:lnTo>
                    <a:pt x="3015" y="419"/>
                  </a:lnTo>
                  <a:lnTo>
                    <a:pt x="3019" y="418"/>
                  </a:lnTo>
                  <a:lnTo>
                    <a:pt x="3022" y="416"/>
                  </a:lnTo>
                  <a:lnTo>
                    <a:pt x="3025" y="415"/>
                  </a:lnTo>
                  <a:lnTo>
                    <a:pt x="3029" y="413"/>
                  </a:lnTo>
                  <a:lnTo>
                    <a:pt x="3031" y="412"/>
                  </a:lnTo>
                  <a:lnTo>
                    <a:pt x="3034" y="410"/>
                  </a:lnTo>
                  <a:lnTo>
                    <a:pt x="3036" y="409"/>
                  </a:lnTo>
                  <a:lnTo>
                    <a:pt x="3037" y="407"/>
                  </a:lnTo>
                  <a:lnTo>
                    <a:pt x="3038" y="405"/>
                  </a:lnTo>
                  <a:lnTo>
                    <a:pt x="3038" y="403"/>
                  </a:lnTo>
                  <a:lnTo>
                    <a:pt x="3038" y="379"/>
                  </a:lnTo>
                  <a:lnTo>
                    <a:pt x="3030" y="383"/>
                  </a:lnTo>
                  <a:lnTo>
                    <a:pt x="3023" y="387"/>
                  </a:lnTo>
                  <a:lnTo>
                    <a:pt x="3016" y="388"/>
                  </a:lnTo>
                  <a:lnTo>
                    <a:pt x="3010" y="390"/>
                  </a:lnTo>
                  <a:lnTo>
                    <a:pt x="3003" y="390"/>
                  </a:lnTo>
                  <a:lnTo>
                    <a:pt x="2998" y="390"/>
                  </a:lnTo>
                  <a:lnTo>
                    <a:pt x="2993" y="388"/>
                  </a:lnTo>
                  <a:lnTo>
                    <a:pt x="2989" y="387"/>
                  </a:lnTo>
                  <a:lnTo>
                    <a:pt x="2985" y="384"/>
                  </a:lnTo>
                  <a:lnTo>
                    <a:pt x="2982" y="381"/>
                  </a:lnTo>
                  <a:lnTo>
                    <a:pt x="2980" y="377"/>
                  </a:lnTo>
                  <a:lnTo>
                    <a:pt x="2978" y="372"/>
                  </a:lnTo>
                  <a:lnTo>
                    <a:pt x="2978" y="365"/>
                  </a:lnTo>
                  <a:lnTo>
                    <a:pt x="2978" y="358"/>
                  </a:lnTo>
                  <a:lnTo>
                    <a:pt x="2978" y="352"/>
                  </a:lnTo>
                  <a:lnTo>
                    <a:pt x="2980" y="345"/>
                  </a:lnTo>
                  <a:lnTo>
                    <a:pt x="2980" y="340"/>
                  </a:lnTo>
                  <a:lnTo>
                    <a:pt x="2982" y="335"/>
                  </a:lnTo>
                  <a:lnTo>
                    <a:pt x="2984" y="331"/>
                  </a:lnTo>
                  <a:lnTo>
                    <a:pt x="2985" y="327"/>
                  </a:lnTo>
                  <a:lnTo>
                    <a:pt x="2986" y="324"/>
                  </a:lnTo>
                  <a:lnTo>
                    <a:pt x="2988" y="321"/>
                  </a:lnTo>
                  <a:lnTo>
                    <a:pt x="2990" y="319"/>
                  </a:lnTo>
                  <a:lnTo>
                    <a:pt x="2992" y="317"/>
                  </a:lnTo>
                  <a:lnTo>
                    <a:pt x="2995" y="314"/>
                  </a:lnTo>
                  <a:lnTo>
                    <a:pt x="2999" y="312"/>
                  </a:lnTo>
                  <a:lnTo>
                    <a:pt x="3005" y="309"/>
                  </a:lnTo>
                  <a:lnTo>
                    <a:pt x="3010" y="308"/>
                  </a:lnTo>
                  <a:lnTo>
                    <a:pt x="3016" y="306"/>
                  </a:lnTo>
                  <a:lnTo>
                    <a:pt x="3022" y="305"/>
                  </a:lnTo>
                  <a:lnTo>
                    <a:pt x="3029" y="305"/>
                  </a:lnTo>
                  <a:lnTo>
                    <a:pt x="3038" y="304"/>
                  </a:lnTo>
                  <a:lnTo>
                    <a:pt x="3046" y="304"/>
                  </a:lnTo>
                  <a:lnTo>
                    <a:pt x="3055" y="304"/>
                  </a:lnTo>
                  <a:lnTo>
                    <a:pt x="3066" y="304"/>
                  </a:lnTo>
                  <a:lnTo>
                    <a:pt x="3076" y="303"/>
                  </a:lnTo>
                  <a:lnTo>
                    <a:pt x="3081" y="304"/>
                  </a:lnTo>
                  <a:lnTo>
                    <a:pt x="3085" y="305"/>
                  </a:lnTo>
                  <a:lnTo>
                    <a:pt x="3089" y="306"/>
                  </a:lnTo>
                  <a:lnTo>
                    <a:pt x="3093" y="308"/>
                  </a:lnTo>
                  <a:lnTo>
                    <a:pt x="3095" y="310"/>
                  </a:lnTo>
                  <a:lnTo>
                    <a:pt x="3098" y="313"/>
                  </a:lnTo>
                  <a:lnTo>
                    <a:pt x="3100" y="317"/>
                  </a:lnTo>
                  <a:lnTo>
                    <a:pt x="3101" y="320"/>
                  </a:lnTo>
                  <a:lnTo>
                    <a:pt x="3102" y="325"/>
                  </a:lnTo>
                  <a:lnTo>
                    <a:pt x="3104" y="330"/>
                  </a:lnTo>
                  <a:lnTo>
                    <a:pt x="3104" y="335"/>
                  </a:lnTo>
                  <a:lnTo>
                    <a:pt x="3104" y="341"/>
                  </a:lnTo>
                  <a:lnTo>
                    <a:pt x="3104" y="346"/>
                  </a:lnTo>
                  <a:lnTo>
                    <a:pt x="3104" y="351"/>
                  </a:lnTo>
                  <a:lnTo>
                    <a:pt x="3104" y="355"/>
                  </a:lnTo>
                  <a:lnTo>
                    <a:pt x="3104" y="360"/>
                  </a:lnTo>
                  <a:lnTo>
                    <a:pt x="3104" y="365"/>
                  </a:lnTo>
                  <a:lnTo>
                    <a:pt x="3103" y="370"/>
                  </a:lnTo>
                  <a:lnTo>
                    <a:pt x="3102" y="374"/>
                  </a:lnTo>
                  <a:lnTo>
                    <a:pt x="3102" y="379"/>
                  </a:lnTo>
                  <a:lnTo>
                    <a:pt x="3101" y="383"/>
                  </a:lnTo>
                  <a:lnTo>
                    <a:pt x="3100" y="388"/>
                  </a:lnTo>
                  <a:lnTo>
                    <a:pt x="3099" y="392"/>
                  </a:lnTo>
                  <a:lnTo>
                    <a:pt x="3097" y="397"/>
                  </a:lnTo>
                  <a:lnTo>
                    <a:pt x="3107" y="394"/>
                  </a:lnTo>
                  <a:lnTo>
                    <a:pt x="3115" y="390"/>
                  </a:lnTo>
                  <a:lnTo>
                    <a:pt x="3123" y="387"/>
                  </a:lnTo>
                  <a:lnTo>
                    <a:pt x="3130" y="383"/>
                  </a:lnTo>
                  <a:lnTo>
                    <a:pt x="3136" y="379"/>
                  </a:lnTo>
                  <a:lnTo>
                    <a:pt x="3142" y="374"/>
                  </a:lnTo>
                  <a:lnTo>
                    <a:pt x="3146" y="369"/>
                  </a:lnTo>
                  <a:lnTo>
                    <a:pt x="3149" y="364"/>
                  </a:lnTo>
                  <a:lnTo>
                    <a:pt x="3153" y="359"/>
                  </a:lnTo>
                  <a:lnTo>
                    <a:pt x="3154" y="353"/>
                  </a:lnTo>
                  <a:lnTo>
                    <a:pt x="3156" y="347"/>
                  </a:lnTo>
                  <a:lnTo>
                    <a:pt x="3156" y="341"/>
                  </a:lnTo>
                  <a:lnTo>
                    <a:pt x="3156" y="337"/>
                  </a:lnTo>
                  <a:lnTo>
                    <a:pt x="3156" y="333"/>
                  </a:lnTo>
                  <a:lnTo>
                    <a:pt x="3155" y="329"/>
                  </a:lnTo>
                  <a:lnTo>
                    <a:pt x="3154" y="324"/>
                  </a:lnTo>
                  <a:lnTo>
                    <a:pt x="3153" y="320"/>
                  </a:lnTo>
                  <a:lnTo>
                    <a:pt x="3152" y="317"/>
                  </a:lnTo>
                  <a:lnTo>
                    <a:pt x="3150" y="313"/>
                  </a:lnTo>
                  <a:lnTo>
                    <a:pt x="3149" y="309"/>
                  </a:lnTo>
                  <a:lnTo>
                    <a:pt x="3147" y="305"/>
                  </a:lnTo>
                  <a:lnTo>
                    <a:pt x="3146" y="301"/>
                  </a:lnTo>
                  <a:lnTo>
                    <a:pt x="3144" y="296"/>
                  </a:lnTo>
                  <a:lnTo>
                    <a:pt x="3142" y="292"/>
                  </a:lnTo>
                  <a:lnTo>
                    <a:pt x="3144" y="294"/>
                  </a:lnTo>
                  <a:lnTo>
                    <a:pt x="3146" y="295"/>
                  </a:lnTo>
                  <a:lnTo>
                    <a:pt x="3149" y="297"/>
                  </a:lnTo>
                  <a:lnTo>
                    <a:pt x="3151" y="298"/>
                  </a:lnTo>
                  <a:lnTo>
                    <a:pt x="3155" y="299"/>
                  </a:lnTo>
                  <a:lnTo>
                    <a:pt x="3158" y="300"/>
                  </a:lnTo>
                  <a:lnTo>
                    <a:pt x="3163" y="301"/>
                  </a:lnTo>
                  <a:lnTo>
                    <a:pt x="3167" y="302"/>
                  </a:lnTo>
                  <a:lnTo>
                    <a:pt x="3172" y="303"/>
                  </a:lnTo>
                  <a:lnTo>
                    <a:pt x="3177" y="303"/>
                  </a:lnTo>
                  <a:lnTo>
                    <a:pt x="3183" y="303"/>
                  </a:lnTo>
                  <a:lnTo>
                    <a:pt x="3189" y="303"/>
                  </a:lnTo>
                  <a:lnTo>
                    <a:pt x="3196" y="303"/>
                  </a:lnTo>
                  <a:lnTo>
                    <a:pt x="3202" y="303"/>
                  </a:lnTo>
                  <a:lnTo>
                    <a:pt x="3208" y="301"/>
                  </a:lnTo>
                  <a:lnTo>
                    <a:pt x="3215" y="300"/>
                  </a:lnTo>
                  <a:lnTo>
                    <a:pt x="3222" y="298"/>
                  </a:lnTo>
                  <a:lnTo>
                    <a:pt x="3229" y="296"/>
                  </a:lnTo>
                  <a:lnTo>
                    <a:pt x="3237" y="294"/>
                  </a:lnTo>
                  <a:lnTo>
                    <a:pt x="3245" y="291"/>
                  </a:lnTo>
                  <a:lnTo>
                    <a:pt x="3253" y="288"/>
                  </a:lnTo>
                  <a:lnTo>
                    <a:pt x="3262" y="286"/>
                  </a:lnTo>
                  <a:lnTo>
                    <a:pt x="3271" y="282"/>
                  </a:lnTo>
                  <a:lnTo>
                    <a:pt x="3281" y="279"/>
                  </a:lnTo>
                  <a:lnTo>
                    <a:pt x="3271" y="273"/>
                  </a:lnTo>
                  <a:lnTo>
                    <a:pt x="3261" y="268"/>
                  </a:lnTo>
                  <a:lnTo>
                    <a:pt x="3252" y="264"/>
                  </a:lnTo>
                  <a:lnTo>
                    <a:pt x="3243" y="260"/>
                  </a:lnTo>
                  <a:lnTo>
                    <a:pt x="3234" y="257"/>
                  </a:lnTo>
                  <a:lnTo>
                    <a:pt x="3226" y="254"/>
                  </a:lnTo>
                  <a:lnTo>
                    <a:pt x="3218" y="252"/>
                  </a:lnTo>
                  <a:lnTo>
                    <a:pt x="3210" y="251"/>
                  </a:lnTo>
                  <a:lnTo>
                    <a:pt x="3203" y="249"/>
                  </a:lnTo>
                  <a:lnTo>
                    <a:pt x="3195" y="248"/>
                  </a:lnTo>
                  <a:lnTo>
                    <a:pt x="3189" y="248"/>
                  </a:lnTo>
                  <a:lnTo>
                    <a:pt x="3182" y="247"/>
                  </a:lnTo>
                  <a:lnTo>
                    <a:pt x="3177" y="248"/>
                  </a:lnTo>
                  <a:lnTo>
                    <a:pt x="3173" y="248"/>
                  </a:lnTo>
                  <a:lnTo>
                    <a:pt x="3169" y="248"/>
                  </a:lnTo>
                  <a:lnTo>
                    <a:pt x="3165" y="248"/>
                  </a:lnTo>
                  <a:lnTo>
                    <a:pt x="3161" y="248"/>
                  </a:lnTo>
                  <a:lnTo>
                    <a:pt x="3158" y="249"/>
                  </a:lnTo>
                  <a:lnTo>
                    <a:pt x="3154" y="249"/>
                  </a:lnTo>
                  <a:lnTo>
                    <a:pt x="3151" y="250"/>
                  </a:lnTo>
                  <a:lnTo>
                    <a:pt x="3149" y="251"/>
                  </a:lnTo>
                  <a:lnTo>
                    <a:pt x="3146" y="252"/>
                  </a:lnTo>
                  <a:lnTo>
                    <a:pt x="3144" y="253"/>
                  </a:lnTo>
                  <a:lnTo>
                    <a:pt x="3142" y="254"/>
                  </a:lnTo>
                  <a:lnTo>
                    <a:pt x="3144" y="251"/>
                  </a:lnTo>
                  <a:lnTo>
                    <a:pt x="3146" y="248"/>
                  </a:lnTo>
                  <a:lnTo>
                    <a:pt x="3147" y="244"/>
                  </a:lnTo>
                  <a:lnTo>
                    <a:pt x="3149" y="240"/>
                  </a:lnTo>
                  <a:lnTo>
                    <a:pt x="3150" y="237"/>
                  </a:lnTo>
                  <a:lnTo>
                    <a:pt x="3152" y="233"/>
                  </a:lnTo>
                  <a:lnTo>
                    <a:pt x="3153" y="230"/>
                  </a:lnTo>
                  <a:lnTo>
                    <a:pt x="3154" y="226"/>
                  </a:lnTo>
                  <a:lnTo>
                    <a:pt x="3155" y="224"/>
                  </a:lnTo>
                  <a:lnTo>
                    <a:pt x="3156" y="221"/>
                  </a:lnTo>
                  <a:lnTo>
                    <a:pt x="3156" y="219"/>
                  </a:lnTo>
                  <a:lnTo>
                    <a:pt x="3156" y="216"/>
                  </a:lnTo>
                  <a:lnTo>
                    <a:pt x="3156" y="212"/>
                  </a:lnTo>
                  <a:lnTo>
                    <a:pt x="3156" y="208"/>
                  </a:lnTo>
                  <a:lnTo>
                    <a:pt x="3154" y="204"/>
                  </a:lnTo>
                  <a:lnTo>
                    <a:pt x="3154" y="200"/>
                  </a:lnTo>
                  <a:lnTo>
                    <a:pt x="3153" y="197"/>
                  </a:lnTo>
                  <a:lnTo>
                    <a:pt x="3151" y="194"/>
                  </a:lnTo>
                  <a:lnTo>
                    <a:pt x="3149" y="191"/>
                  </a:lnTo>
                  <a:lnTo>
                    <a:pt x="3147" y="188"/>
                  </a:lnTo>
                  <a:lnTo>
                    <a:pt x="3145" y="186"/>
                  </a:lnTo>
                  <a:lnTo>
                    <a:pt x="3142" y="184"/>
                  </a:lnTo>
                  <a:lnTo>
                    <a:pt x="3140" y="183"/>
                  </a:lnTo>
                  <a:lnTo>
                    <a:pt x="3137" y="181"/>
                  </a:lnTo>
                  <a:lnTo>
                    <a:pt x="3097" y="154"/>
                  </a:lnTo>
                  <a:lnTo>
                    <a:pt x="3099" y="158"/>
                  </a:lnTo>
                  <a:lnTo>
                    <a:pt x="3100" y="162"/>
                  </a:lnTo>
                  <a:lnTo>
                    <a:pt x="3101" y="165"/>
                  </a:lnTo>
                  <a:lnTo>
                    <a:pt x="3102" y="169"/>
                  </a:lnTo>
                  <a:lnTo>
                    <a:pt x="3102" y="174"/>
                  </a:lnTo>
                  <a:lnTo>
                    <a:pt x="3103" y="178"/>
                  </a:lnTo>
                  <a:lnTo>
                    <a:pt x="3104" y="183"/>
                  </a:lnTo>
                  <a:lnTo>
                    <a:pt x="3104" y="188"/>
                  </a:lnTo>
                  <a:lnTo>
                    <a:pt x="3104" y="194"/>
                  </a:lnTo>
                  <a:lnTo>
                    <a:pt x="3104" y="200"/>
                  </a:lnTo>
                  <a:lnTo>
                    <a:pt x="3104" y="205"/>
                  </a:lnTo>
                  <a:lnTo>
                    <a:pt x="3104" y="212"/>
                  </a:lnTo>
                  <a:lnTo>
                    <a:pt x="3104" y="218"/>
                  </a:lnTo>
                  <a:lnTo>
                    <a:pt x="3104" y="223"/>
                  </a:lnTo>
                  <a:lnTo>
                    <a:pt x="3102" y="228"/>
                  </a:lnTo>
                  <a:lnTo>
                    <a:pt x="3101" y="232"/>
                  </a:lnTo>
                  <a:lnTo>
                    <a:pt x="3100" y="237"/>
                  </a:lnTo>
                  <a:lnTo>
                    <a:pt x="3098" y="240"/>
                  </a:lnTo>
                  <a:lnTo>
                    <a:pt x="3095" y="243"/>
                  </a:lnTo>
                  <a:lnTo>
                    <a:pt x="3093" y="246"/>
                  </a:lnTo>
                  <a:lnTo>
                    <a:pt x="3089" y="249"/>
                  </a:lnTo>
                  <a:lnTo>
                    <a:pt x="3085" y="251"/>
                  </a:lnTo>
                  <a:lnTo>
                    <a:pt x="3081" y="253"/>
                  </a:lnTo>
                  <a:lnTo>
                    <a:pt x="3076" y="254"/>
                  </a:lnTo>
                  <a:lnTo>
                    <a:pt x="3066" y="256"/>
                  </a:lnTo>
                  <a:lnTo>
                    <a:pt x="3055" y="257"/>
                  </a:lnTo>
                  <a:lnTo>
                    <a:pt x="3046" y="257"/>
                  </a:lnTo>
                  <a:lnTo>
                    <a:pt x="3038" y="257"/>
                  </a:lnTo>
                  <a:lnTo>
                    <a:pt x="3030" y="256"/>
                  </a:lnTo>
                  <a:lnTo>
                    <a:pt x="3023" y="256"/>
                  </a:lnTo>
                  <a:lnTo>
                    <a:pt x="3017" y="254"/>
                  </a:lnTo>
                  <a:lnTo>
                    <a:pt x="3012" y="252"/>
                  </a:lnTo>
                  <a:lnTo>
                    <a:pt x="3007" y="250"/>
                  </a:lnTo>
                  <a:lnTo>
                    <a:pt x="3003" y="247"/>
                  </a:lnTo>
                  <a:lnTo>
                    <a:pt x="3001" y="245"/>
                  </a:lnTo>
                  <a:lnTo>
                    <a:pt x="2999" y="241"/>
                  </a:lnTo>
                  <a:lnTo>
                    <a:pt x="2995" y="238"/>
                  </a:lnTo>
                  <a:lnTo>
                    <a:pt x="2992" y="235"/>
                  </a:lnTo>
                  <a:lnTo>
                    <a:pt x="2989" y="231"/>
                  </a:lnTo>
                  <a:lnTo>
                    <a:pt x="2987" y="228"/>
                  </a:lnTo>
                  <a:lnTo>
                    <a:pt x="2985" y="224"/>
                  </a:lnTo>
                  <a:lnTo>
                    <a:pt x="2983" y="219"/>
                  </a:lnTo>
                  <a:lnTo>
                    <a:pt x="2981" y="214"/>
                  </a:lnTo>
                  <a:lnTo>
                    <a:pt x="2980" y="209"/>
                  </a:lnTo>
                  <a:lnTo>
                    <a:pt x="2979" y="204"/>
                  </a:lnTo>
                  <a:lnTo>
                    <a:pt x="2978" y="198"/>
                  </a:lnTo>
                  <a:lnTo>
                    <a:pt x="2978" y="192"/>
                  </a:lnTo>
                  <a:lnTo>
                    <a:pt x="2978" y="185"/>
                  </a:lnTo>
                  <a:lnTo>
                    <a:pt x="2978" y="183"/>
                  </a:lnTo>
                  <a:lnTo>
                    <a:pt x="2978" y="179"/>
                  </a:lnTo>
                  <a:lnTo>
                    <a:pt x="2979" y="177"/>
                  </a:lnTo>
                  <a:lnTo>
                    <a:pt x="2980" y="174"/>
                  </a:lnTo>
                  <a:lnTo>
                    <a:pt x="2981" y="172"/>
                  </a:lnTo>
                  <a:lnTo>
                    <a:pt x="2983" y="169"/>
                  </a:lnTo>
                  <a:lnTo>
                    <a:pt x="2985" y="167"/>
                  </a:lnTo>
                  <a:lnTo>
                    <a:pt x="2987" y="165"/>
                  </a:lnTo>
                  <a:lnTo>
                    <a:pt x="2989" y="164"/>
                  </a:lnTo>
                  <a:lnTo>
                    <a:pt x="2992" y="162"/>
                  </a:lnTo>
                  <a:lnTo>
                    <a:pt x="2995" y="162"/>
                  </a:lnTo>
                  <a:lnTo>
                    <a:pt x="2999" y="161"/>
                  </a:lnTo>
                  <a:lnTo>
                    <a:pt x="3000" y="160"/>
                  </a:lnTo>
                  <a:lnTo>
                    <a:pt x="3003" y="159"/>
                  </a:lnTo>
                  <a:lnTo>
                    <a:pt x="3005" y="158"/>
                  </a:lnTo>
                  <a:lnTo>
                    <a:pt x="3007" y="158"/>
                  </a:lnTo>
                  <a:lnTo>
                    <a:pt x="3010" y="159"/>
                  </a:lnTo>
                  <a:lnTo>
                    <a:pt x="3013" y="160"/>
                  </a:lnTo>
                  <a:lnTo>
                    <a:pt x="3017" y="162"/>
                  </a:lnTo>
                  <a:lnTo>
                    <a:pt x="3020" y="164"/>
                  </a:lnTo>
                  <a:lnTo>
                    <a:pt x="3024" y="165"/>
                  </a:lnTo>
                  <a:lnTo>
                    <a:pt x="3029" y="168"/>
                  </a:lnTo>
                  <a:lnTo>
                    <a:pt x="3033" y="171"/>
                  </a:lnTo>
                  <a:lnTo>
                    <a:pt x="3038" y="174"/>
                  </a:lnTo>
                  <a:lnTo>
                    <a:pt x="3038" y="169"/>
                  </a:lnTo>
                  <a:lnTo>
                    <a:pt x="3038" y="165"/>
                  </a:lnTo>
                  <a:lnTo>
                    <a:pt x="3037" y="161"/>
                  </a:lnTo>
                  <a:lnTo>
                    <a:pt x="3036" y="157"/>
                  </a:lnTo>
                  <a:lnTo>
                    <a:pt x="3035" y="153"/>
                  </a:lnTo>
                  <a:lnTo>
                    <a:pt x="3034" y="150"/>
                  </a:lnTo>
                  <a:lnTo>
                    <a:pt x="3032" y="148"/>
                  </a:lnTo>
                  <a:lnTo>
                    <a:pt x="3031" y="144"/>
                  </a:lnTo>
                  <a:lnTo>
                    <a:pt x="3029" y="143"/>
                  </a:lnTo>
                  <a:lnTo>
                    <a:pt x="3028" y="140"/>
                  </a:lnTo>
                  <a:lnTo>
                    <a:pt x="3026" y="138"/>
                  </a:lnTo>
                  <a:lnTo>
                    <a:pt x="3025" y="136"/>
                  </a:lnTo>
                  <a:lnTo>
                    <a:pt x="2959" y="80"/>
                  </a:lnTo>
                  <a:lnTo>
                    <a:pt x="2954" y="88"/>
                  </a:lnTo>
                  <a:lnTo>
                    <a:pt x="2949" y="95"/>
                  </a:lnTo>
                  <a:lnTo>
                    <a:pt x="2945" y="101"/>
                  </a:lnTo>
                  <a:lnTo>
                    <a:pt x="2941" y="108"/>
                  </a:lnTo>
                  <a:lnTo>
                    <a:pt x="2937" y="113"/>
                  </a:lnTo>
                  <a:lnTo>
                    <a:pt x="2933" y="117"/>
                  </a:lnTo>
                  <a:lnTo>
                    <a:pt x="2928" y="121"/>
                  </a:lnTo>
                  <a:lnTo>
                    <a:pt x="2924" y="124"/>
                  </a:lnTo>
                  <a:lnTo>
                    <a:pt x="2920" y="127"/>
                  </a:lnTo>
                  <a:lnTo>
                    <a:pt x="2916" y="129"/>
                  </a:lnTo>
                  <a:lnTo>
                    <a:pt x="2911" y="130"/>
                  </a:lnTo>
                  <a:lnTo>
                    <a:pt x="2907" y="130"/>
                  </a:lnTo>
                  <a:lnTo>
                    <a:pt x="2905" y="133"/>
                  </a:lnTo>
                  <a:lnTo>
                    <a:pt x="2902" y="136"/>
                  </a:lnTo>
                  <a:lnTo>
                    <a:pt x="2900" y="139"/>
                  </a:lnTo>
                  <a:lnTo>
                    <a:pt x="2898" y="143"/>
                  </a:lnTo>
                  <a:lnTo>
                    <a:pt x="2895" y="146"/>
                  </a:lnTo>
                  <a:lnTo>
                    <a:pt x="2893" y="149"/>
                  </a:lnTo>
                  <a:lnTo>
                    <a:pt x="2890" y="151"/>
                  </a:lnTo>
                  <a:lnTo>
                    <a:pt x="2888" y="155"/>
                  </a:lnTo>
                  <a:lnTo>
                    <a:pt x="2886" y="158"/>
                  </a:lnTo>
                  <a:lnTo>
                    <a:pt x="2884" y="161"/>
                  </a:lnTo>
                  <a:lnTo>
                    <a:pt x="2882" y="164"/>
                  </a:lnTo>
                  <a:lnTo>
                    <a:pt x="2881" y="167"/>
                  </a:lnTo>
                  <a:lnTo>
                    <a:pt x="2885" y="166"/>
                  </a:lnTo>
                  <a:lnTo>
                    <a:pt x="2890" y="165"/>
                  </a:lnTo>
                  <a:lnTo>
                    <a:pt x="2895" y="164"/>
                  </a:lnTo>
                  <a:lnTo>
                    <a:pt x="2899" y="164"/>
                  </a:lnTo>
                  <a:lnTo>
                    <a:pt x="2904" y="164"/>
                  </a:lnTo>
                  <a:lnTo>
                    <a:pt x="2909" y="164"/>
                  </a:lnTo>
                  <a:lnTo>
                    <a:pt x="2912" y="164"/>
                  </a:lnTo>
                  <a:lnTo>
                    <a:pt x="2917" y="165"/>
                  </a:lnTo>
                  <a:lnTo>
                    <a:pt x="2921" y="167"/>
                  </a:lnTo>
                  <a:lnTo>
                    <a:pt x="2925" y="169"/>
                  </a:lnTo>
                  <a:lnTo>
                    <a:pt x="2929" y="171"/>
                  </a:lnTo>
                  <a:lnTo>
                    <a:pt x="2933" y="174"/>
                  </a:lnTo>
                  <a:lnTo>
                    <a:pt x="2934" y="179"/>
                  </a:lnTo>
                  <a:lnTo>
                    <a:pt x="2935" y="183"/>
                  </a:lnTo>
                  <a:lnTo>
                    <a:pt x="2937" y="187"/>
                  </a:lnTo>
                  <a:lnTo>
                    <a:pt x="2937" y="191"/>
                  </a:lnTo>
                  <a:lnTo>
                    <a:pt x="2938" y="195"/>
                  </a:lnTo>
                  <a:lnTo>
                    <a:pt x="2938" y="198"/>
                  </a:lnTo>
                  <a:lnTo>
                    <a:pt x="2938" y="201"/>
                  </a:lnTo>
                  <a:lnTo>
                    <a:pt x="2937" y="205"/>
                  </a:lnTo>
                  <a:lnTo>
                    <a:pt x="2937" y="208"/>
                  </a:lnTo>
                  <a:lnTo>
                    <a:pt x="2935" y="211"/>
                  </a:lnTo>
                  <a:lnTo>
                    <a:pt x="2934" y="214"/>
                  </a:lnTo>
                  <a:lnTo>
                    <a:pt x="2933" y="216"/>
                  </a:lnTo>
                  <a:lnTo>
                    <a:pt x="2929" y="221"/>
                  </a:lnTo>
                  <a:lnTo>
                    <a:pt x="2925" y="225"/>
                  </a:lnTo>
                  <a:lnTo>
                    <a:pt x="2920" y="228"/>
                  </a:lnTo>
                  <a:lnTo>
                    <a:pt x="2914" y="230"/>
                  </a:lnTo>
                  <a:lnTo>
                    <a:pt x="2909" y="231"/>
                  </a:lnTo>
                  <a:lnTo>
                    <a:pt x="2903" y="231"/>
                  </a:lnTo>
                  <a:lnTo>
                    <a:pt x="2896" y="231"/>
                  </a:lnTo>
                  <a:lnTo>
                    <a:pt x="2889" y="230"/>
                  </a:lnTo>
                  <a:lnTo>
                    <a:pt x="2881" y="228"/>
                  </a:lnTo>
                  <a:lnTo>
                    <a:pt x="2873" y="225"/>
                  </a:lnTo>
                  <a:lnTo>
                    <a:pt x="2864" y="221"/>
                  </a:lnTo>
                  <a:lnTo>
                    <a:pt x="2855" y="216"/>
                  </a:lnTo>
                  <a:lnTo>
                    <a:pt x="2849" y="212"/>
                  </a:lnTo>
                  <a:lnTo>
                    <a:pt x="2843" y="207"/>
                  </a:lnTo>
                  <a:lnTo>
                    <a:pt x="2838" y="202"/>
                  </a:lnTo>
                  <a:lnTo>
                    <a:pt x="2834" y="197"/>
                  </a:lnTo>
                  <a:lnTo>
                    <a:pt x="2829" y="190"/>
                  </a:lnTo>
                  <a:lnTo>
                    <a:pt x="2826" y="184"/>
                  </a:lnTo>
                  <a:lnTo>
                    <a:pt x="2824" y="177"/>
                  </a:lnTo>
                  <a:lnTo>
                    <a:pt x="2821" y="170"/>
                  </a:lnTo>
                  <a:lnTo>
                    <a:pt x="2819" y="162"/>
                  </a:lnTo>
                  <a:lnTo>
                    <a:pt x="2818" y="154"/>
                  </a:lnTo>
                  <a:lnTo>
                    <a:pt x="2817" y="146"/>
                  </a:lnTo>
                  <a:lnTo>
                    <a:pt x="2817" y="136"/>
                  </a:lnTo>
                  <a:lnTo>
                    <a:pt x="2818" y="120"/>
                  </a:lnTo>
                  <a:lnTo>
                    <a:pt x="2822" y="105"/>
                  </a:lnTo>
                  <a:lnTo>
                    <a:pt x="2826" y="92"/>
                  </a:lnTo>
                  <a:lnTo>
                    <a:pt x="2831" y="80"/>
                  </a:lnTo>
                  <a:lnTo>
                    <a:pt x="2837" y="70"/>
                  </a:lnTo>
                  <a:lnTo>
                    <a:pt x="2845" y="61"/>
                  </a:lnTo>
                  <a:lnTo>
                    <a:pt x="2854" y="54"/>
                  </a:lnTo>
                  <a:lnTo>
                    <a:pt x="2864" y="47"/>
                  </a:lnTo>
                  <a:lnTo>
                    <a:pt x="2874" y="43"/>
                  </a:lnTo>
                  <a:lnTo>
                    <a:pt x="2886" y="40"/>
                  </a:lnTo>
                  <a:lnTo>
                    <a:pt x="2899" y="38"/>
                  </a:lnTo>
                  <a:lnTo>
                    <a:pt x="2914" y="36"/>
                  </a:lnTo>
                  <a:lnTo>
                    <a:pt x="2923" y="37"/>
                  </a:lnTo>
                  <a:lnTo>
                    <a:pt x="2934" y="38"/>
                  </a:lnTo>
                  <a:lnTo>
                    <a:pt x="2945" y="40"/>
                  </a:lnTo>
                  <a:lnTo>
                    <a:pt x="2958" y="41"/>
                  </a:lnTo>
                  <a:lnTo>
                    <a:pt x="2971" y="44"/>
                  </a:lnTo>
                  <a:lnTo>
                    <a:pt x="2984" y="48"/>
                  </a:lnTo>
                  <a:lnTo>
                    <a:pt x="2999" y="52"/>
                  </a:lnTo>
                  <a:lnTo>
                    <a:pt x="3013" y="57"/>
                  </a:lnTo>
                  <a:lnTo>
                    <a:pt x="3028" y="63"/>
                  </a:lnTo>
                  <a:lnTo>
                    <a:pt x="3044" y="70"/>
                  </a:lnTo>
                  <a:lnTo>
                    <a:pt x="3060" y="78"/>
                  </a:lnTo>
                  <a:lnTo>
                    <a:pt x="3076" y="87"/>
                  </a:lnTo>
                  <a:lnTo>
                    <a:pt x="3189" y="154"/>
                  </a:lnTo>
                  <a:lnTo>
                    <a:pt x="3300" y="212"/>
                  </a:lnTo>
                  <a:lnTo>
                    <a:pt x="3317" y="222"/>
                  </a:lnTo>
                  <a:lnTo>
                    <a:pt x="3334" y="231"/>
                  </a:lnTo>
                  <a:lnTo>
                    <a:pt x="3350" y="240"/>
                  </a:lnTo>
                  <a:lnTo>
                    <a:pt x="3366" y="247"/>
                  </a:lnTo>
                  <a:lnTo>
                    <a:pt x="3381" y="253"/>
                  </a:lnTo>
                  <a:lnTo>
                    <a:pt x="3395" y="258"/>
                  </a:lnTo>
                  <a:lnTo>
                    <a:pt x="3408" y="263"/>
                  </a:lnTo>
                  <a:lnTo>
                    <a:pt x="3422" y="266"/>
                  </a:lnTo>
                  <a:lnTo>
                    <a:pt x="3435" y="269"/>
                  </a:lnTo>
                  <a:lnTo>
                    <a:pt x="3447" y="271"/>
                  </a:lnTo>
                  <a:lnTo>
                    <a:pt x="3459" y="272"/>
                  </a:lnTo>
                  <a:lnTo>
                    <a:pt x="3471" y="272"/>
                  </a:lnTo>
                  <a:lnTo>
                    <a:pt x="3482" y="272"/>
                  </a:lnTo>
                  <a:lnTo>
                    <a:pt x="3493" y="270"/>
                  </a:lnTo>
                  <a:lnTo>
                    <a:pt x="3503" y="268"/>
                  </a:lnTo>
                  <a:lnTo>
                    <a:pt x="3513" y="265"/>
                  </a:lnTo>
                  <a:lnTo>
                    <a:pt x="3523" y="259"/>
                  </a:lnTo>
                  <a:lnTo>
                    <a:pt x="3532" y="254"/>
                  </a:lnTo>
                  <a:lnTo>
                    <a:pt x="3540" y="247"/>
                  </a:lnTo>
                  <a:lnTo>
                    <a:pt x="3548" y="240"/>
                  </a:lnTo>
                  <a:lnTo>
                    <a:pt x="3556" y="231"/>
                  </a:lnTo>
                  <a:lnTo>
                    <a:pt x="3563" y="221"/>
                  </a:lnTo>
                  <a:lnTo>
                    <a:pt x="3570" y="211"/>
                  </a:lnTo>
                  <a:lnTo>
                    <a:pt x="3577" y="198"/>
                  </a:lnTo>
                  <a:lnTo>
                    <a:pt x="3582" y="211"/>
                  </a:lnTo>
                  <a:lnTo>
                    <a:pt x="3588" y="221"/>
                  </a:lnTo>
                  <a:lnTo>
                    <a:pt x="3595" y="231"/>
                  </a:lnTo>
                  <a:lnTo>
                    <a:pt x="3602" y="240"/>
                  </a:lnTo>
                  <a:lnTo>
                    <a:pt x="3610" y="247"/>
                  </a:lnTo>
                  <a:lnTo>
                    <a:pt x="3619" y="254"/>
                  </a:lnTo>
                  <a:lnTo>
                    <a:pt x="3628" y="259"/>
                  </a:lnTo>
                  <a:lnTo>
                    <a:pt x="3637" y="265"/>
                  </a:lnTo>
                  <a:lnTo>
                    <a:pt x="3647" y="268"/>
                  </a:lnTo>
                  <a:lnTo>
                    <a:pt x="3658" y="270"/>
                  </a:lnTo>
                  <a:lnTo>
                    <a:pt x="3669" y="272"/>
                  </a:lnTo>
                  <a:lnTo>
                    <a:pt x="3680" y="272"/>
                  </a:lnTo>
                  <a:lnTo>
                    <a:pt x="3687" y="272"/>
                  </a:lnTo>
                  <a:lnTo>
                    <a:pt x="3696" y="271"/>
                  </a:lnTo>
                  <a:lnTo>
                    <a:pt x="3704" y="269"/>
                  </a:lnTo>
                  <a:lnTo>
                    <a:pt x="3714" y="266"/>
                  </a:lnTo>
                  <a:lnTo>
                    <a:pt x="3724" y="263"/>
                  </a:lnTo>
                  <a:lnTo>
                    <a:pt x="3735" y="259"/>
                  </a:lnTo>
                  <a:lnTo>
                    <a:pt x="3747" y="254"/>
                  </a:lnTo>
                  <a:lnTo>
                    <a:pt x="3760" y="248"/>
                  </a:lnTo>
                  <a:lnTo>
                    <a:pt x="3773" y="242"/>
                  </a:lnTo>
                  <a:lnTo>
                    <a:pt x="3788" y="234"/>
                  </a:lnTo>
                  <a:lnTo>
                    <a:pt x="3802" y="226"/>
                  </a:lnTo>
                  <a:lnTo>
                    <a:pt x="3819" y="216"/>
                  </a:lnTo>
                  <a:lnTo>
                    <a:pt x="3826" y="212"/>
                  </a:lnTo>
                  <a:lnTo>
                    <a:pt x="3834" y="209"/>
                  </a:lnTo>
                  <a:lnTo>
                    <a:pt x="3841" y="207"/>
                  </a:lnTo>
                  <a:lnTo>
                    <a:pt x="3847" y="205"/>
                  </a:lnTo>
                  <a:lnTo>
                    <a:pt x="3853" y="204"/>
                  </a:lnTo>
                  <a:lnTo>
                    <a:pt x="3859" y="203"/>
                  </a:lnTo>
                  <a:lnTo>
                    <a:pt x="3864" y="203"/>
                  </a:lnTo>
                  <a:lnTo>
                    <a:pt x="3868" y="204"/>
                  </a:lnTo>
                  <a:lnTo>
                    <a:pt x="3873" y="205"/>
                  </a:lnTo>
                  <a:lnTo>
                    <a:pt x="3877" y="207"/>
                  </a:lnTo>
                  <a:lnTo>
                    <a:pt x="3881" y="209"/>
                  </a:lnTo>
                  <a:lnTo>
                    <a:pt x="3885" y="212"/>
                  </a:lnTo>
                  <a:close/>
                  <a:moveTo>
                    <a:pt x="2653" y="279"/>
                  </a:moveTo>
                  <a:lnTo>
                    <a:pt x="2671" y="278"/>
                  </a:lnTo>
                  <a:lnTo>
                    <a:pt x="2688" y="275"/>
                  </a:lnTo>
                  <a:lnTo>
                    <a:pt x="2703" y="271"/>
                  </a:lnTo>
                  <a:lnTo>
                    <a:pt x="2717" y="265"/>
                  </a:lnTo>
                  <a:lnTo>
                    <a:pt x="2730" y="258"/>
                  </a:lnTo>
                  <a:lnTo>
                    <a:pt x="2740" y="248"/>
                  </a:lnTo>
                  <a:lnTo>
                    <a:pt x="2749" y="237"/>
                  </a:lnTo>
                  <a:lnTo>
                    <a:pt x="2757" y="225"/>
                  </a:lnTo>
                  <a:lnTo>
                    <a:pt x="2763" y="211"/>
                  </a:lnTo>
                  <a:lnTo>
                    <a:pt x="2766" y="196"/>
                  </a:lnTo>
                  <a:lnTo>
                    <a:pt x="2769" y="179"/>
                  </a:lnTo>
                  <a:lnTo>
                    <a:pt x="2770" y="161"/>
                  </a:lnTo>
                  <a:lnTo>
                    <a:pt x="2774" y="179"/>
                  </a:lnTo>
                  <a:lnTo>
                    <a:pt x="2779" y="196"/>
                  </a:lnTo>
                  <a:lnTo>
                    <a:pt x="2785" y="211"/>
                  </a:lnTo>
                  <a:lnTo>
                    <a:pt x="2792" y="225"/>
                  </a:lnTo>
                  <a:lnTo>
                    <a:pt x="2801" y="237"/>
                  </a:lnTo>
                  <a:lnTo>
                    <a:pt x="2811" y="248"/>
                  </a:lnTo>
                  <a:lnTo>
                    <a:pt x="2822" y="258"/>
                  </a:lnTo>
                  <a:lnTo>
                    <a:pt x="2834" y="265"/>
                  </a:lnTo>
                  <a:lnTo>
                    <a:pt x="2848" y="271"/>
                  </a:lnTo>
                  <a:lnTo>
                    <a:pt x="2864" y="275"/>
                  </a:lnTo>
                  <a:lnTo>
                    <a:pt x="2881" y="278"/>
                  </a:lnTo>
                  <a:lnTo>
                    <a:pt x="2900" y="279"/>
                  </a:lnTo>
                  <a:lnTo>
                    <a:pt x="2883" y="280"/>
                  </a:lnTo>
                  <a:lnTo>
                    <a:pt x="2867" y="282"/>
                  </a:lnTo>
                  <a:lnTo>
                    <a:pt x="2852" y="286"/>
                  </a:lnTo>
                  <a:lnTo>
                    <a:pt x="2839" y="291"/>
                  </a:lnTo>
                  <a:lnTo>
                    <a:pt x="2827" y="299"/>
                  </a:lnTo>
                  <a:lnTo>
                    <a:pt x="2815" y="307"/>
                  </a:lnTo>
                  <a:lnTo>
                    <a:pt x="2805" y="317"/>
                  </a:lnTo>
                  <a:lnTo>
                    <a:pt x="2796" y="329"/>
                  </a:lnTo>
                  <a:lnTo>
                    <a:pt x="2788" y="343"/>
                  </a:lnTo>
                  <a:lnTo>
                    <a:pt x="2781" y="357"/>
                  </a:lnTo>
                  <a:lnTo>
                    <a:pt x="2775" y="374"/>
                  </a:lnTo>
                  <a:lnTo>
                    <a:pt x="2770" y="392"/>
                  </a:lnTo>
                  <a:lnTo>
                    <a:pt x="2769" y="376"/>
                  </a:lnTo>
                  <a:lnTo>
                    <a:pt x="2766" y="360"/>
                  </a:lnTo>
                  <a:lnTo>
                    <a:pt x="2763" y="347"/>
                  </a:lnTo>
                  <a:lnTo>
                    <a:pt x="2757" y="334"/>
                  </a:lnTo>
                  <a:lnTo>
                    <a:pt x="2749" y="322"/>
                  </a:lnTo>
                  <a:lnTo>
                    <a:pt x="2740" y="312"/>
                  </a:lnTo>
                  <a:lnTo>
                    <a:pt x="2730" y="303"/>
                  </a:lnTo>
                  <a:lnTo>
                    <a:pt x="2717" y="296"/>
                  </a:lnTo>
                  <a:lnTo>
                    <a:pt x="2703" y="290"/>
                  </a:lnTo>
                  <a:lnTo>
                    <a:pt x="2688" y="285"/>
                  </a:lnTo>
                  <a:lnTo>
                    <a:pt x="2671" y="281"/>
                  </a:lnTo>
                  <a:lnTo>
                    <a:pt x="2653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1140768" y="1052736"/>
            <a:ext cx="6743600" cy="4320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Монеталар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1, 2, 5, 10, 20, 50, 100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Санжар\Desktop\kazakhstan_5_kazakhstani_tenge_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204864"/>
            <a:ext cx="864096" cy="864096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4" descr="C:\Users\Санжар\Desktop\image00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448" y="2060848"/>
            <a:ext cx="1080120" cy="10801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2" descr="C:\Users\Санжар\Desktop\g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7" y="2492896"/>
            <a:ext cx="621292" cy="576064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3" descr="C:\Users\Санжар\Desktop\Aktob-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7820" y="1538564"/>
            <a:ext cx="1296144" cy="1296144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196" name="Picture 4" descr="C:\Users\Санжар\Desktop\kazakhstan_2_kazakhstani_tenge_2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2420888"/>
            <a:ext cx="648072" cy="648072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0" descr="C:\Users\Санжар\Desktop\image007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1596" y="1732092"/>
            <a:ext cx="936104" cy="9361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" descr="C:\Users\Санжар\Desktop\g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85626" y="1890410"/>
            <a:ext cx="1325451" cy="136291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2" name="Прямоугольник 21"/>
          <p:cNvSpPr/>
          <p:nvPr/>
        </p:nvSpPr>
        <p:spPr>
          <a:xfrm>
            <a:off x="539552" y="3140968"/>
            <a:ext cx="8496944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Банкноталар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200, 500, 1000, 2000, 5000, 10000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теңге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Санжар\Desktop\200_tenge_2006_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5322" y="3759118"/>
            <a:ext cx="2088232" cy="936104"/>
          </a:xfrm>
          <a:prstGeom prst="rect">
            <a:avLst/>
          </a:prstGeom>
          <a:noFill/>
        </p:spPr>
      </p:pic>
      <p:pic>
        <p:nvPicPr>
          <p:cNvPr id="24" name="Picture 2" descr="C:\Users\Санжар\Desktop\500_tenge_(2006)_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79245" y="3725954"/>
            <a:ext cx="1917263" cy="931243"/>
          </a:xfrm>
          <a:prstGeom prst="rect">
            <a:avLst/>
          </a:prstGeom>
          <a:noFill/>
        </p:spPr>
      </p:pic>
      <p:pic>
        <p:nvPicPr>
          <p:cNvPr id="8198" name="Picture 6" descr="C:\Users\Санжар\Desktop\2000_tenge_2006_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12297" y="3755084"/>
            <a:ext cx="1876079" cy="964561"/>
          </a:xfrm>
          <a:prstGeom prst="rect">
            <a:avLst/>
          </a:prstGeom>
          <a:noFill/>
        </p:spPr>
      </p:pic>
      <p:pic>
        <p:nvPicPr>
          <p:cNvPr id="8200" name="Picture 8" descr="C:\Users\Санжар\Desktop\10000_back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36327" y="4882596"/>
            <a:ext cx="2243275" cy="1185307"/>
          </a:xfrm>
          <a:prstGeom prst="rect">
            <a:avLst/>
          </a:prstGeom>
          <a:noFill/>
        </p:spPr>
      </p:pic>
      <p:pic>
        <p:nvPicPr>
          <p:cNvPr id="8203" name="Picture 11" descr="C:\Users\Санжар\Desktop\De la rue 5000 Back_resiz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1010" y="4922084"/>
            <a:ext cx="2116856" cy="114582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11968" y="1350290"/>
            <a:ext cx="1252520" cy="1252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6"/>
          <a:srcRect t="49776"/>
          <a:stretch/>
        </p:blipFill>
        <p:spPr>
          <a:xfrm>
            <a:off x="5327566" y="4904429"/>
            <a:ext cx="2271149" cy="11634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1171" y="3765758"/>
            <a:ext cx="1895502" cy="981428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334649706_black-background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321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27384"/>
            <a:ext cx="9144000" cy="6986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sz="3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Тарихы</a:t>
            </a:r>
            <a:endParaRPr lang="ru-RU" sz="3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Алғашқы кезде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Теңгенің бірінші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шығарылған қатары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(1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100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тиын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мынадай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номиналдардан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тұрды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1, 3, 5, 10, 20, 50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және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endParaRPr lang="ru-RU" sz="2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1, 3, 5, 10, 20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теңгелік монеталар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1, 3, 5, 10, 20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және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тиындық монеталар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бастапқыда қағаздан жасалған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Кейіннен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айналысқа:</a:t>
            </a:r>
            <a:endParaRPr lang="ru-RU" sz="2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1994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1993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номиналы 200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теңгелік және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1994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1995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1994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номиналы 1000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1996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1996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номиналы 2000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1997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номиналы 1, 5, 10, 20, 50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теңгелік монеталар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жаңа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дизайны);</a:t>
            </a:r>
          </a:p>
          <a:p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1999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1998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номиналы 5000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1999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номиналы 200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және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(дизайны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өзгертілген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),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75405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2001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номиналы 1000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және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(дизайны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өзгертілген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2001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номиналы 100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(дизайны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ішінара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өзгертілген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Қазақстан Республикасы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тәуелсіздігінің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жылдығына арналған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2001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5000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теңгелік мерейтойлық банкноттар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2001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5000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(дизайны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ішінара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өзгертілген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2002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2003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номиналы 100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1999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номиналы 200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және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(дизайны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ішінара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өзгертілген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шығарылды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2003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2003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жылғы үлгідегі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номиналы 10 000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теңгелік банкноттар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2006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200, 500, 1000, 2000, 5000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10000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теңгелік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банкноттар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мүлде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дизайн).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kk-KZ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20000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теңгелік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банкноттар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200 те</a:t>
            </a:r>
            <a:r>
              <a:rPr lang="kk-KZ" sz="2200" b="1" smtClean="0">
                <a:latin typeface="Times New Roman" pitchFamily="18" charset="0"/>
                <a:cs typeface="Times New Roman" pitchFamily="18" charset="0"/>
              </a:rPr>
              <a:t>ңге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266</Words>
  <Application>Microsoft Office PowerPoint</Application>
  <PresentationFormat>Экран (4:3)</PresentationFormat>
  <Paragraphs>64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Тема Office</vt:lpstr>
      <vt:lpstr>Презентация PowerPoint</vt:lpstr>
      <vt:lpstr>Сабақтың мақсаты: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Тенге</dc:title>
  <dc:creator>yznaika.com</dc:creator>
  <cp:keywords>на казахском языке</cp:keywords>
  <cp:lastModifiedBy>Асет</cp:lastModifiedBy>
  <cp:revision>67</cp:revision>
  <dcterms:created xsi:type="dcterms:W3CDTF">2013-12-02T15:59:16Z</dcterms:created>
  <dcterms:modified xsi:type="dcterms:W3CDTF">2020-05-21T18:49:38Z</dcterms:modified>
</cp:coreProperties>
</file>