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7AD662-50B1-4DE3-9DF0-EC16E32B8A7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CE61AD-259D-4057-8DD9-F1E650147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AD662-50B1-4DE3-9DF0-EC16E32B8A7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E61AD-259D-4057-8DD9-F1E650147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AD662-50B1-4DE3-9DF0-EC16E32B8A7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E61AD-259D-4057-8DD9-F1E650147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AD662-50B1-4DE3-9DF0-EC16E32B8A7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E61AD-259D-4057-8DD9-F1E6501476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AD662-50B1-4DE3-9DF0-EC16E32B8A7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E61AD-259D-4057-8DD9-F1E6501476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AD662-50B1-4DE3-9DF0-EC16E32B8A7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E61AD-259D-4057-8DD9-F1E6501476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AD662-50B1-4DE3-9DF0-EC16E32B8A7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E61AD-259D-4057-8DD9-F1E6501476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AD662-50B1-4DE3-9DF0-EC16E32B8A7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E61AD-259D-4057-8DD9-F1E6501476B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AD662-50B1-4DE3-9DF0-EC16E32B8A7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E61AD-259D-4057-8DD9-F1E650147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7AD662-50B1-4DE3-9DF0-EC16E32B8A7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E61AD-259D-4057-8DD9-F1E6501476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7AD662-50B1-4DE3-9DF0-EC16E32B8A7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CE61AD-259D-4057-8DD9-F1E6501476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7AD662-50B1-4DE3-9DF0-EC16E32B8A7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CE61AD-259D-4057-8DD9-F1E6501476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8101042" cy="3010882"/>
          </a:xfrm>
        </p:spPr>
        <p:txBody>
          <a:bodyPr>
            <a:normAutofit/>
          </a:bodyPr>
          <a:lstStyle/>
          <a:p>
            <a:pPr algn="ctr"/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Адалдық сағаты</a:t>
            </a:r>
            <a:br>
              <a:rPr lang="kk-KZ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“Адалдықты мұра еткен Ұлы Абай”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kk-KZ" dirty="0" smtClean="0"/>
              <a:t>1 “б” сыныбы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g_d5704eaa86076d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b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wCQc3EWwAA35x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e0bb25ec42c0c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573017665_slaj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</TotalTime>
  <Words>7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Адалдық сағаты “Адалдықты мұра еткен Ұлы Абай”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2020-05-18T15:08:42Z</dcterms:created>
  <dcterms:modified xsi:type="dcterms:W3CDTF">2020-05-18T15:31:07Z</dcterms:modified>
</cp:coreProperties>
</file>