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sldIdLst>
    <p:sldId id="263" r:id="rId2"/>
    <p:sldId id="294" r:id="rId3"/>
    <p:sldId id="298" r:id="rId4"/>
    <p:sldId id="275" r:id="rId5"/>
    <p:sldId id="297" r:id="rId6"/>
    <p:sldId id="295" r:id="rId7"/>
    <p:sldId id="27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3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5A0CC-AEC4-4260-8321-AA127D9ED4BF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3B80F-4D43-44AA-89DC-A0A3312A68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10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DB1E9FD-C3C3-4670-A972-5419A80F8B04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2AB984-28E6-49A0-A4EF-4361EE7003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3552" y="548681"/>
            <a:ext cx="845204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Русский язык </a:t>
            </a:r>
            <a:br>
              <a:rPr lang="ru-RU" sz="4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3 </a:t>
            </a: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класс</a:t>
            </a:r>
          </a:p>
          <a:p>
            <a:pPr marL="0" indent="0" algn="ctr">
              <a:buNone/>
            </a:pPr>
            <a:r>
              <a:rPr lang="ru-RU" sz="4800" dirty="0">
                <a:solidFill>
                  <a:schemeClr val="accent2">
                    <a:lumMod val="50000"/>
                  </a:schemeClr>
                </a:solidFill>
              </a:rPr>
              <a:t>Тема урока: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«Я -личность»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90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1400" y="1574800"/>
            <a:ext cx="10185400" cy="433642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Сегодня мы научимся:</a:t>
            </a:r>
          </a:p>
          <a:p>
            <a:pPr lvl="0" algn="just" fontAlgn="base"/>
            <a:r>
              <a:rPr lang="kk-KZ" sz="4000" dirty="0" smtClean="0"/>
              <a:t>составлять высказывание о качествах, которыми должна обладать выдающаяся личность;</a:t>
            </a:r>
            <a:endParaRPr lang="ru-RU" sz="4000" dirty="0" smtClean="0"/>
          </a:p>
          <a:p>
            <a:pPr algn="just"/>
            <a:r>
              <a:rPr lang="kk-KZ" sz="4000" dirty="0" smtClean="0"/>
              <a:t>определять причинно-следственную связь в прослушанном тексте.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Цели урока</a:t>
            </a:r>
            <a:endParaRPr lang="ru-RU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18248" y="988219"/>
            <a:ext cx="5737412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Спорили мы очень долго,</a:t>
            </a:r>
          </a:p>
          <a:p>
            <a:pPr>
              <a:buNone/>
            </a:pPr>
            <a:r>
              <a:rPr lang="ru-RU" sz="2400" dirty="0" smtClean="0"/>
              <a:t>Чье же имя красивей – Александр, Владимир, </a:t>
            </a:r>
          </a:p>
          <a:p>
            <a:pPr>
              <a:buNone/>
            </a:pPr>
            <a:r>
              <a:rPr lang="ru-RU" sz="2400" dirty="0" smtClean="0"/>
              <a:t>Ольга, Эдуард, Олег, Андрей?</a:t>
            </a:r>
          </a:p>
          <a:p>
            <a:pPr>
              <a:buNone/>
            </a:pPr>
            <a:r>
              <a:rPr lang="ru-RU" sz="2400" dirty="0" smtClean="0"/>
              <a:t>- Ссориться так неприлично, -</a:t>
            </a:r>
          </a:p>
          <a:p>
            <a:pPr>
              <a:buNone/>
            </a:pPr>
            <a:r>
              <a:rPr lang="ru-RU" sz="2400" dirty="0" smtClean="0"/>
              <a:t>Няня нам совет дала, </a:t>
            </a:r>
          </a:p>
          <a:p>
            <a:pPr>
              <a:buNone/>
            </a:pPr>
            <a:r>
              <a:rPr lang="ru-RU" sz="2400" dirty="0" smtClean="0"/>
              <a:t>И не имя красит личность – </a:t>
            </a:r>
          </a:p>
          <a:p>
            <a:pPr>
              <a:buNone/>
            </a:pPr>
            <a:r>
              <a:rPr lang="ru-RU" sz="2400" dirty="0" smtClean="0"/>
              <a:t>Красит имя лишь дела.</a:t>
            </a:r>
          </a:p>
          <a:p>
            <a:pPr>
              <a:buNone/>
            </a:pPr>
            <a:r>
              <a:rPr lang="ru-RU" sz="2400" dirty="0" smtClean="0"/>
              <a:t>Коль прославишься обманом,</a:t>
            </a:r>
          </a:p>
          <a:p>
            <a:pPr>
              <a:buNone/>
            </a:pPr>
            <a:r>
              <a:rPr lang="ru-RU" sz="2400" dirty="0" smtClean="0"/>
              <a:t>Так вруном и будут звать, </a:t>
            </a:r>
          </a:p>
          <a:p>
            <a:pPr>
              <a:buNone/>
            </a:pPr>
            <a:r>
              <a:rPr lang="ru-RU" sz="2400" dirty="0" smtClean="0"/>
              <a:t>Кто же станет хулигана </a:t>
            </a:r>
          </a:p>
          <a:p>
            <a:pPr>
              <a:buNone/>
            </a:pPr>
            <a:r>
              <a:rPr lang="ru-RU" sz="2400" dirty="0" smtClean="0"/>
              <a:t>Александром называть?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4200" y="477838"/>
            <a:ext cx="10972800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 имя красит человека</a:t>
            </a:r>
            <a:br>
              <a:rPr lang="ru-RU" dirty="0" smtClean="0"/>
            </a:br>
            <a:r>
              <a:rPr lang="ru-RU" dirty="0" smtClean="0"/>
              <a:t>                               Н. Григорьева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6134848" y="1341719"/>
            <a:ext cx="5501340" cy="5562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3"/>
              <a:buNone/>
            </a:pPr>
            <a:r>
              <a:rPr lang="ru-RU" sz="2400" dirty="0" smtClean="0"/>
              <a:t>Будешь ты без дела драться,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Будут звать все драчуном.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Станешь часто задаваться,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Прослывёшь ты хвастуном.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Имена же Ваши, - знайте,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Все красивы – спору нет!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В чистоте их берегите, </a:t>
            </a:r>
          </a:p>
          <a:p>
            <a:pPr>
              <a:buFont typeface="Wingdings 3"/>
              <a:buNone/>
            </a:pPr>
            <a:r>
              <a:rPr lang="ru-RU" sz="2400" dirty="0" smtClean="0"/>
              <a:t>Берегите с юных лет.</a:t>
            </a:r>
          </a:p>
          <a:p>
            <a:pPr>
              <a:buFont typeface="Wingdings 3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800" y="2133600"/>
            <a:ext cx="11072812" cy="1498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Запишите пословицу по образцу, соблюдая нормы каллиграфии.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Минутка  чистописания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09599" y="3632199"/>
            <a:ext cx="1352641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697339"/>
              </p:ext>
            </p:extLst>
          </p:nvPr>
        </p:nvGraphicFramePr>
        <p:xfrm>
          <a:off x="609600" y="3632200"/>
          <a:ext cx="11241024" cy="747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Точечный рисунок" r:id="rId3" imgW="12361905" imgH="762106" progId="Paint.Picture">
                  <p:embed/>
                </p:oleObj>
              </mc:Choice>
              <mc:Fallback>
                <p:oleObj name="Точечный рисунок" r:id="rId3" imgW="12361905" imgH="76210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32200"/>
                        <a:ext cx="11241024" cy="747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1052736"/>
            <a:ext cx="999744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err="1" smtClean="0"/>
              <a:t>Бриллиа́нт</a:t>
            </a:r>
            <a:r>
              <a:rPr lang="ru-RU" dirty="0" smtClean="0"/>
              <a:t> </a:t>
            </a:r>
            <a:r>
              <a:rPr lang="ru-RU" sz="3100" dirty="0" smtClean="0"/>
              <a:t> — алмаз, которому посредством обработки придали специальную форму, которая  </a:t>
            </a:r>
            <a:r>
              <a:rPr lang="ru-RU" sz="3100" smtClean="0"/>
              <a:t>максимально выявляет </a:t>
            </a:r>
            <a:r>
              <a:rPr lang="ru-RU" sz="3100" dirty="0" smtClean="0"/>
              <a:t>его естественный блеск.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1026" name="Picture 2" descr="C:\Users\алсер\Documents\брил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88288" y="2204865"/>
            <a:ext cx="3345621" cy="21033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99723" y="2996952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367808" y="3645024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31904" y="4293096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95733" y="4293096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255573" y="4293096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367808" y="4941168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27648" y="4941168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599723" y="5589240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27648" y="3645024"/>
            <a:ext cx="121920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1524001"/>
            <a:ext cx="10972800" cy="481349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ПРОВЕРЬ!</a:t>
            </a:r>
            <a:endParaRPr lang="ru-RU" sz="3600" dirty="0"/>
          </a:p>
          <a:p>
            <a:pPr lvl="0"/>
            <a:r>
              <a:rPr lang="ru-RU" sz="4800" b="1" dirty="0" smtClean="0">
                <a:solidFill>
                  <a:srgbClr val="002060"/>
                </a:solidFill>
              </a:rPr>
              <a:t>С </a:t>
            </a:r>
            <a:r>
              <a:rPr lang="ru-RU" sz="4800" b="1" dirty="0">
                <a:solidFill>
                  <a:srgbClr val="002060"/>
                </a:solidFill>
              </a:rPr>
              <a:t>мастерством люди не родятся, а добытым ремеслом – гордятся.</a:t>
            </a:r>
          </a:p>
          <a:p>
            <a:r>
              <a:rPr lang="ru-RU" sz="4800" b="1" dirty="0">
                <a:solidFill>
                  <a:srgbClr val="002060"/>
                </a:solidFill>
              </a:rPr>
              <a:t>Кто любит труд, того люди чтут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ФИЗМИНУТКА </a:t>
            </a:r>
            <a:r>
              <a:rPr lang="ru-RU" dirty="0" smtClean="0"/>
              <a:t>«Собери пословицы»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98600" y="1371600"/>
            <a:ext cx="10006012" cy="3272118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sz="7600" b="1" dirty="0">
                <a:solidFill>
                  <a:srgbClr val="002060"/>
                </a:solidFill>
              </a:rPr>
              <a:t>Сегодня на уроке  …</a:t>
            </a:r>
          </a:p>
          <a:p>
            <a:r>
              <a:rPr lang="ru-RU" sz="4400" dirty="0">
                <a:solidFill>
                  <a:srgbClr val="002060"/>
                </a:solidFill>
              </a:rPr>
              <a:t>у меня получилось….</a:t>
            </a:r>
          </a:p>
          <a:p>
            <a:r>
              <a:rPr lang="ru-RU" sz="4400" dirty="0">
                <a:solidFill>
                  <a:srgbClr val="002060"/>
                </a:solidFill>
              </a:rPr>
              <a:t>мне было трудно …</a:t>
            </a:r>
          </a:p>
          <a:p>
            <a:r>
              <a:rPr lang="ru-RU" sz="4400" dirty="0">
                <a:solidFill>
                  <a:srgbClr val="002060"/>
                </a:solidFill>
              </a:rPr>
              <a:t>мне пригодится </a:t>
            </a:r>
            <a:r>
              <a:rPr lang="ru-RU" sz="4400" dirty="0" smtClean="0">
                <a:solidFill>
                  <a:srgbClr val="002060"/>
                </a:solidFill>
              </a:rPr>
              <a:t>…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Рефлексия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«Продолжи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предложения…»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0178" name="AutoShape 2" descr="https://thumbs.dreamstime.com/z/%D0%BB%D0%B8%D1%81%D1%82-%D0%B1%D1%83%D0%BC%D0%B0%D0%B3%D0%B8-%D0%B8-%D1%80%D1%83%D1%87%D0%BA%D0%B0-5763404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80" name="AutoShape 4" descr="https://thumbs.dreamstime.com/z/%D0%BB%D0%B8%D1%81%D1%82-%D0%B1%D1%83%D0%BC%D0%B0%D0%B3%D0%B8-%D0%B8-%D1%80%D1%83%D1%87%D0%BA%D0%B0-5763404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0181" name="Picture 5" descr="D:\Мои документы\Загрузки\лист-бумаги-и-ручка-576340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30145" y="2578148"/>
            <a:ext cx="3447456" cy="3686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345</TotalTime>
  <Words>191</Words>
  <Application>Microsoft Office PowerPoint</Application>
  <PresentationFormat>Широкоэкранный</PresentationFormat>
  <Paragraphs>41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Открытая</vt:lpstr>
      <vt:lpstr>Изображение Paintbrush</vt:lpstr>
      <vt:lpstr>Презентация PowerPoint</vt:lpstr>
      <vt:lpstr>Цели урока</vt:lpstr>
      <vt:lpstr>Не имя красит человека                                Н. Григорьева </vt:lpstr>
      <vt:lpstr>Минутка  чистописания</vt:lpstr>
      <vt:lpstr>Бриллиа́нт  — алмаз, которому посредством обработки придали специальную форму, которая  максимально выявляет его естественный блеск. </vt:lpstr>
      <vt:lpstr>ФИЗМИНУТКА «Собери пословицы»</vt:lpstr>
      <vt:lpstr>Рефлексия «Продолжи предложения…»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Красникова Людмила Валентиновна</dc:creator>
  <cp:lastModifiedBy>Красникова Людмила Валентиновна</cp:lastModifiedBy>
  <cp:revision>16</cp:revision>
  <dcterms:created xsi:type="dcterms:W3CDTF">2017-10-05T03:06:30Z</dcterms:created>
  <dcterms:modified xsi:type="dcterms:W3CDTF">2018-11-19T02:52:36Z</dcterms:modified>
</cp:coreProperties>
</file>