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70" r:id="rId2"/>
    <p:sldId id="266" r:id="rId3"/>
    <p:sldId id="257" r:id="rId4"/>
    <p:sldId id="256" r:id="rId5"/>
    <p:sldId id="272" r:id="rId6"/>
    <p:sldId id="264" r:id="rId7"/>
    <p:sldId id="271" r:id="rId8"/>
    <p:sldId id="273" r:id="rId9"/>
    <p:sldId id="267" r:id="rId10"/>
    <p:sldId id="274" r:id="rId11"/>
    <p:sldId id="259" r:id="rId12"/>
    <p:sldId id="262" r:id="rId13"/>
    <p:sldId id="269" r:id="rId14"/>
    <p:sldId id="268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50C32-2972-418D-86D0-1041EEFA35EB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B9FC6-54C3-487A-86C4-1008ACBB4D3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B9FC6-54C3-487A-86C4-1008ACBB4D3D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C690C-E2E9-4CAF-8073-30D9A0C5CCEF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76CC-ED67-4131-8216-CD0F9E7BE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C690C-E2E9-4CAF-8073-30D9A0C5CCEF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76CC-ED67-4131-8216-CD0F9E7BE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C690C-E2E9-4CAF-8073-30D9A0C5CCEF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76CC-ED67-4131-8216-CD0F9E7BE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C690C-E2E9-4CAF-8073-30D9A0C5CCEF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76CC-ED67-4131-8216-CD0F9E7BE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C690C-E2E9-4CAF-8073-30D9A0C5CCEF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76CC-ED67-4131-8216-CD0F9E7BE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C690C-E2E9-4CAF-8073-30D9A0C5CCEF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76CC-ED67-4131-8216-CD0F9E7BE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C690C-E2E9-4CAF-8073-30D9A0C5CCEF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76CC-ED67-4131-8216-CD0F9E7BE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C690C-E2E9-4CAF-8073-30D9A0C5CCEF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76CC-ED67-4131-8216-CD0F9E7BE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C690C-E2E9-4CAF-8073-30D9A0C5CCEF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76CC-ED67-4131-8216-CD0F9E7BE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C690C-E2E9-4CAF-8073-30D9A0C5CCEF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976CC-ED67-4131-8216-CD0F9E7BE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C690C-E2E9-4CAF-8073-30D9A0C5CCEF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07976CC-ED67-4131-8216-CD0F9E7BEB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1C690C-E2E9-4CAF-8073-30D9A0C5CCEF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7976CC-ED67-4131-8216-CD0F9E7BEB1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im0-tub-kz.yandex.net/i?id=b00c16d5c077be3f60375b5d606d3480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POSTER</a:t>
            </a:r>
            <a:b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London       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Almaty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masterphoto.ru/wp-content/uploads/2016/12/14mdu-masterphoto-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060848"/>
            <a:ext cx="2655965" cy="145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s1.1zoom.ru/big3/612/United_Kingdom_England_501628.jpg"/>
          <p:cNvPicPr/>
          <p:nvPr/>
        </p:nvPicPr>
        <p:blipFill>
          <a:blip r:embed="rId4" cstate="print"/>
          <a:srcRect t="20186"/>
          <a:stretch>
            <a:fillRect/>
          </a:stretch>
        </p:blipFill>
        <p:spPr bwMode="auto">
          <a:xfrm>
            <a:off x="5508104" y="5373216"/>
            <a:ext cx="2800901" cy="1248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m0-tub-kz.yandex.net/i?id=2f9b011836f0e504cea55fb2952b03ed-l&amp;n=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5033625"/>
            <a:ext cx="2504567" cy="18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victoriatimokhina.com/wp-content/uploads/2014/06/20140524-DSC0412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1844824"/>
            <a:ext cx="2008319" cy="181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avatars.mds.yandex.net/get-pdb/38069/ac5a9b55-f751-4f94-9166-3d97cff9c079/s1200?webp=false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3429000"/>
            <a:ext cx="2597114" cy="1443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m0-tub-kz.yandex.net/i?id=21506f1f2627dcdc31b5f0303b87a99e-l&amp;n=13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284984"/>
            <a:ext cx="2822701" cy="2208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grupoasdon.com/upload/files/actividades/remontes-pistas-boi-taull-grupoasdon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3848" y="1412776"/>
            <a:ext cx="2555484" cy="1863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ds04.infourok.ru/uploads/ex/1195/00058fd4-294523e2/img10.jpg"/>
          <p:cNvPicPr/>
          <p:nvPr/>
        </p:nvPicPr>
        <p:blipFill>
          <a:blip r:embed="rId10" cstate="print"/>
          <a:srcRect l="9474" t="9272" r="10693" b="11174"/>
          <a:stretch>
            <a:fillRect/>
          </a:stretch>
        </p:blipFill>
        <p:spPr bwMode="auto">
          <a:xfrm>
            <a:off x="6084168" y="3645024"/>
            <a:ext cx="2009791" cy="1522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avatars.mds.yandex.net/get-pdb/69339/1dee60a3-7b23-4b22-8666-84d1cd276de4/s1200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476672"/>
            <a:ext cx="1982275" cy="115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vitalik.kz/wp-content/uploads/2016/06/%D0%9A%D0%BE%D0%BA-%D0%A2%D0%BE%D0%B1%D0%B5-%D0%90%D0%BB%D0%BC%D0%B0%D1%82%D1%8B-%D0%9F%D0%B0%D0%BD%D0%BE%D1%80%D0%B0%D0%BC%D0%B0-%D0%B3%D0%BE%D1%80%D0%BE%D0%B4%D0%B0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44208" y="188640"/>
            <a:ext cx="2416694" cy="1650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4.infourok.ru/uploads/ex/0c50/000772d7-8fde1e06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3" name="Picture 2" descr="https://ds04.infourok.ru/uploads/ex/0c50/000772d7-8fde1e06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51520" y="478266"/>
            <a:ext cx="864096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Task 1 p: 66 ex-2 WB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We’ll have finished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Rosanna will have travelled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Will you have started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They’ll have got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I’ll have spent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67544" y="887234"/>
            <a:ext cx="6984776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Task 2 Ex-3 p: 66 WB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I’ll be flying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They’ll be touring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She’ll be working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Will you be packing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Will we be crossing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novate.ru/files/u34476/polocasecret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99792" y="548680"/>
            <a:ext cx="36804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Reflection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19/02/17/s_5c699a43ab40d/img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8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109985"/>
          </a:xfrm>
        </p:spPr>
        <p:txBody>
          <a:bodyPr>
            <a:normAutofit fontScale="90000"/>
          </a:bodyPr>
          <a:lstStyle/>
          <a:p>
            <a:r>
              <a:rPr lang="en-US" dirty="0"/>
              <a:t>C</a:t>
            </a:r>
            <a:r>
              <a:rPr lang="en-US" dirty="0" smtClean="0"/>
              <a:t>hecking homework : p: 90 Ex-3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268760"/>
            <a:ext cx="6400800" cy="3384376"/>
          </a:xfrm>
        </p:spPr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Will have introduced</a:t>
            </a:r>
          </a:p>
          <a:p>
            <a:pPr marL="514350" indent="-514350" algn="l">
              <a:buAutoNum type="arabicPeriod"/>
            </a:pP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Will have invented</a:t>
            </a:r>
          </a:p>
          <a:p>
            <a:pPr marL="514350" indent="-514350" algn="l">
              <a:buAutoNum type="arabicPeriod"/>
            </a:pP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Will all be going</a:t>
            </a:r>
          </a:p>
          <a:p>
            <a:pPr marL="514350" indent="-514350" algn="l">
              <a:buAutoNum type="arabicPeriod"/>
            </a:pP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Won’t /will not still be using</a:t>
            </a:r>
          </a:p>
          <a:p>
            <a:pPr marL="514350" indent="-514350" algn="l">
              <a:buAutoNum type="arabicPeriod"/>
            </a:pP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Will have found  </a:t>
            </a:r>
          </a:p>
          <a:p>
            <a:pPr marL="514350" indent="-514350" algn="l"/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940152" y="4382234"/>
            <a:ext cx="25202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0-«5»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1-2- «4»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3-4- «3»</a:t>
            </a:r>
            <a:endParaRPr kumimoji="0" lang="kk-KZ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ds05.infourok.ru/uploads/ex/0ce0/000ae24f-8be75c43/img3.jpg"/>
          <p:cNvPicPr>
            <a:picLocks noChangeAspect="1" noChangeArrowheads="1"/>
          </p:cNvPicPr>
          <p:nvPr/>
        </p:nvPicPr>
        <p:blipFill>
          <a:blip r:embed="rId2" cstate="print"/>
          <a:srcRect l="3538" t="17450" r="4326" b="4851"/>
          <a:stretch>
            <a:fillRect/>
          </a:stretch>
        </p:blipFill>
        <p:spPr bwMode="auto">
          <a:xfrm>
            <a:off x="0" y="0"/>
            <a:ext cx="5076056" cy="3501008"/>
          </a:xfrm>
          <a:prstGeom prst="rect">
            <a:avLst/>
          </a:prstGeom>
          <a:noFill/>
        </p:spPr>
      </p:pic>
      <p:pic>
        <p:nvPicPr>
          <p:cNvPr id="9220" name="Picture 4" descr="https://ds04.infourok.ru/uploads/ex/0e65/000e52bc-ddef3cbb/img4.jpg"/>
          <p:cNvPicPr>
            <a:picLocks noChangeAspect="1" noChangeArrowheads="1"/>
          </p:cNvPicPr>
          <p:nvPr/>
        </p:nvPicPr>
        <p:blipFill>
          <a:blip r:embed="rId3" cstate="print"/>
          <a:srcRect l="34650" t="25599" b="10751"/>
          <a:stretch>
            <a:fillRect/>
          </a:stretch>
        </p:blipFill>
        <p:spPr bwMode="auto">
          <a:xfrm>
            <a:off x="4716016" y="2924944"/>
            <a:ext cx="4427984" cy="3933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5 </a:t>
            </a:r>
            <a:r>
              <a:rPr lang="en-US" baseline="30000" dirty="0" err="1" smtClean="0"/>
              <a:t>th</a:t>
            </a:r>
            <a:r>
              <a:rPr lang="en-US" baseline="30000" dirty="0" smtClean="0"/>
              <a:t> </a:t>
            </a:r>
            <a:r>
              <a:rPr lang="en-US" dirty="0" smtClean="0"/>
              <a:t> of March</a:t>
            </a:r>
            <a:br>
              <a:rPr lang="en-US" dirty="0" smtClean="0"/>
            </a:br>
            <a:r>
              <a:rPr lang="en-US" dirty="0" smtClean="0"/>
              <a:t>class work</a:t>
            </a:r>
            <a:endParaRPr lang="ru-RU" dirty="0"/>
          </a:p>
        </p:txBody>
      </p:sp>
      <p:pic>
        <p:nvPicPr>
          <p:cNvPr id="3" name="Picture 2" descr="https://ds04.infourok.ru/uploads/ex/0be2/00131eb1-43c2e797/img0.jpg"/>
          <p:cNvPicPr>
            <a:picLocks noChangeAspect="1" noChangeArrowheads="1"/>
          </p:cNvPicPr>
          <p:nvPr/>
        </p:nvPicPr>
        <p:blipFill>
          <a:blip r:embed="rId2" cstate="print"/>
          <a:srcRect l="46062" t="11592" r="2751" b="39719"/>
          <a:stretch>
            <a:fillRect/>
          </a:stretch>
        </p:blipFill>
        <p:spPr bwMode="auto">
          <a:xfrm>
            <a:off x="755576" y="2852936"/>
            <a:ext cx="4680520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39552" y="764704"/>
          <a:ext cx="7848872" cy="4896544"/>
        </p:xfrm>
        <a:graphic>
          <a:graphicData uri="http://schemas.openxmlformats.org/drawingml/2006/table">
            <a:tbl>
              <a:tblPr/>
              <a:tblGrid>
                <a:gridCol w="3092987"/>
                <a:gridCol w="4755885"/>
              </a:tblGrid>
              <a:tr h="4896544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Learning objectives(s) that this lesson is contributing to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39" marR="8039" marT="8039" marB="8039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8.R2 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understand specific information and detail in texts on a growing range of familiar general and curricular topics, including some extended texts</a:t>
                      </a:r>
                    </a:p>
                    <a:p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8.S7 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use appropriate subject-specific vocabulary and syntax to talk about</a:t>
                      </a:r>
                    </a:p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 growing general topics, and some curricular</a:t>
                      </a:r>
                    </a:p>
                    <a:p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8.W2 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write with minimal support about real and imaginary past events,</a:t>
                      </a:r>
                    </a:p>
                    <a:p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activities and experiences on a growing range of familiar general topics and some curricular 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topics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39" marR="8039" marT="8039" marB="8039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0008/0010dc6f-b762f478/img3.jpg"/>
          <p:cNvPicPr>
            <a:picLocks noChangeAspect="1" noChangeArrowheads="1"/>
          </p:cNvPicPr>
          <p:nvPr/>
        </p:nvPicPr>
        <p:blipFill>
          <a:blip r:embed="rId2" cstate="print"/>
          <a:srcRect b="82550"/>
          <a:stretch>
            <a:fillRect/>
          </a:stretch>
        </p:blipFill>
        <p:spPr bwMode="auto">
          <a:xfrm>
            <a:off x="504056" y="1484784"/>
            <a:ext cx="8639944" cy="11967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4.infourok.ru/uploads/ex/0008/0010dc6f-b762f478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620688"/>
            <a:ext cx="8136904" cy="59400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ru-RU" sz="5400" dirty="0" smtClean="0"/>
              <a:t>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«Банка әдісі»-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 have prepared some new words for you. If you correctly take all the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words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you need for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your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topic written on the Bank, you can earn a point for your team.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museum, galleries, countries, culture, sightseeing, traditions, bicycle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train, tractor, plane, ship, car,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bus/.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sc01.alicdn.com/kf/HTB1ZaiiaOfrK1RjSspbq6A4pFXaD/Factory-Direct-Sales-100ml-glass-jar-10.jpg"/>
          <p:cNvPicPr>
            <a:picLocks noChangeAspect="1" noChangeArrowheads="1"/>
          </p:cNvPicPr>
          <p:nvPr/>
        </p:nvPicPr>
        <p:blipFill>
          <a:blip r:embed="rId2" cstate="print"/>
          <a:srcRect t="10343" b="9469"/>
          <a:stretch>
            <a:fillRect/>
          </a:stretch>
        </p:blipFill>
        <p:spPr bwMode="auto">
          <a:xfrm>
            <a:off x="251521" y="980728"/>
            <a:ext cx="8424936" cy="525658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75656" y="3573016"/>
            <a:ext cx="2124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Travel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3645024"/>
            <a:ext cx="32902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Transport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422</TotalTime>
  <Words>175</Words>
  <Application>Microsoft Office PowerPoint</Application>
  <PresentationFormat>Экран (4:3)</PresentationFormat>
  <Paragraphs>36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Слайд 1</vt:lpstr>
      <vt:lpstr>Checking homework : p: 90 Ex-3</vt:lpstr>
      <vt:lpstr>Слайд 3</vt:lpstr>
      <vt:lpstr>The 5 th  of March class work</vt:lpstr>
      <vt:lpstr>Слайд 5</vt:lpstr>
      <vt:lpstr>Слайд 6</vt:lpstr>
      <vt:lpstr>Слайд 7</vt:lpstr>
      <vt:lpstr>Слайд 8</vt:lpstr>
      <vt:lpstr>Слайд 9</vt:lpstr>
      <vt:lpstr>POSTER London        Almaty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111</dc:creator>
  <cp:lastModifiedBy>111</cp:lastModifiedBy>
  <cp:revision>45</cp:revision>
  <dcterms:created xsi:type="dcterms:W3CDTF">2020-03-04T14:50:09Z</dcterms:created>
  <dcterms:modified xsi:type="dcterms:W3CDTF">2020-05-15T14:52:42Z</dcterms:modified>
</cp:coreProperties>
</file>