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62" r:id="rId3"/>
    <p:sldId id="277" r:id="rId4"/>
    <p:sldId id="278" r:id="rId5"/>
    <p:sldId id="279" r:id="rId6"/>
    <p:sldId id="280" r:id="rId7"/>
    <p:sldId id="281" r:id="rId8"/>
    <p:sldId id="282" r:id="rId9"/>
    <p:sldId id="293" r:id="rId10"/>
    <p:sldId id="288" r:id="rId11"/>
    <p:sldId id="287" r:id="rId12"/>
    <p:sldId id="290" r:id="rId13"/>
    <p:sldId id="283" r:id="rId14"/>
    <p:sldId id="291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8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73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8799-6F22-4C69-871E-E77629347411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A4F9-B566-4E5A-BF54-690AFEF19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223711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0" y="28194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Түркістан облысы</a:t>
            </a:r>
          </a:p>
          <a:p>
            <a:r>
              <a:rPr lang="kk-KZ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Арыс ауданы</a:t>
            </a:r>
          </a:p>
          <a:p>
            <a:r>
              <a:rPr lang="kk-KZ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 Адамбеков атындағы жалпы орта мектебінің математика пәні мұғалімі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934200" y="3657600"/>
            <a:ext cx="1524000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71600" y="2286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Жаңа сабақты қарастырмас бұрын көпбұрышқа іштей сызылған шеңбердің анықтамасы мен  көпбұрышқа сырттай сызылған шеңбердің анықтамасын еске түсіріп алайық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1430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Анықтама 1</a:t>
            </a:r>
          </a:p>
          <a:p>
            <a:r>
              <a:rPr lang="kk-KZ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Барлық  төбелері шеңбер бойында жататын  көпбұрышты шеңберге іштей сызылған деп, ал шеңберді көпбұрышқа сырттай  сызылған деп атайды.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7010400" y="3733800"/>
            <a:ext cx="1371600" cy="137160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29200" y="3657600"/>
            <a:ext cx="1676400" cy="16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24200" y="3657600"/>
            <a:ext cx="167640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352800" y="3657600"/>
            <a:ext cx="1219200" cy="13716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2" name="Ромб 11"/>
          <p:cNvSpPr/>
          <p:nvPr/>
        </p:nvSpPr>
        <p:spPr>
          <a:xfrm>
            <a:off x="5029200" y="3657600"/>
            <a:ext cx="1676400" cy="16002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15000" y="4038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.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4038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.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4114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.</a:t>
            </a:r>
            <a:endParaRPr lang="ru-RU" sz="3200" dirty="0"/>
          </a:p>
        </p:txBody>
      </p:sp>
      <p:cxnSp>
        <p:nvCxnSpPr>
          <p:cNvPr id="17" name="Прямая соединительная линия 16"/>
          <p:cNvCxnSpPr>
            <a:stCxn id="11" idx="2"/>
          </p:cNvCxnSpPr>
          <p:nvPr/>
        </p:nvCxnSpPr>
        <p:spPr>
          <a:xfrm rot="5400000" flipH="1" flipV="1">
            <a:off x="3390900" y="4457700"/>
            <a:ext cx="533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1" idx="4"/>
          </p:cNvCxnSpPr>
          <p:nvPr/>
        </p:nvCxnSpPr>
        <p:spPr>
          <a:xfrm rot="5400000" flipH="1">
            <a:off x="4000500" y="4457700"/>
            <a:ext cx="533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0"/>
          </p:cNvCxnSpPr>
          <p:nvPr/>
        </p:nvCxnSpPr>
        <p:spPr>
          <a:xfrm rot="16200000" flipH="1">
            <a:off x="3543300" y="40767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0"/>
            <a:endCxn id="12" idx="2"/>
          </p:cNvCxnSpPr>
          <p:nvPr/>
        </p:nvCxnSpPr>
        <p:spPr>
          <a:xfrm rot="16200000" flipH="1">
            <a:off x="5067300" y="44577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2" idx="1"/>
            <a:endCxn id="12" idx="3"/>
          </p:cNvCxnSpPr>
          <p:nvPr/>
        </p:nvCxnSpPr>
        <p:spPr>
          <a:xfrm rot="10800000" flipH="1">
            <a:off x="5029200" y="44577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 flipV="1">
            <a:off x="7048499" y="40767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4"/>
            <a:endCxn id="7" idx="1"/>
          </p:cNvCxnSpPr>
          <p:nvPr/>
        </p:nvCxnSpPr>
        <p:spPr>
          <a:xfrm rot="16200000" flipH="1">
            <a:off x="7010400" y="40767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8" idx="2"/>
            <a:endCxn id="8" idx="6"/>
          </p:cNvCxnSpPr>
          <p:nvPr/>
        </p:nvCxnSpPr>
        <p:spPr>
          <a:xfrm rot="10800000" flipH="1">
            <a:off x="6934200" y="44196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13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7086600" y="3200400"/>
            <a:ext cx="2057400" cy="175260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Анықтама 2</a:t>
            </a:r>
          </a:p>
          <a:p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Барлық қабырғалары шеңбермен жанасатын көпбұрышты шеңберге сырттай сызылған деп, ал шеңберді көпбұрышқа іштей сызылған деп атайды.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9000" y="3200400"/>
            <a:ext cx="1752600" cy="1752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667000" y="3124200"/>
            <a:ext cx="1981200" cy="18288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4724400" y="2971800"/>
            <a:ext cx="2057400" cy="21336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48000" y="3733800"/>
            <a:ext cx="11430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29200" y="3352800"/>
            <a:ext cx="14478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124200" y="41148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657600" y="4114800"/>
            <a:ext cx="457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3276600" y="4648200"/>
            <a:ext cx="68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3"/>
          </p:cNvCxnSpPr>
          <p:nvPr/>
        </p:nvCxnSpPr>
        <p:spPr>
          <a:xfrm rot="5400000" flipH="1" flipV="1">
            <a:off x="5273746" y="3472680"/>
            <a:ext cx="1018334" cy="1083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1"/>
            <a:endCxn id="6" idx="5"/>
          </p:cNvCxnSpPr>
          <p:nvPr/>
        </p:nvCxnSpPr>
        <p:spPr>
          <a:xfrm rot="16200000" flipH="1">
            <a:off x="5268166" y="3526726"/>
            <a:ext cx="969868" cy="1023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315200" y="3733800"/>
            <a:ext cx="1600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15200" y="3657600"/>
            <a:ext cx="1600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0"/>
            <a:endCxn id="4" idx="4"/>
          </p:cNvCxnSpPr>
          <p:nvPr/>
        </p:nvCxnSpPr>
        <p:spPr>
          <a:xfrm rot="16200000" flipH="1">
            <a:off x="7239000" y="40767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572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Дұрыс п көпбұрышқа сырттай сызылған шеңбердің радиусы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-ге тең болса, оның қабырға-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сының ұзындығын табу үшін: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828800" y="1676400"/>
          <a:ext cx="2671617" cy="990600"/>
        </p:xfrm>
        <a:graphic>
          <a:graphicData uri="http://schemas.openxmlformats.org/presentationml/2006/ole">
            <p:oleObj spid="_x0000_s29698" name="Формула" r:id="rId3" imgW="1130040" imgH="419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2819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Дербес жағдайда,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200400" y="3276600"/>
          <a:ext cx="1493520" cy="609600"/>
        </p:xfrm>
        <a:graphic>
          <a:graphicData uri="http://schemas.openxmlformats.org/presentationml/2006/ole">
            <p:oleObj spid="_x0000_s29700" name="Формула" r:id="rId4" imgW="622080" imgH="253800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276600" y="3962400"/>
          <a:ext cx="1524000" cy="579437"/>
        </p:xfrm>
        <a:graphic>
          <a:graphicData uri="http://schemas.openxmlformats.org/presentationml/2006/ole">
            <p:oleObj spid="_x0000_s29701" name="Формула" r:id="rId5" imgW="634680" imgH="241200" progId="Equation.3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352800" y="4572000"/>
          <a:ext cx="1066800" cy="547687"/>
        </p:xfrm>
        <a:graphic>
          <a:graphicData uri="http://schemas.openxmlformats.org/presentationml/2006/ole">
            <p:oleObj spid="_x0000_s29702" name="Формула" r:id="rId6" imgW="444240" imgH="2286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34000" y="228600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Дұрыс п көпбұрышқа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іштей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сызылған шеңбердің радиусы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-ге тең болса, оның қабырғасының ұзындығын табу үшін: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410200" y="1600200"/>
          <a:ext cx="2667000" cy="1073682"/>
        </p:xfrm>
        <a:graphic>
          <a:graphicData uri="http://schemas.openxmlformats.org/presentationml/2006/ole">
            <p:oleObj spid="_x0000_s29703" name="Формула" r:id="rId7" imgW="1041120" imgH="4190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0" y="2819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Дербес жағдайда,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6858000" y="3276600"/>
          <a:ext cx="1447800" cy="557213"/>
        </p:xfrm>
        <a:graphic>
          <a:graphicData uri="http://schemas.openxmlformats.org/presentationml/2006/ole">
            <p:oleObj spid="_x0000_s29704" name="Формула" r:id="rId8" imgW="660240" imgH="25380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7010400" y="3962400"/>
          <a:ext cx="1192213" cy="533400"/>
        </p:xfrm>
        <a:graphic>
          <a:graphicData uri="http://schemas.openxmlformats.org/presentationml/2006/ole">
            <p:oleObj spid="_x0000_s29705" name="Формула" r:id="rId9" imgW="482400" imgH="215640" progId="Equation.3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7086600" y="4495800"/>
          <a:ext cx="1422400" cy="863600"/>
        </p:xfrm>
        <a:graphic>
          <a:graphicData uri="http://schemas.openxmlformats.org/presentationml/2006/ole">
            <p:oleObj spid="_x0000_s29706" name="Формула" r:id="rId10" imgW="711000" imgH="431640" progId="Equation.3">
              <p:embed/>
            </p:oleObj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476500" y="2781300"/>
            <a:ext cx="5334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52400"/>
            <a:ext cx="4204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Сырттай сызылған шеңбер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радиусын табу үшін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524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Іштей сызылған шеңбер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радиусын табу үшін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676400" y="1600200"/>
          <a:ext cx="2057400" cy="1391771"/>
        </p:xfrm>
        <a:graphic>
          <a:graphicData uri="http://schemas.openxmlformats.org/presentationml/2006/ole">
            <p:oleObj spid="_x0000_s55298" name="Формула" r:id="rId3" imgW="863280" imgH="583920" progId="Equation.3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096000" y="1524000"/>
          <a:ext cx="1785937" cy="1392238"/>
        </p:xfrm>
        <a:graphic>
          <a:graphicData uri="http://schemas.openxmlformats.org/presentationml/2006/ole">
            <p:oleObj spid="_x0000_s55299" name="Формула" r:id="rId4" imgW="749160" imgH="58392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124200" y="3048000"/>
          <a:ext cx="1752600" cy="805249"/>
        </p:xfrm>
        <a:graphic>
          <a:graphicData uri="http://schemas.openxmlformats.org/presentationml/2006/ole">
            <p:oleObj spid="_x0000_s55300" name="Формула" r:id="rId5" imgW="939600" imgH="43164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124200" y="3962400"/>
          <a:ext cx="1676400" cy="685800"/>
        </p:xfrm>
        <a:graphic>
          <a:graphicData uri="http://schemas.openxmlformats.org/presentationml/2006/ole">
            <p:oleObj spid="_x0000_s55301" name="Формула" r:id="rId6" imgW="965160" imgH="43164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3200400" y="4953000"/>
          <a:ext cx="1374775" cy="377825"/>
        </p:xfrm>
        <a:graphic>
          <a:graphicData uri="http://schemas.openxmlformats.org/presentationml/2006/ole">
            <p:oleObj spid="_x0000_s55302" name="Формула" r:id="rId7" imgW="736560" imgH="203040" progId="Equation.3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6119813" y="3048000"/>
          <a:ext cx="1704975" cy="804863"/>
        </p:xfrm>
        <a:graphic>
          <a:graphicData uri="http://schemas.openxmlformats.org/presentationml/2006/ole">
            <p:oleObj spid="_x0000_s55303" name="Формула" r:id="rId8" imgW="914400" imgH="431640" progId="Equation.3">
              <p:embed/>
            </p:oleObj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6096000" y="3886200"/>
          <a:ext cx="1374775" cy="733425"/>
        </p:xfrm>
        <a:graphic>
          <a:graphicData uri="http://schemas.openxmlformats.org/presentationml/2006/ole">
            <p:oleObj spid="_x0000_s55304" name="Формула" r:id="rId9" imgW="736560" imgH="393480" progId="Equation.3">
              <p:embed/>
            </p:oleObj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6096000" y="4724400"/>
          <a:ext cx="1704975" cy="804863"/>
        </p:xfrm>
        <a:graphic>
          <a:graphicData uri="http://schemas.openxmlformats.org/presentationml/2006/ole">
            <p:oleObj spid="_x0000_s55305" name="Формула" r:id="rId10" imgW="914400" imgH="431640" progId="Equation.3">
              <p:embed/>
            </p:oleObj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705100" y="2857500"/>
            <a:ext cx="5334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10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863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Тапсырмалар орындау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33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1. Дұрыс сегізбұрыштың бұрыштарын  табыңыз: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990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Шешуі: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038600" y="990600"/>
          <a:ext cx="3200400" cy="800100"/>
        </p:xfrm>
        <a:graphic>
          <a:graphicData uri="http://schemas.openxmlformats.org/presentationml/2006/ole">
            <p:oleObj spid="_x0000_s54278" name="Формула" r:id="rId3" imgW="1676160" imgH="419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95400" y="1981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Дұрыс көпбұрыштың қабырғалар санын табыңыз, егер: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а) оның әрбір бұрышы 140-қа тең болса;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ә) оның әрбір сыртқы бұрышы 36 –қа тең болса;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657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Шешуі: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572000" y="3429000"/>
          <a:ext cx="2895600" cy="838200"/>
        </p:xfrm>
        <a:graphic>
          <a:graphicData uri="http://schemas.openxmlformats.org/presentationml/2006/ole">
            <p:oleObj spid="_x0000_s54279" name="Формула" r:id="rId4" imgW="1447560" imgH="419040" progId="Equation.3">
              <p:embed/>
            </p:oleObj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5119688" y="4419600"/>
          <a:ext cx="1266825" cy="819150"/>
        </p:xfrm>
        <a:graphic>
          <a:graphicData uri="http://schemas.openxmlformats.org/presentationml/2006/ole">
            <p:oleObj spid="_x0000_s54280" name="Формула" r:id="rId5" imgW="647640" imgH="419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81800" y="1600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Жауабы:135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5105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Жауабы: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a)n=9,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n=10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0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858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 қойып тыңдағандарыңызға рахмет!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86000" y="5334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Сабақ тақырыбы: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57400" y="4267200"/>
            <a:ext cx="6889750" cy="132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Геометрия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, 9 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сынып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52600" y="1752600"/>
            <a:ext cx="6449518" cy="1828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өпбұрыштар.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8742" y="762000"/>
            <a:ext cx="7705258" cy="2603376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9.1.2.2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көпбұрыштың анықтамасын біледі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9.1.2.4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көпбұрышқа сырттай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сызылған шеңбер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іштей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сызылған шеңбер туралы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теоремаларды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772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Сабақ мақсаттары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3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228600"/>
            <a:ext cx="714281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түсіру:</a:t>
            </a:r>
            <a:endParaRPr lang="ru-RU" sz="31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Көпбұрыштың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анықтамасы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Дөңес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көпбұрыштың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анықтамасы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0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286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Анықтама 1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Көпбұрыш- жазықтықтағы кез келген тұйық сынық сызық. Сынық сызықтың әрбір бөлігі көпбұрыштың қабырғасы, ал олардың ұштары көпбұрыштың төбелері деп аталады.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09800" y="2895600"/>
            <a:ext cx="3657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,... 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п-1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көпбұрыштың  қабырғалары,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...А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-көпбұрыштың төбелері және 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О, 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О,...А</a:t>
            </a:r>
            <a:r>
              <a:rPr kumimoji="0" lang="kk-K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көпбұрыштың диагональдары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981700" y="3086100"/>
            <a:ext cx="7620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553200" y="2743200"/>
            <a:ext cx="8382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91400" y="2743200"/>
            <a:ext cx="7620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7848600" y="3657600"/>
            <a:ext cx="7620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810500" y="4229100"/>
            <a:ext cx="6096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7162800" y="4724400"/>
            <a:ext cx="7620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6324600" y="4572000"/>
            <a:ext cx="8382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5791200" y="4038600"/>
            <a:ext cx="9144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715000" y="34290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kk-KZ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96000" y="25146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kk-KZ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315200" y="236220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А</a:t>
            </a:r>
            <a:r>
              <a:rPr lang="kk-KZ" baseline="-25000" dirty="0" smtClean="0"/>
              <a:t>3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153400" y="2971800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А</a:t>
            </a:r>
            <a:r>
              <a:rPr lang="kk-KZ" baseline="-25000" dirty="0" smtClean="0"/>
              <a:t>4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0" y="4572000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А</a:t>
            </a:r>
            <a:r>
              <a:rPr lang="kk-KZ" baseline="-25000" dirty="0" smtClean="0"/>
              <a:t>п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086600" y="3276600"/>
            <a:ext cx="22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 smtClean="0"/>
              <a:t>.</a:t>
            </a:r>
            <a:endParaRPr lang="ru-RU" sz="44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248400" y="3657600"/>
            <a:ext cx="9906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6438900" y="3009900"/>
            <a:ext cx="9144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781800" y="3200400"/>
            <a:ext cx="10668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7239000" y="3352800"/>
            <a:ext cx="914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7239000" y="3810000"/>
            <a:ext cx="10668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V="1">
            <a:off x="7124700" y="3924300"/>
            <a:ext cx="9144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6667500" y="4305300"/>
            <a:ext cx="10668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37" idx="0"/>
          </p:cNvCxnSpPr>
          <p:nvPr/>
        </p:nvCxnSpPr>
        <p:spPr>
          <a:xfrm rot="5400000" flipH="1" flipV="1">
            <a:off x="6385966" y="3718967"/>
            <a:ext cx="762000" cy="9440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62800" y="3352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5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Анықтама2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Дөңес көпбұрыш.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Егер көпбұрыштың төбелері кезкелген қабырғасы арқылы жүргізілген түзудің бір жағында жатса, онда оны дөңес көпбұрыш деп атайды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2476500" y="2781300"/>
            <a:ext cx="457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743200" y="2438400"/>
            <a:ext cx="5334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76600" y="2438400"/>
            <a:ext cx="3810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505200" y="2743200"/>
            <a:ext cx="4572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619500" y="3086100"/>
            <a:ext cx="2286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3200400" y="3276600"/>
            <a:ext cx="457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2667000" y="3048000"/>
            <a:ext cx="5334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715000" y="2438400"/>
            <a:ext cx="8382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53200" y="2438400"/>
            <a:ext cx="6858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6477000" y="2895600"/>
            <a:ext cx="7620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134100" y="3162300"/>
            <a:ext cx="5334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15000" y="30480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362200" y="297180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А</a:t>
            </a:r>
            <a:r>
              <a:rPr lang="kk-KZ" baseline="-25000" dirty="0" smtClean="0"/>
              <a:t>1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62200" y="236220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А</a:t>
            </a:r>
            <a:r>
              <a:rPr lang="kk-KZ" baseline="-25000" dirty="0" smtClean="0"/>
              <a:t>2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48000" y="205740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А</a:t>
            </a:r>
            <a:r>
              <a:rPr lang="kk-KZ" baseline="-25000" dirty="0" smtClean="0"/>
              <a:t>3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657600" y="228600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А</a:t>
            </a:r>
            <a:r>
              <a:rPr lang="kk-KZ" baseline="-25000" dirty="0" smtClean="0"/>
              <a:t>4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810000" y="281940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А</a:t>
            </a:r>
            <a:r>
              <a:rPr lang="kk-KZ" baseline="-25000" dirty="0" smtClean="0"/>
              <a:t>5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81400" y="320040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А</a:t>
            </a:r>
            <a:r>
              <a:rPr lang="kk-KZ" baseline="-25000" dirty="0" smtClean="0"/>
              <a:t>6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0" y="3352800"/>
            <a:ext cx="457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kk-KZ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34000" y="28194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В</a:t>
            </a:r>
            <a:r>
              <a:rPr lang="kk-KZ" baseline="-25000" dirty="0" smtClean="0"/>
              <a:t>1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477000" y="2057400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В</a:t>
            </a:r>
            <a:r>
              <a:rPr lang="kk-KZ" baseline="-25000" dirty="0" smtClean="0"/>
              <a:t>2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162800" y="2743200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В</a:t>
            </a:r>
            <a:r>
              <a:rPr lang="kk-KZ" baseline="-25000" dirty="0" smtClean="0"/>
              <a:t>3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00800" y="2895600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В</a:t>
            </a:r>
            <a:r>
              <a:rPr lang="kk-KZ" baseline="-25000" dirty="0" smtClean="0"/>
              <a:t>4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172200" y="3429000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В</a:t>
            </a:r>
            <a:r>
              <a:rPr lang="kk-KZ" baseline="-25000" dirty="0" smtClean="0"/>
              <a:t>5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438400" y="3657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дөңес көпбұрыш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86400" y="3810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дөңес емес көпбұрыш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>
            <a:endCxn id="29" idx="2"/>
          </p:cNvCxnSpPr>
          <p:nvPr/>
        </p:nvCxnSpPr>
        <p:spPr>
          <a:xfrm rot="5400000">
            <a:off x="2086102" y="2607830"/>
            <a:ext cx="1207531" cy="25907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32" idx="0"/>
          </p:cNvCxnSpPr>
          <p:nvPr/>
        </p:nvCxnSpPr>
        <p:spPr>
          <a:xfrm flipV="1">
            <a:off x="2057400" y="2286000"/>
            <a:ext cx="1798331" cy="533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32" idx="2"/>
          </p:cNvCxnSpPr>
          <p:nvPr/>
        </p:nvCxnSpPr>
        <p:spPr>
          <a:xfrm>
            <a:off x="2895600" y="2286000"/>
            <a:ext cx="960131" cy="3693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257800" y="1981200"/>
            <a:ext cx="1981200" cy="1371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248400" y="2209800"/>
            <a:ext cx="1600200" cy="1066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867400" y="2819400"/>
            <a:ext cx="2286000" cy="228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85280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152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Анықтама 3.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Дұрыс көпбұрыш.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Егер көпбұрыштың барлық қабырғалары мен ішкі бұрыштары өзара тең болса, онда оны дұрыс көпбұрыш деп атайды.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895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Тең қабырғалы үшбұрыш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819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Бесбұрыш -пентаграмма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819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Алтыбұрыш - гексаграмма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5410200"/>
            <a:ext cx="152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Жетібұрыш-септаграмма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5410200"/>
            <a:ext cx="152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Сегізбұрыш-октаграмма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5410200"/>
            <a:ext cx="152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Тоғызбұрыш-нонаграмма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5410200"/>
            <a:ext cx="152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Онбұрыш-декаграмма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33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Төмендегі фигуралар дұрыс көпбұрыш болып табыла ма?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524000" y="1905000"/>
            <a:ext cx="1371600" cy="91440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52800" y="1905000"/>
            <a:ext cx="15240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562600" y="1905000"/>
            <a:ext cx="1524000" cy="83820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7391400" y="1828800"/>
            <a:ext cx="1219200" cy="914400"/>
          </a:xfrm>
          <a:prstGeom prst="parallelogram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57400" y="3657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Жауабы: жоқ, олар жартылай дұрыс көпбұрыштар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>
            <a:stCxn id="5" idx="0"/>
            <a:endCxn id="5" idx="0"/>
          </p:cNvCxnSpPr>
          <p:nvPr/>
        </p:nvCxnSpPr>
        <p:spPr>
          <a:xfrm rot="5400000" flipH="1" flipV="1">
            <a:off x="1981200" y="1905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5" idx="0"/>
          </p:cNvCxnSpPr>
          <p:nvPr/>
        </p:nvCxnSpPr>
        <p:spPr>
          <a:xfrm rot="16200000" flipH="1">
            <a:off x="1905000" y="18288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97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2000" y="24825"/>
            <a:ext cx="32004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320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endParaRPr lang="ru-RU" sz="320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57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Дөңес п-бұрыштың көпбұрыштың ішкі бұрыштарының қосындысы 180(п-2) тең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524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Дөңес көпбұрыштың әрбір бұрышы беріліп, қабырғалар санын табу үшін: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172200" y="1600200"/>
          <a:ext cx="1907309" cy="1066800"/>
        </p:xfrm>
        <a:graphic>
          <a:graphicData uri="http://schemas.openxmlformats.org/presentationml/2006/ole">
            <p:oleObj spid="_x0000_s57346" name="Формула" r:id="rId3" imgW="749160" imgH="4190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38400" y="2895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Дөңес көпбұрыштың  бұрышы (ішкі және сыртқы бұрышы) бойынша қабырғалар санын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табу үшін: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858000" y="3124200"/>
          <a:ext cx="1945341" cy="1066800"/>
        </p:xfrm>
        <a:graphic>
          <a:graphicData uri="http://schemas.openxmlformats.org/presentationml/2006/ole">
            <p:oleObj spid="_x0000_s57347" name="Формула" r:id="rId4" imgW="787320" imgH="431640" progId="Equation.3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7170738" y="4343400"/>
          <a:ext cx="1317625" cy="1066800"/>
        </p:xfrm>
        <a:graphic>
          <a:graphicData uri="http://schemas.openxmlformats.org/presentationml/2006/ole">
            <p:oleObj spid="_x0000_s57348" name="Формула" r:id="rId5" imgW="533160" imgH="431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284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420</Words>
  <PresentationFormat>Экран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Admin</cp:lastModifiedBy>
  <cp:revision>89</cp:revision>
  <dcterms:created xsi:type="dcterms:W3CDTF">2013-10-20T14:54:06Z</dcterms:created>
  <dcterms:modified xsi:type="dcterms:W3CDTF">2020-05-10T17:16:52Z</dcterms:modified>
</cp:coreProperties>
</file>