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69" r:id="rId6"/>
    <p:sldId id="259" r:id="rId7"/>
    <p:sldId id="262" r:id="rId8"/>
    <p:sldId id="260" r:id="rId9"/>
    <p:sldId id="263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>
      <p:cViewPr>
        <p:scale>
          <a:sx n="48" d="100"/>
          <a:sy n="48" d="100"/>
        </p:scale>
        <p:origin x="-201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8908-5F20-4655-8B0E-331A6C620B81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FE7C-121A-4798-A21A-3FC37C856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Топқа</a:t>
            </a:r>
            <a:r>
              <a:rPr lang="kk-KZ" baseline="0" dirty="0" smtClean="0"/>
              <a:t> бөлу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Көркем</a:t>
            </a:r>
            <a:r>
              <a:rPr lang="kk-KZ" baseline="0" dirty="0" smtClean="0"/>
              <a:t> жазу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-ұшады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Оқы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Мағынасы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FE7C-121A-4798-A21A-3FC37C8563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3A36-5A7B-442A-BDB7-34C028D038F7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40DF-1E6E-4609-A942-271D06608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olesnikovalud.ucoz.ru/_ph/4/733837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115616" y="188640"/>
            <a:ext cx="6929486" cy="80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Қазақстан Республикасының Білім</a:t>
            </a:r>
            <a:r>
              <a:rPr lang="ru-RU" sz="3600" i="1" kern="1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және ғылым министірлігі</a:t>
            </a:r>
            <a:endParaRPr lang="en-US" sz="3600" i="1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kk-KZ" sz="3600" i="1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№83 </a:t>
            </a:r>
            <a:r>
              <a:rPr lang="kk-KZ" sz="3600" i="1" kern="1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жалпы орта мектеп</a:t>
            </a:r>
            <a:endParaRPr lang="ru-RU" sz="3600" i="1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i="1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340768"/>
            <a:ext cx="6357982" cy="3374116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470"/>
              </a:avLst>
            </a:prstTxWarp>
            <a:spAutoFit/>
          </a:bodyPr>
          <a:lstStyle/>
          <a:p>
            <a:pPr algn="ctr">
              <a:defRPr/>
            </a:pPr>
            <a:endParaRPr lang="ru-RU" sz="88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88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88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Ашық сабақ</a:t>
            </a:r>
            <a:endParaRPr lang="ru-RU" sz="8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564904"/>
            <a:ext cx="831641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ru-RU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Етістік</a:t>
            </a:r>
            <a:r>
              <a:rPr lang="kk-K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kk-KZ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апаркул сертификат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500330" cy="2639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altaynews.kz/kaz/uploads/posts/2013-02/1362051765_98-k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57232"/>
            <a:ext cx="5572164" cy="30003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929066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Апрежова С</a:t>
            </a:r>
          </a:p>
          <a:p>
            <a:pPr algn="ctr">
              <a:defRPr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“Б”</a:t>
            </a:r>
            <a:endParaRPr lang="kk-KZ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30" name="Picture 6" descr="http://www.chessgameslinks.lars-balzer.info/images/newslett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29198"/>
            <a:ext cx="3214678" cy="1928802"/>
          </a:xfrm>
          <a:prstGeom prst="rect">
            <a:avLst/>
          </a:prstGeom>
          <a:noFill/>
        </p:spPr>
      </p:pic>
      <p:pic>
        <p:nvPicPr>
          <p:cNvPr id="1032" name="Picture 8" descr="http://i42.tinypic.com/14o9no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000636"/>
            <a:ext cx="2357454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lastohka1962.rusedu.net/gallery/3558/54750-Bezymyannyi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6545"/>
            <a:ext cx="9486994" cy="7074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38889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Топпен жұмыс</a:t>
            </a:r>
          </a:p>
          <a:p>
            <a:pPr algn="ctr"/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4-жаттығу</a:t>
            </a:r>
          </a:p>
          <a:p>
            <a:endParaRPr lang="kk-KZ" sz="3200" b="1" dirty="0" smtClean="0">
              <a:ln w="11430">
                <a:solidFill>
                  <a:srgbClr val="0066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 бекерден ермекке</a:t>
            </a: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Бос бесікті тербетпе.</a:t>
            </a: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Тұзды баспа,</a:t>
            </a: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Шоқты шашпа.</a:t>
            </a: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Дастарқанға емінбе,</a:t>
            </a:r>
          </a:p>
          <a:p>
            <a:r>
              <a:rPr lang="kk-KZ" sz="3200" b="1" dirty="0" smtClean="0">
                <a:ln w="11430">
                  <a:solidFill>
                    <a:srgbClr val="0066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 алдында керілме.</a:t>
            </a:r>
            <a:endParaRPr lang="ru-RU" sz="3200" b="1" dirty="0">
              <a:ln w="11430">
                <a:solidFill>
                  <a:srgbClr val="0066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skva-ratiss.ru/qayyeme/fony-dlya-prezentaciy-nachalnoy-shkoly66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77281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kk.convdocs.org/pars_docs/refs/78/77564/77564_html_m493abbd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428992" y="5000636"/>
            <a:ext cx="2286016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546032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Мағынасы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43570" y="4214818"/>
            <a:ext cx="2357454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i="1" dirty="0" smtClean="0">
                <a:solidFill>
                  <a:schemeClr val="tx1"/>
                </a:solidFill>
              </a:rPr>
              <a:t>Сұрақ-тары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28992" y="0"/>
            <a:ext cx="2286016" cy="1857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i="1" dirty="0" smtClean="0">
                <a:solidFill>
                  <a:schemeClr val="tx1"/>
                </a:solidFill>
              </a:rPr>
              <a:t>Күрделі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layer.myshared.ru/288203/data/images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764704"/>
            <a:ext cx="3230115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6-жаттығу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204864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1-топ:сыз,теже.</a:t>
            </a:r>
          </a:p>
          <a:p>
            <a:r>
              <a:rPr lang="kk-KZ" sz="32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2-топ:тұса,үз.</a:t>
            </a:r>
          </a:p>
          <a:p>
            <a:r>
              <a:rPr lang="kk-KZ" sz="32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3топ:мүжі,күл.</a:t>
            </a:r>
          </a:p>
          <a:p>
            <a:r>
              <a:rPr lang="kk-KZ" sz="32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4-топ:еге,айт.</a:t>
            </a:r>
          </a:p>
          <a:p>
            <a:endParaRPr lang="kk-KZ" sz="3200" dirty="0" smtClean="0">
              <a:ln>
                <a:solidFill>
                  <a:srgbClr val="0066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Үлгі:сыз-сызба,...</a:t>
            </a:r>
            <a:endParaRPr lang="ru-RU" sz="3200" dirty="0">
              <a:ln>
                <a:solidFill>
                  <a:srgbClr val="0066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lenaranko.ucoz.ru/_ld/0/91267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-171400"/>
            <a:ext cx="6665394" cy="589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Жаңа сабақты бекіту.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“Желпуіш”әдісі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Бағалау.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kk-KZ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Үйге:7-жаттығу.Етістік туралы эссе жазу.</a:t>
            </a:r>
            <a:endParaRPr lang="kk-KZ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.myshared.ru/1067990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6138"/>
            <a:ext cx="75253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 </a:t>
            </a:r>
            <a:endParaRPr lang="ru-RU" dirty="0"/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Білімділік: 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Оқушылардың Т.Рысқұлов туралы білетіндерін жаңа 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мағлұматтар мен кеңейте отырып, тарихи әңгімені түсініп 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дағдыландыру. Мәтіндегі негізгі ойды анықтау. Автор туралы мәлімет беру.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Дамытушылық: </a:t>
            </a:r>
            <a:r>
              <a:rPr lang="kk-KZ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Оқушыларды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мазмұнын айтуға, ойын еркін жеткізе білуге </a:t>
            </a:r>
            <a:r>
              <a:rPr lang="kk-KZ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төсілдіру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Сөздік қорларын молайту, танымдық ойлау </a:t>
            </a:r>
            <a:r>
              <a:rPr lang="kk-KZ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қабілеттерін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арттыру.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Тәрбиелік: </a:t>
            </a:r>
            <a:r>
              <a:rPr lang="kk-KZ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Оқушыларды өз Отанын сүйетін патриот, батыл, өз ісіне </a:t>
            </a:r>
            <a:r>
              <a:rPr lang="kk-KZ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тыңғылықты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болуға тәрбиелеу. 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Күтілетін нәтиже: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Топта жұмыс жасауға, сөздік қорын байытуға үйренеді. Берілген тапсырмаларды нақты орындайды.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Сабақта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қолданылатын: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Әдіс-тәсілдер: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Топтастыру, джиксо, венн диограммасы, жиынтық, формативті бағалау, ой-қозғау әдісі, кубизм әдісі.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жұмыс түрі: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Жаңа сабақ.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барысы: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FonyD/18-Lineyka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28605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sz="7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1топ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есім</a:t>
            </a:r>
            <a:endParaRPr lang="ru-RU" sz="60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топ Сан есім</a:t>
            </a:r>
          </a:p>
          <a:p>
            <a:pPr>
              <a:defRPr/>
            </a:pPr>
            <a:r>
              <a:rPr lang="kk-KZ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топ Сын есім</a:t>
            </a:r>
          </a:p>
          <a:p>
            <a:pPr>
              <a:defRPr/>
            </a:pPr>
            <a:r>
              <a:rPr lang="kk-KZ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топ Етістік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fs00.infourok.ru/images/doc/271/276628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00174"/>
            <a:ext cx="9144001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skychild.ru/uploads/posts/2012-08/1345459130_2012-08-10_083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795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764704"/>
            <a:ext cx="63735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тапсырмасын</a:t>
            </a:r>
            <a:r>
              <a:rPr lang="ru-RU" sz="4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44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357430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”Ой қозғау”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metod-kopilka.ru/images/doc/14/7485/2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428868"/>
            <a:ext cx="6000792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2214554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”Ой қозғау”</a:t>
            </a: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metod-kopilka.ru/images/doc/8/5169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5846" name="Picture 6" descr="http://kk.docdat.com/pars_docs/refs/433/432546/432546_html_1ce19d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8072494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1000108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Көркем жазу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musafirova.ucoz.ru/Metod_kopilka/Pomosh/Dlja_prezent/1sentjabrja_2/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cs623721.vk.me/v623721782/f9d7/ERL2Hq3GG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52"/>
            <a:ext cx="2899764" cy="242889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85794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Ребус шеш.           </a:t>
            </a:r>
            <a:r>
              <a:rPr lang="kk-KZ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і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argo.kz/imgdb/imgbig_all_16_29.jpg"/>
          <p:cNvPicPr>
            <a:picLocks noChangeAspect="1" noChangeArrowheads="1"/>
          </p:cNvPicPr>
          <p:nvPr/>
        </p:nvPicPr>
        <p:blipFill>
          <a:blip r:embed="rId4" cstate="print"/>
          <a:srcRect l="13272" t="6250" r="31431" b="18750"/>
          <a:stretch>
            <a:fillRect/>
          </a:stretch>
        </p:blipFill>
        <p:spPr bwMode="auto">
          <a:xfrm>
            <a:off x="928662" y="1928802"/>
            <a:ext cx="1785950" cy="2643206"/>
          </a:xfrm>
          <a:prstGeom prst="rect">
            <a:avLst/>
          </a:prstGeom>
          <a:noFill/>
        </p:spPr>
      </p:pic>
      <p:pic>
        <p:nvPicPr>
          <p:cNvPr id="13316" name="Picture 4" descr="http://vkusilka.ru/wp-content/uploads/vkusilka_mork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1928826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1000108"/>
            <a:ext cx="6429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4286248" y="1071546"/>
            <a:ext cx="107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,,,,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72462" y="3244334"/>
            <a:ext cx="571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skva-ratiss.ru/qayyeme/shablony-po-fizike-dlya-prezentacii55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G:\рамки\oldbook_ram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928670"/>
            <a:ext cx="8786842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  <a:p>
            <a:pPr algn="ctr"/>
            <a:r>
              <a:rPr lang="kk-KZ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2-жаттығу.Жатқа жазу.</a:t>
            </a:r>
          </a:p>
          <a:p>
            <a:pPr algn="ctr"/>
            <a:endParaRPr lang="kk-KZ" sz="20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Суда қалқиды,</a:t>
            </a:r>
          </a:p>
          <a:p>
            <a:pPr algn="ctr"/>
            <a:r>
              <a:rPr lang="kk-KZ" sz="4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Жылыда қалқиды.</a:t>
            </a:r>
            <a:endParaRPr lang="ru-RU" sz="4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6237312"/>
            <a:ext cx="280780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c2.staticflickr.com/4/3534/3183374046_4b6197a87b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00504"/>
            <a:ext cx="60007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chalo4ka.ru/wp-content/uploads/2014/04/Proshhay-nachalnaya-prevyu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2768" y="0"/>
            <a:ext cx="5996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“Жылдам тап” ойыны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im0-tub-kz.yandex.net/i?id=12faf441dc595f8016e6b7d9c30cdc3d&amp;n=33&amp;h=190&amp;w=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857652" cy="1714512"/>
          </a:xfrm>
          <a:prstGeom prst="rect">
            <a:avLst/>
          </a:prstGeom>
          <a:noFill/>
        </p:spPr>
      </p:pic>
      <p:pic>
        <p:nvPicPr>
          <p:cNvPr id="11270" name="Picture 6" descr="https://im3-tub-kz.yandex.net/i?id=41271e5e2d420a800ca52d4f31016464&amp;n=33&amp;h=190&amp;w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86190"/>
            <a:ext cx="3000396" cy="1500198"/>
          </a:xfrm>
          <a:prstGeom prst="rect">
            <a:avLst/>
          </a:prstGeom>
          <a:noFill/>
        </p:spPr>
      </p:pic>
      <p:pic>
        <p:nvPicPr>
          <p:cNvPr id="11272" name="Picture 8" descr="http://gdb.rferl.org/D84B777B-C90C-44C1-89EE-E48AED68E611_cx0_cy26_cw88_mw1024_mh1024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86190"/>
            <a:ext cx="3571899" cy="1500174"/>
          </a:xfrm>
          <a:prstGeom prst="rect">
            <a:avLst/>
          </a:prstGeom>
          <a:noFill/>
        </p:spPr>
      </p:pic>
      <p:pic>
        <p:nvPicPr>
          <p:cNvPr id="11274" name="Picture 10" descr="http://img0.liveinternet.ru/images/attach/c/5/88/921/88921802_large_1341176815_0_113d2_18110b01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9" y="928670"/>
            <a:ext cx="3143271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728" y="2214554"/>
            <a:ext cx="55721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sz="2800" b="1" dirty="0" smtClean="0"/>
              <a:t>Ұшады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2500306"/>
            <a:ext cx="2143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sz="2800" b="1" dirty="0" smtClean="0"/>
              <a:t>Гүлдейді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546032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Жүзеді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1" y="5460326"/>
            <a:ext cx="3282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Жауады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lastohka1962.rusedu.net/gallery/3558/53780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4286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Сергіту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сәті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57161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                    3-жаттығу.Жұптық жұмыс</a:t>
            </a:r>
            <a:r>
              <a:rPr lang="kk-KZ" dirty="0" smtClean="0"/>
              <a:t>. </a:t>
            </a:r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85786" y="3786190"/>
            <a:ext cx="91440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Жүзді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2285984" y="2214554"/>
            <a:ext cx="1714512" cy="100013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Жүрді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000232" y="3571876"/>
            <a:ext cx="1857388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Көрген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>
            <a:off x="4929190" y="2285992"/>
            <a:ext cx="1785950" cy="100013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i="1" dirty="0" smtClean="0">
                <a:solidFill>
                  <a:srgbClr val="FF0000"/>
                </a:solidFill>
              </a:rPr>
              <a:t>Оқы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00034" y="2357430"/>
            <a:ext cx="1414466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Жырла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Месяц 12"/>
          <p:cNvSpPr/>
          <p:nvPr/>
        </p:nvSpPr>
        <p:spPr>
          <a:xfrm>
            <a:off x="4214810" y="5357826"/>
            <a:ext cx="1643074" cy="1057276"/>
          </a:xfrm>
          <a:prstGeom prst="moon">
            <a:avLst>
              <a:gd name="adj" fmla="val 6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Ойла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4500562" y="4143380"/>
            <a:ext cx="1771656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Сезді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7143768" y="2428868"/>
            <a:ext cx="142876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Ұсақта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786446" y="3286124"/>
            <a:ext cx="162878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Болды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7500958" y="3929066"/>
            <a:ext cx="1214446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Керілме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>
            <a:off x="2000232" y="5072074"/>
            <a:ext cx="2143140" cy="92869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Ақылдас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5643570" y="5572140"/>
            <a:ext cx="1843094" cy="5715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Тұзда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" name="Блок-схема: ручное управление 19"/>
          <p:cNvSpPr/>
          <p:nvPr/>
        </p:nvSpPr>
        <p:spPr>
          <a:xfrm>
            <a:off x="3786182" y="3429000"/>
            <a:ext cx="1500198" cy="61264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</a:rPr>
              <a:t>Биле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257174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175</Words>
  <Application>Microsoft Office PowerPoint</Application>
  <PresentationFormat>Экран (4:3)</PresentationFormat>
  <Paragraphs>114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Ребус шеш.           ,,                     “ і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zxzx</dc:creator>
  <cp:lastModifiedBy>Сапаркүл Апрежова</cp:lastModifiedBy>
  <cp:revision>39</cp:revision>
  <dcterms:created xsi:type="dcterms:W3CDTF">2015-10-07T15:16:25Z</dcterms:created>
  <dcterms:modified xsi:type="dcterms:W3CDTF">2020-04-03T17:10:14Z</dcterms:modified>
</cp:coreProperties>
</file>