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Оқытушы: Усенбекова  Ғ.Е.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628800"/>
            <a:ext cx="8458200" cy="163448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Логопедияның  әдіснамалық  негізі</a:t>
            </a: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Логопедияның  ғылым  ретінде  ұстанымдары  мен  әдістері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 </a:t>
            </a:r>
            <a:br>
              <a:rPr lang="ru-RU" i="1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Логопедия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ғылымының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әдістерін шартты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түрде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топқа бөл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60848"/>
            <a:ext cx="8686800" cy="401927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лонгитюдтік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динамикада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топ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эмпирикалық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эксперимент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лабораторлық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қалыптастырушы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психологиялық-педагогикалық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психодиагностикалық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(тестер,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анкеталар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әнгімелер, сауалнама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биографиялық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анамез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мәліметтерін жинау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талдау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іс-ерекетті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оңын өнімдерін талдау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Үшінші 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нәтижесінде алған мәліметтерін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сапа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жағынан талдау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Төртінші 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тұжырымдау әдістері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жатқан құбылыстар арасындағы байланыстарын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теориялық жағынан зерттеу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түсіндіру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Логопедия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Логопедия  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кемістіктері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кемістіктерді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 құралдар арқылы айқындау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болдырмау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Логопедия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 іс-әрекеті бұзылуының себептерін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механизмдерін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«Логопедия»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сөздерінен жаралған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 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logos-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сөйлеу, сөз;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paideia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«логопедия»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сөйлеуді тәрбиелеу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мағнаны 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Логопедиянің зерттеу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объектісі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 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сөйлеу тілінің бұзылуына шалдыққан адам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4" descr="Картинки по запросу &quot;логопедия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645024"/>
            <a:ext cx="3800475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кемістігі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   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кемістіктерін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көптеген басқа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да 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ғылымдар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зерттейді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: физиология, невропатология, психология, лингвистика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және тб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Олардың әр қайсысы тіл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кемістікті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өз мақсаттар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құралдарына сәйкес белгілі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тұрғыдан қарастырады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Логопедия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кемістіктерін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педагогика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зерттейді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айтуға болады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логопедия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сөйлеудің бұзылуын арнайы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000" dirty="0" err="1" smtClean="0"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йымдастырылған оқыту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тәрбиелеу арқылы түзету және болдырмау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жағын қарастырады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да логопедия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ғылымын арнайы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педагогиканың бір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саласына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жатқызады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логопедияның   құрылысы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Қазіргі логопедияның құрылысында  мектепке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жасындағы және жеткіншек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ересектердің логопедиясын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Картинки по запросу &quot;логопедия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645024"/>
            <a:ext cx="3076600" cy="2349514"/>
          </a:xfrm>
          <a:prstGeom prst="rect">
            <a:avLst/>
          </a:prstGeom>
          <a:noFill/>
        </p:spPr>
      </p:pic>
      <p:pic>
        <p:nvPicPr>
          <p:cNvPr id="7174" name="Picture 6" descr="Картинки по запросу &quot;логопедия взрослых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645024"/>
            <a:ext cx="3318247" cy="2307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Логопедияның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Логопедияның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 тілінің бұзылуына шалдыққан адамдарды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оқыту, тәрбиелеу және қайта тәрбиелеу жүйісін ғылыми дәлелдеп құрастыру, өндеу және жетілдіру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Логопедияның  ғылым 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қарастырылуы 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 </a:t>
            </a:r>
            <a:br>
              <a:rPr lang="ru-RU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76872"/>
            <a:ext cx="8686800" cy="380325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тілі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бұзылуының түрлі формаларына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тән сөйлеу іс-әрекетінің онтогенезін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кемістіктерінің таралуын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көріну денгейін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белгілерін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анықтау;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іс-әрекеті бұзылған балалардың өз бетінше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бағытты дамуының динамикасын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қатар, тіл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кемістігінің баланың тұлғалық қасиеттеріне, психикалық дамуына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 іс-әрекеттерінің қалыптасуына білдіретін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әсерін қарастырып белгілеу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Дамуында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 ауытқулары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балалардың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ақыл-ойы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кем;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көру қабілеті бұзылған; тірек-қимыл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аппараты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зақымдалған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 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іс-әрекетінің қалыптасу ерекшеліктерін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кемістіктерін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кемістіктерінің себептерін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мехнизмдерін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құрылысын анықтау;</a:t>
            </a: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тілі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бұзылуын педагогикалық диагностикалаудың ғылыми әдістерін кұрастыру, жетілдіру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528" y="1124744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кемістіктерін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жүйелеу;</a:t>
            </a: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 тілі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бұзылуын педагогикалық тузетудің және жоюдің жекелеген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әдістерін,  принциптерін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құралдарын құрастыру және жетілдіру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кемістіктерін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болдырмау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жолдарын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Логопедиялық көмегін дұрыс ұйымдастыру жолдарын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көрсету.</a:t>
            </a: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128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Оқытушы: Усенбекова  Ғ.Е.</vt:lpstr>
      <vt:lpstr>Логопедия </vt:lpstr>
      <vt:lpstr>зерттеу объектісі</vt:lpstr>
      <vt:lpstr>Тіл  кемістігі</vt:lpstr>
      <vt:lpstr>логопедияның   құрылысы</vt:lpstr>
      <vt:lpstr>Логопедияның негізгі мақсаты</vt:lpstr>
      <vt:lpstr>    Логопедияның  ғылым ретінде            қарастырылуы бойынша  оның  келесі міндеттерін белгілеуге болады:</vt:lpstr>
      <vt:lpstr>Слайд 8</vt:lpstr>
      <vt:lpstr>Слайд 9</vt:lpstr>
      <vt:lpstr>  Логопедия ғылымының зерттеу әдістерін шартты түрде  4 топқа бөлуге болады: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Оқытушы: Усенбекова  Ғ.Е.</dc:title>
  <dc:creator>Bobek</dc:creator>
  <cp:lastModifiedBy>TALGAT</cp:lastModifiedBy>
  <cp:revision>6</cp:revision>
  <dcterms:modified xsi:type="dcterms:W3CDTF">2020-05-19T22:34:39Z</dcterms:modified>
</cp:coreProperties>
</file>