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5" r:id="rId3"/>
    <p:sldId id="258" r:id="rId4"/>
    <p:sldId id="261" r:id="rId5"/>
    <p:sldId id="259" r:id="rId6"/>
    <p:sldId id="266" r:id="rId7"/>
    <p:sldId id="271" r:id="rId8"/>
    <p:sldId id="273" r:id="rId9"/>
    <p:sldId id="274" r:id="rId10"/>
    <p:sldId id="267" r:id="rId11"/>
    <p:sldId id="268" r:id="rId12"/>
    <p:sldId id="275" r:id="rId13"/>
    <p:sldId id="276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114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1C74132-D90E-4678-8B16-A60360748314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941FA48-232D-41A8-BEBD-BDB3B67AAD15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62979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4132-D90E-4678-8B16-A60360748314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1FA48-232D-41A8-BEBD-BDB3B67AAD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882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4132-D90E-4678-8B16-A60360748314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1FA48-232D-41A8-BEBD-BDB3B67AAD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3266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4132-D90E-4678-8B16-A60360748314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1FA48-232D-41A8-BEBD-BDB3B67AAD15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810414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4132-D90E-4678-8B16-A60360748314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1FA48-232D-41A8-BEBD-BDB3B67AAD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4676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4132-D90E-4678-8B16-A60360748314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1FA48-232D-41A8-BEBD-BDB3B67AAD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4385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4132-D90E-4678-8B16-A60360748314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1FA48-232D-41A8-BEBD-BDB3B67AAD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8905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4132-D90E-4678-8B16-A60360748314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1FA48-232D-41A8-BEBD-BDB3B67AAD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6836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4132-D90E-4678-8B16-A60360748314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1FA48-232D-41A8-BEBD-BDB3B67AAD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531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4132-D90E-4678-8B16-A60360748314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1FA48-232D-41A8-BEBD-BDB3B67AAD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280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4132-D90E-4678-8B16-A60360748314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1FA48-232D-41A8-BEBD-BDB3B67AAD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200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4132-D90E-4678-8B16-A60360748314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1FA48-232D-41A8-BEBD-BDB3B67AAD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033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4132-D90E-4678-8B16-A60360748314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1FA48-232D-41A8-BEBD-BDB3B67AAD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134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4132-D90E-4678-8B16-A60360748314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1FA48-232D-41A8-BEBD-BDB3B67AAD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704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4132-D90E-4678-8B16-A60360748314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1FA48-232D-41A8-BEBD-BDB3B67AAD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524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4132-D90E-4678-8B16-A60360748314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1FA48-232D-41A8-BEBD-BDB3B67AAD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373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4132-D90E-4678-8B16-A60360748314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1FA48-232D-41A8-BEBD-BDB3B67AAD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735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1C74132-D90E-4678-8B16-A60360748314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941FA48-232D-41A8-BEBD-BDB3B67AAD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13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Қазақ тілі 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6- сынып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Ұзақ мерзімді жоспардың тарауы: </a:t>
            </a:r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бөлім. « Қазақ халқының әдет-ғұрыптары мен салт-дәстүрлері»</a:t>
            </a:r>
            <a:endParaRPr lang="kk-KZ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тақырыбы .  </a:t>
            </a:r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Қазақтың ұлттық ойындары.</a:t>
            </a:r>
            <a:endParaRPr lang="kk-KZ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Морфология. ( Үстеу. Үстеудің мағыналық түрлері)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455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/>
            </a:r>
            <a:br>
              <a:rPr lang="kk-KZ" dirty="0" smtClean="0"/>
            </a:br>
            <a:r>
              <a:rPr lang="kk-KZ" dirty="0"/>
              <a:t/>
            </a:r>
            <a:br>
              <a:rPr lang="kk-KZ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kk-KZ" dirty="0" smtClean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7533472"/>
              </p:ext>
            </p:extLst>
          </p:nvPr>
        </p:nvGraphicFramePr>
        <p:xfrm>
          <a:off x="1" y="64974"/>
          <a:ext cx="11548996" cy="58562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51283">
                  <a:extLst>
                    <a:ext uri="{9D8B030D-6E8A-4147-A177-3AD203B41FA5}">
                      <a16:colId xmlns:a16="http://schemas.microsoft.com/office/drawing/2014/main" val="395076597"/>
                    </a:ext>
                  </a:extLst>
                </a:gridCol>
                <a:gridCol w="1199565">
                  <a:extLst>
                    <a:ext uri="{9D8B030D-6E8A-4147-A177-3AD203B41FA5}">
                      <a16:colId xmlns:a16="http://schemas.microsoft.com/office/drawing/2014/main" val="1125472084"/>
                    </a:ext>
                  </a:extLst>
                </a:gridCol>
                <a:gridCol w="1198148">
                  <a:extLst>
                    <a:ext uri="{9D8B030D-6E8A-4147-A177-3AD203B41FA5}">
                      <a16:colId xmlns:a16="http://schemas.microsoft.com/office/drawing/2014/main" val="2411506890"/>
                    </a:ext>
                  </a:extLst>
                </a:gridCol>
              </a:tblGrid>
              <a:tr h="82532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«Дұрыс, бұрыc»  ойыны арқылы сабақты қорытындылау.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0081064"/>
                  </a:ext>
                </a:extLst>
              </a:tr>
              <a:tr h="42664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Сөйлем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Дұрыс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Бұрыс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68439940"/>
                  </a:ext>
                </a:extLst>
              </a:tr>
              <a:tr h="82532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1.Қазақтың ұлттық ойындарының ішіндегі ең  қызығы - қыз қуу.  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81727163"/>
                  </a:ext>
                </a:extLst>
              </a:tr>
              <a:tr h="82532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 Алтын қабақ сайысының түрлері: алтыбақан, аударыспақ.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55761729"/>
                  </a:ext>
                </a:extLst>
              </a:tr>
              <a:tr h="42989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3.«Ақшамшық» ойынына 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10-1</a:t>
                      </a:r>
                      <a:r>
                        <a:rPr lang="kk-KZ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адам қатысады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6246324"/>
                  </a:ext>
                </a:extLst>
              </a:tr>
              <a:tr h="82532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4.Қазақ халқы - ұлтық  ойындарына бай халықтардың бірі.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05084947"/>
                  </a:ext>
                </a:extLst>
              </a:tr>
              <a:tr h="82532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5.«Алтыбақан » ойыны – көбінесе қыс күндерінде түнгі бетте ауыл сыртында өтеді.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52337117"/>
                  </a:ext>
                </a:extLst>
              </a:tr>
              <a:tr h="82532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6.Қазақ ұлттық ойындары  төрт түлік малмен  байланысты болды.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853060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9760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Рефлексия </a:t>
            </a:r>
            <a:endParaRPr lang="en-US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097957966"/>
              </p:ext>
            </p:extLst>
          </p:nvPr>
        </p:nvGraphicFramePr>
        <p:xfrm>
          <a:off x="1" y="100209"/>
          <a:ext cx="11736888" cy="63743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99966">
                  <a:extLst>
                    <a:ext uri="{9D8B030D-6E8A-4147-A177-3AD203B41FA5}">
                      <a16:colId xmlns:a16="http://schemas.microsoft.com/office/drawing/2014/main" val="2793846239"/>
                    </a:ext>
                  </a:extLst>
                </a:gridCol>
                <a:gridCol w="3231715">
                  <a:extLst>
                    <a:ext uri="{9D8B030D-6E8A-4147-A177-3AD203B41FA5}">
                      <a16:colId xmlns:a16="http://schemas.microsoft.com/office/drawing/2014/main" val="3476934376"/>
                    </a:ext>
                  </a:extLst>
                </a:gridCol>
                <a:gridCol w="2505207">
                  <a:extLst>
                    <a:ext uri="{9D8B030D-6E8A-4147-A177-3AD203B41FA5}">
                      <a16:colId xmlns:a16="http://schemas.microsoft.com/office/drawing/2014/main" val="4281920217"/>
                    </a:ext>
                  </a:extLst>
                </a:gridCol>
              </a:tblGrid>
              <a:tr h="897395"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kk-KZ" sz="4800" kern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Кері </a:t>
                      </a:r>
                      <a:r>
                        <a:rPr lang="kk-KZ" sz="4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байланыс </a:t>
                      </a:r>
                      <a:endParaRPr lang="en-US" sz="4800" b="1" kern="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6187632"/>
                  </a:ext>
                </a:extLst>
              </a:tr>
              <a:tr h="45796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kk-KZ" sz="6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Қандай ақпарат алдым?</a:t>
                      </a:r>
                      <a:endParaRPr lang="en-US" sz="6000" b="1" kern="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77165" indent="-9017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kk-KZ" sz="4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Нені жетілдіруім керек? </a:t>
                      </a:r>
                      <a:endParaRPr lang="en-US" sz="4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7165" indent="-9017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kk-KZ" sz="4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4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77165" indent="-9017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kk-KZ" sz="4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</a:t>
                      </a:r>
                    </a:p>
                    <a:p>
                      <a:pPr marL="177165" indent="-9017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kk-KZ" sz="4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ұнады</a:t>
                      </a:r>
                      <a:r>
                        <a:rPr lang="kk-KZ" sz="4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4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39606763"/>
                  </a:ext>
                </a:extLst>
              </a:tr>
              <a:tr h="89739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kk-KZ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kk-KZ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kk-KZ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613245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93937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	Үйге тапсырма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 smtClean="0"/>
          </a:p>
          <a:p>
            <a:endParaRPr lang="en-US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9946982"/>
              </p:ext>
            </p:extLst>
          </p:nvPr>
        </p:nvGraphicFramePr>
        <p:xfrm>
          <a:off x="568712" y="1717289"/>
          <a:ext cx="10825861" cy="32450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825861">
                  <a:extLst>
                    <a:ext uri="{9D8B030D-6E8A-4147-A177-3AD203B41FA5}">
                      <a16:colId xmlns:a16="http://schemas.microsoft.com/office/drawing/2014/main" val="2710196959"/>
                    </a:ext>
                  </a:extLst>
                </a:gridCol>
              </a:tblGrid>
              <a:tr h="324500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.10-жаттығу.</a:t>
                      </a:r>
                      <a:r>
                        <a:rPr lang="kk-KZ" sz="2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152 бет.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Мәтін құрамындағы  үстеулерді теріп жазып, мағыналық түрлерін ажыратыңыз. Үстеулердің синонимдерін тауып,  үстеулердің орнына қойып </a:t>
                      </a:r>
                      <a:r>
                        <a:rPr lang="kk-KZ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жазыңыз.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Үлгі: </a:t>
                      </a:r>
                      <a:r>
                        <a:rPr lang="kk-KZ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Мереке </a:t>
                      </a:r>
                      <a:r>
                        <a:rPr lang="kk-KZ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күні (Ұлыстың ұлы күні )қар жауып тұру жақсы ырым деп </a:t>
                      </a:r>
                      <a:r>
                        <a:rPr lang="kk-KZ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саналған.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val="3247287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57054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199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51" y="100208"/>
            <a:ext cx="10769532" cy="1737557"/>
          </a:xfrm>
        </p:spPr>
        <p:txBody>
          <a:bodyPr/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Үй тапсырмасын тексеру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13152" y="1352811"/>
            <a:ext cx="10767356" cy="4021775"/>
          </a:xfrm>
        </p:spPr>
        <p:txBody>
          <a:bodyPr>
            <a:normAutofit fontScale="85000" lnSpcReduction="20000"/>
          </a:bodyPr>
          <a:lstStyle/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Қазақ тілінде неше сөз табы бар?</a:t>
            </a: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Зат есім дегеніміз не?</a:t>
            </a: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Сын есім денеіміз не?</a:t>
            </a: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Сан есім дегеніміз не?</a:t>
            </a: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Етістік дегеніміз не?</a:t>
            </a: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Есімдік дегеніміз не?</a:t>
            </a: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Еліктеу сөз дегеніміз не?</a:t>
            </a: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Шылау дегеніміз не?</a:t>
            </a: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Үстеу дегеніміз не?</a:t>
            </a: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Одағай дегеніміз не?</a:t>
            </a:r>
          </a:p>
          <a:p>
            <a:pPr marL="0" indent="0">
              <a:buNone/>
            </a:pPr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Үстеулердің мағыналық түрлері - Студент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197" y="2016262"/>
            <a:ext cx="4696230" cy="3128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9822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мақсаты: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Үстеудің мағыналық түрлерін ажырату, синонимдік қатарларын түрлендіріп қолдану. 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304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/>
            </a:r>
            <a:br>
              <a:rPr lang="kk-KZ" dirty="0" smtClean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-1911921" y="4416446"/>
            <a:ext cx="22309363" cy="4337190"/>
          </a:xfrm>
        </p:spPr>
        <p:txBody>
          <a:bodyPr/>
          <a:lstStyle/>
          <a:p>
            <a:endParaRPr lang="kk-KZ" dirty="0" smtClean="0"/>
          </a:p>
          <a:p>
            <a:endParaRPr lang="en-US" dirty="0"/>
          </a:p>
        </p:txBody>
      </p:sp>
      <p:pic>
        <p:nvPicPr>
          <p:cNvPr id="3074" name="Picture 2" descr="Үстеудің емлесі&quot; (6 сынып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42" y="0"/>
            <a:ext cx="11744774" cy="5627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6010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/>
            </a:r>
            <a:br>
              <a:rPr lang="kk-KZ" dirty="0" smtClean="0"/>
            </a:br>
            <a:endParaRPr lang="en-US" dirty="0"/>
          </a:p>
        </p:txBody>
      </p:sp>
      <p:pic>
        <p:nvPicPr>
          <p:cNvPr id="1026" name="Picture 2" descr="аза? тілі 6сынып &quot;?стеу&quot; - прочее, презентации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68" y="114343"/>
            <a:ext cx="11436264" cy="5260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9147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/>
            </a:r>
            <a:br>
              <a:rPr lang="kk-KZ" dirty="0" smtClean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kk-KZ" dirty="0" smtClean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3586015"/>
              </p:ext>
            </p:extLst>
          </p:nvPr>
        </p:nvGraphicFramePr>
        <p:xfrm>
          <a:off x="0" y="175365"/>
          <a:ext cx="11711836" cy="53861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711836">
                  <a:extLst>
                    <a:ext uri="{9D8B030D-6E8A-4147-A177-3AD203B41FA5}">
                      <a16:colId xmlns:a16="http://schemas.microsoft.com/office/drawing/2014/main" val="850258838"/>
                    </a:ext>
                  </a:extLst>
                </a:gridCol>
              </a:tblGrid>
              <a:tr h="538619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lang="kk-KZ" sz="4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Мәтіндегі орфографиялық және пунктуациялық қателерді түзетіп, дәптерге жаз. Қателерді түзетуде сөздіктер мен емле ережелеріне сүйен. 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Blip>
                          <a:blip r:embed="rId2"/>
                        </a:buBlip>
                      </a:pPr>
                      <a:r>
                        <a:rPr lang="kk-KZ" sz="4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Мәтіннен үстеулерді тауып, астын сызыңдар.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 panose="05050102010706020507" pitchFamily="18" charset="2"/>
                        <a:buBlip>
                          <a:blip r:embed="rId2"/>
                        </a:buBlip>
                      </a:pPr>
                      <a:r>
                        <a:rPr lang="kk-KZ" sz="4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Мәтін құрамындағы үстеулердің мағыналық түрлерін ажыратып, синонимдік қатарларын түрлендіріп </a:t>
                      </a:r>
                      <a:r>
                        <a:rPr lang="kk-KZ" sz="4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қолданыңыздар.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val="38601400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1843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/>
            </a:r>
            <a:br>
              <a:rPr lang="kk-KZ" dirty="0" smtClean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kk-KZ" dirty="0" smtClean="0"/>
          </a:p>
          <a:p>
            <a:endParaRPr lang="kk-KZ" dirty="0" smtClean="0"/>
          </a:p>
          <a:p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25260"/>
            <a:ext cx="11724362" cy="5069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 мәтін 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Алтыбақан  </a:t>
            </a:r>
            <a: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жастардың кешкілік бас қосып  ән айтып домбыра тартып  қыздар жігітер болып айтысып, бірбірімен әзілдесіп көніл көтеретін ойын-сауығы. Алтыбақанды құру тәсілі: алты бақанды сырықтың екі басын үш-үштен қосақ-тайдыда мосы тәрізді етіп байлап тастайды. Бақанның аша тармағы сырыққа кигізіліп тұруға тиісті. Алтыбақанды құрастырып болғаннан сон онын екі басына 3 қатар арқан байланады. 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8956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/>
            </a:r>
            <a:br>
              <a:rPr lang="kk-KZ" dirty="0" smtClean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12734"/>
            <a:ext cx="11749414" cy="5261851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2-мәтін.</a:t>
            </a:r>
          </a:p>
          <a:p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Аударыспак қазақ </a:t>
            </a:r>
            <a: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қырғыз халықтарының арасында кен тараған ойын. Атқа мінген екі жігіт жекпежекке шығып, бірінбірі аттан аударып тастауға тырысады. Аударыспаққа үлкен тойларда арнайы жүлде тағайындалады. Оған 18 жас-тан асқан қарулы жігіттер қатысады. Ойын ережесі бойынша сайысқа қатысушылар салмақтарына ғарай 3 топқа бөлініп, кұш сынасады. Ептілікті  күштілікті  тапқырлықты  батылдықты талап ететін спорттық ойын. </a:t>
            </a:r>
            <a:b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kk-KZ" sz="2800" b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605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/>
            </a:r>
            <a:br>
              <a:rPr lang="kk-KZ" dirty="0" smtClean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2734" y="187890"/>
            <a:ext cx="11586576" cy="5186695"/>
          </a:xfrm>
        </p:spPr>
        <p:txBody>
          <a:bodyPr/>
          <a:lstStyle/>
          <a:p>
            <a:endParaRPr lang="kk-KZ" dirty="0" smtClean="0"/>
          </a:p>
          <a:p>
            <a:pPr algn="ctr"/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 мәтін</a:t>
            </a:r>
          </a:p>
          <a:p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Алтын </a:t>
            </a:r>
            <a: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қабақ  мергендер сайсы. 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Жігіттер садақ жебесін нысанаға әрі тез, әрі дәл тигізуге тиісті. Бұл сайс үлкен той-ларда арнайы жүлде тагайындалып откізілет. Алтын қабақ сайысының түрлері: жайау не ат үстінен сырық басындағы тенгені атып түсіру, жоғары лақтырылған қалпақты, басқада заттарды атып түсіру, ат үстінде шауып келе жатып нысанаға дал тигізу.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854625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Главное мероприятие</Template>
  <TotalTime>1353</TotalTime>
  <Words>474</Words>
  <Application>Microsoft Office PowerPoint</Application>
  <PresentationFormat>Широкоэкранный</PresentationFormat>
  <Paragraphs>65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Impact</vt:lpstr>
      <vt:lpstr>Symbol</vt:lpstr>
      <vt:lpstr>Times New Roman</vt:lpstr>
      <vt:lpstr>Главное мероприятие</vt:lpstr>
      <vt:lpstr>    Қазақ тілі  6- сынып</vt:lpstr>
      <vt:lpstr>Үй тапсырмасын тексеру</vt:lpstr>
      <vt:lpstr>Сабақтың мақсаты:</vt:lpstr>
      <vt:lpstr> </vt:lpstr>
      <vt:lpstr> </vt:lpstr>
      <vt:lpstr> </vt:lpstr>
      <vt:lpstr> </vt:lpstr>
      <vt:lpstr> </vt:lpstr>
      <vt:lpstr> </vt:lpstr>
      <vt:lpstr>  </vt:lpstr>
      <vt:lpstr>Рефлексия </vt:lpstr>
      <vt:lpstr>   Үйге тапсырма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20</cp:revision>
  <dcterms:created xsi:type="dcterms:W3CDTF">2020-03-28T05:16:34Z</dcterms:created>
  <dcterms:modified xsi:type="dcterms:W3CDTF">2020-04-07T16:27:18Z</dcterms:modified>
</cp:coreProperties>
</file>