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92" r:id="rId2"/>
    <p:sldId id="299" r:id="rId3"/>
    <p:sldId id="260" r:id="rId4"/>
    <p:sldId id="268" r:id="rId5"/>
    <p:sldId id="296" r:id="rId6"/>
    <p:sldId id="297" r:id="rId7"/>
    <p:sldId id="293" r:id="rId8"/>
    <p:sldId id="270" r:id="rId9"/>
    <p:sldId id="264" r:id="rId10"/>
    <p:sldId id="267" r:id="rId11"/>
    <p:sldId id="298" r:id="rId12"/>
    <p:sldId id="294" r:id="rId13"/>
    <p:sldId id="273" r:id="rId14"/>
    <p:sldId id="257" r:id="rId15"/>
    <p:sldId id="276" r:id="rId16"/>
    <p:sldId id="278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FF66"/>
    <a:srgbClr val="99FF99"/>
    <a:srgbClr val="FFCCFF"/>
    <a:srgbClr val="FF3300"/>
    <a:srgbClr val="CC00FF"/>
    <a:srgbClr val="FFFF00"/>
    <a:srgbClr val="6600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0E4E8C-BB73-4FBD-96D7-F591608B789A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/>
      <dgm:spPr/>
    </dgm:pt>
    <dgm:pt modelId="{3433ABD3-3294-4B56-9D61-9576E936E35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Дұрыс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тамақтану</a:t>
          </a:r>
          <a:r>
            <a:rPr kumimoji="0" lang="kk-KZ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.</a:t>
          </a:r>
          <a:endParaRPr kumimoji="0" 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006D6A2D-B494-42E7-AD9D-3358BA8BCBE0}" type="parTrans" cxnId="{FAEB99E0-1815-4A1B-81F3-4EB7B9F8EEF5}">
      <dgm:prSet/>
      <dgm:spPr/>
      <dgm:t>
        <a:bodyPr/>
        <a:lstStyle/>
        <a:p>
          <a:endParaRPr lang="ru-RU"/>
        </a:p>
      </dgm:t>
    </dgm:pt>
    <dgm:pt modelId="{2F9AE807-4E5F-4CD2-83F5-E0C0AD2EECF7}" type="sibTrans" cxnId="{FAEB99E0-1815-4A1B-81F3-4EB7B9F8EEF5}">
      <dgm:prSet/>
      <dgm:spPr/>
      <dgm:t>
        <a:bodyPr/>
        <a:lstStyle/>
        <a:p>
          <a:endParaRPr lang="ru-RU"/>
        </a:p>
      </dgm:t>
    </dgm:pt>
    <dgm:pt modelId="{F49AC028-82F9-47F7-A2A0-87CFE4FF9813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Жеке бас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тазалығын сақтау</a:t>
          </a:r>
          <a:endParaRPr kumimoji="0" lang="ru-RU" sz="16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gm:t>
    </dgm:pt>
    <dgm:pt modelId="{12A5B5A1-E4DA-4006-85D4-2908D759D544}" type="parTrans" cxnId="{11350193-BF96-4B1A-B433-033F49BBE0A1}">
      <dgm:prSet/>
      <dgm:spPr/>
      <dgm:t>
        <a:bodyPr/>
        <a:lstStyle/>
        <a:p>
          <a:endParaRPr lang="ru-RU"/>
        </a:p>
      </dgm:t>
    </dgm:pt>
    <dgm:pt modelId="{6017202B-3B71-4753-B330-A85236D3418E}" type="sibTrans" cxnId="{11350193-BF96-4B1A-B433-033F49BBE0A1}">
      <dgm:prSet/>
      <dgm:spPr/>
      <dgm:t>
        <a:bodyPr/>
        <a:lstStyle/>
        <a:p>
          <a:endParaRPr lang="ru-RU"/>
        </a:p>
      </dgm:t>
    </dgm:pt>
    <dgm:pt modelId="{15A93353-992F-4970-AF8E-C84ECD1174B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Күн тәртібін дұрыс сақтау</a:t>
          </a:r>
          <a:r>
            <a:rPr kumimoji="0" lang="kk-KZ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.</a:t>
          </a:r>
          <a:endParaRPr kumimoji="0" 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7152F6AB-0765-41BF-8076-3F6BD5535273}" type="parTrans" cxnId="{C4124A5D-C554-4F10-8149-1FFAC781823D}">
      <dgm:prSet/>
      <dgm:spPr/>
      <dgm:t>
        <a:bodyPr/>
        <a:lstStyle/>
        <a:p>
          <a:endParaRPr lang="ru-RU"/>
        </a:p>
      </dgm:t>
    </dgm:pt>
    <dgm:pt modelId="{6CB196FA-A529-4D04-ACB4-7821D504FBD2}" type="sibTrans" cxnId="{C4124A5D-C554-4F10-8149-1FFAC781823D}">
      <dgm:prSet/>
      <dgm:spPr/>
      <dgm:t>
        <a:bodyPr/>
        <a:lstStyle/>
        <a:p>
          <a:endParaRPr lang="ru-RU"/>
        </a:p>
      </dgm:t>
    </dgm:pt>
    <dgm:pt modelId="{D051B40F-E435-42A0-B336-03C1D53A39E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Табиғи шынығу</a:t>
          </a:r>
          <a:r>
            <a:rPr kumimoji="0" lang="kk-KZ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.</a:t>
          </a:r>
          <a:endParaRPr kumimoji="0" 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2B179FD9-CE89-4B00-B5F4-B2D885C4D570}" type="parTrans" cxnId="{290C8F30-A3A7-4249-B163-635EF87C9038}">
      <dgm:prSet/>
      <dgm:spPr/>
      <dgm:t>
        <a:bodyPr/>
        <a:lstStyle/>
        <a:p>
          <a:endParaRPr lang="ru-RU"/>
        </a:p>
      </dgm:t>
    </dgm:pt>
    <dgm:pt modelId="{E2B78EF6-9545-46FE-B367-C5543912A8C4}" type="sibTrans" cxnId="{290C8F30-A3A7-4249-B163-635EF87C9038}">
      <dgm:prSet/>
      <dgm:spPr/>
      <dgm:t>
        <a:bodyPr/>
        <a:lstStyle/>
        <a:p>
          <a:endParaRPr lang="ru-RU"/>
        </a:p>
      </dgm:t>
    </dgm:pt>
    <dgm:pt modelId="{A6160523-79BA-4046-B6CB-E3D05AFDC1C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Жұқпалы аурудан                               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сақтана білу                     .          </a:t>
          </a:r>
          <a:endParaRPr kumimoji="0" lang="ru-RU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F38DC393-5581-4507-BE3D-ADF94E3A50D6}" type="parTrans" cxnId="{A8261046-4E5F-4949-BA3C-2EDD4ECBAEA1}">
      <dgm:prSet/>
      <dgm:spPr/>
      <dgm:t>
        <a:bodyPr/>
        <a:lstStyle/>
        <a:p>
          <a:endParaRPr lang="ru-RU"/>
        </a:p>
      </dgm:t>
    </dgm:pt>
    <dgm:pt modelId="{530E4C9C-8997-4094-B26C-44509404BCC4}" type="sibTrans" cxnId="{A8261046-4E5F-4949-BA3C-2EDD4ECBAEA1}">
      <dgm:prSet/>
      <dgm:spPr/>
      <dgm:t>
        <a:bodyPr/>
        <a:lstStyle/>
        <a:p>
          <a:endParaRPr lang="ru-RU"/>
        </a:p>
      </dgm:t>
    </dgm:pt>
    <dgm:pt modelId="{DD483908-9960-4279-920F-37744466827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Қайрымды болу.</a:t>
          </a:r>
          <a:endParaRPr kumimoji="0" lang="ru-RU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33D3B890-1863-4E9C-AEEF-0A1CA658995B}" type="parTrans" cxnId="{D308409F-99B4-49BB-B941-9EA588212323}">
      <dgm:prSet/>
      <dgm:spPr/>
      <dgm:t>
        <a:bodyPr/>
        <a:lstStyle/>
        <a:p>
          <a:endParaRPr lang="ru-RU"/>
        </a:p>
      </dgm:t>
    </dgm:pt>
    <dgm:pt modelId="{EE1ED72D-9209-44EE-8215-101F7FBA56CD}" type="sibTrans" cxnId="{D308409F-99B4-49BB-B941-9EA588212323}">
      <dgm:prSet/>
      <dgm:spPr/>
      <dgm:t>
        <a:bodyPr/>
        <a:lstStyle/>
        <a:p>
          <a:endParaRPr lang="ru-RU"/>
        </a:p>
      </dgm:t>
    </dgm:pt>
    <dgm:pt modelId="{88F74FC0-1EE5-43E1-9EC5-7C2DD95FBE36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Темекі,арақ,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  <a:r>
            <a:rPr kumimoji="0" lang="kk-KZ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нашақорлықтан аулақ болу.  </a:t>
          </a:r>
          <a:endParaRPr kumimoji="0" lang="ru-RU" sz="16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941CD6C-4E9E-4320-BBFE-9CE9BA423E00}" type="parTrans" cxnId="{797DB238-5D46-43D2-8B8E-1737DBF35B34}">
      <dgm:prSet/>
      <dgm:spPr/>
      <dgm:t>
        <a:bodyPr/>
        <a:lstStyle/>
        <a:p>
          <a:endParaRPr lang="ru-RU"/>
        </a:p>
      </dgm:t>
    </dgm:pt>
    <dgm:pt modelId="{3235428A-CE39-45D1-9280-0166D46511D7}" type="sibTrans" cxnId="{797DB238-5D46-43D2-8B8E-1737DBF35B34}">
      <dgm:prSet/>
      <dgm:spPr/>
      <dgm:t>
        <a:bodyPr/>
        <a:lstStyle/>
        <a:p>
          <a:endParaRPr lang="ru-RU"/>
        </a:p>
      </dgm:t>
    </dgm:pt>
    <dgm:pt modelId="{C25D499F-1B41-4CD8-924B-1AEC300572A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Спортпен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айналысу</a:t>
          </a:r>
          <a:r>
            <a:rPr kumimoji="0" lang="kk-KZ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.</a:t>
          </a:r>
          <a:endParaRPr kumimoji="0" 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22A24C7F-7D7D-482C-85F1-8BF4F6658C8A}" type="parTrans" cxnId="{BEECAA96-82A0-4530-A3A5-93180D2007F4}">
      <dgm:prSet/>
      <dgm:spPr/>
      <dgm:t>
        <a:bodyPr/>
        <a:lstStyle/>
        <a:p>
          <a:endParaRPr lang="ru-RU"/>
        </a:p>
      </dgm:t>
    </dgm:pt>
    <dgm:pt modelId="{FE3FD4EF-F05F-4399-AC98-CC5565C75B30}" type="sibTrans" cxnId="{BEECAA96-82A0-4530-A3A5-93180D2007F4}">
      <dgm:prSet/>
      <dgm:spPr/>
      <dgm:t>
        <a:bodyPr/>
        <a:lstStyle/>
        <a:p>
          <a:endParaRPr lang="ru-RU"/>
        </a:p>
      </dgm:t>
    </dgm:pt>
    <dgm:pt modelId="{2CF4BB33-E2BC-4C79-AA00-5A619A258EFC}" type="pres">
      <dgm:prSet presAssocID="{760E4E8C-BB73-4FBD-96D7-F591608B789A}" presName="cycle" presStyleCnt="0">
        <dgm:presLayoutVars>
          <dgm:dir/>
          <dgm:resizeHandles val="exact"/>
        </dgm:presLayoutVars>
      </dgm:prSet>
      <dgm:spPr/>
    </dgm:pt>
    <dgm:pt modelId="{FC8EEBC8-E5B1-4334-A684-64116A25C3B6}" type="pres">
      <dgm:prSet presAssocID="{3433ABD3-3294-4B56-9D61-9576E936E35D}" presName="dummy" presStyleCnt="0"/>
      <dgm:spPr/>
    </dgm:pt>
    <dgm:pt modelId="{38707FA4-107F-403E-8874-340A7FB1CBB3}" type="pres">
      <dgm:prSet presAssocID="{3433ABD3-3294-4B56-9D61-9576E936E35D}" presName="node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326D30-8E78-4AB1-8160-38A6CE7FA81F}" type="pres">
      <dgm:prSet presAssocID="{2F9AE807-4E5F-4CD2-83F5-E0C0AD2EECF7}" presName="sibTrans" presStyleLbl="node1" presStyleIdx="0" presStyleCnt="8"/>
      <dgm:spPr/>
      <dgm:t>
        <a:bodyPr/>
        <a:lstStyle/>
        <a:p>
          <a:endParaRPr lang="ru-RU"/>
        </a:p>
      </dgm:t>
    </dgm:pt>
    <dgm:pt modelId="{5CC3944F-8D37-441C-8D55-347AF7DD3E98}" type="pres">
      <dgm:prSet presAssocID="{F49AC028-82F9-47F7-A2A0-87CFE4FF9813}" presName="dummy" presStyleCnt="0"/>
      <dgm:spPr/>
    </dgm:pt>
    <dgm:pt modelId="{44D1DDCF-6717-46B2-8FE3-E3DE482A2CC4}" type="pres">
      <dgm:prSet presAssocID="{F49AC028-82F9-47F7-A2A0-87CFE4FF9813}" presName="node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8F6562-EAC6-4193-8D9D-F216CE26155E}" type="pres">
      <dgm:prSet presAssocID="{6017202B-3B71-4753-B330-A85236D3418E}" presName="sibTrans" presStyleLbl="node1" presStyleIdx="1" presStyleCnt="8"/>
      <dgm:spPr/>
      <dgm:t>
        <a:bodyPr/>
        <a:lstStyle/>
        <a:p>
          <a:endParaRPr lang="ru-RU"/>
        </a:p>
      </dgm:t>
    </dgm:pt>
    <dgm:pt modelId="{AF3AA937-6012-48DA-97B8-491F47EC4F9C}" type="pres">
      <dgm:prSet presAssocID="{15A93353-992F-4970-AF8E-C84ECD1174BE}" presName="dummy" presStyleCnt="0"/>
      <dgm:spPr/>
    </dgm:pt>
    <dgm:pt modelId="{17587D0A-78C7-49D6-8693-BBB4FB075688}" type="pres">
      <dgm:prSet presAssocID="{15A93353-992F-4970-AF8E-C84ECD1174BE}" presName="node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ED21C4-BA7A-41C0-996C-86A2DA6D3F86}" type="pres">
      <dgm:prSet presAssocID="{6CB196FA-A529-4D04-ACB4-7821D504FBD2}" presName="sibTrans" presStyleLbl="node1" presStyleIdx="2" presStyleCnt="8"/>
      <dgm:spPr/>
      <dgm:t>
        <a:bodyPr/>
        <a:lstStyle/>
        <a:p>
          <a:endParaRPr lang="ru-RU"/>
        </a:p>
      </dgm:t>
    </dgm:pt>
    <dgm:pt modelId="{6AB63426-7FCE-49C9-9E13-4B5CF9C9F8A1}" type="pres">
      <dgm:prSet presAssocID="{D051B40F-E435-42A0-B336-03C1D53A39E1}" presName="dummy" presStyleCnt="0"/>
      <dgm:spPr/>
    </dgm:pt>
    <dgm:pt modelId="{DD6E7A6E-989D-4F9B-8C1D-3AB5283C5A37}" type="pres">
      <dgm:prSet presAssocID="{D051B40F-E435-42A0-B336-03C1D53A39E1}" presName="node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8921CB-8953-475D-8CF0-E3C09229F8AA}" type="pres">
      <dgm:prSet presAssocID="{E2B78EF6-9545-46FE-B367-C5543912A8C4}" presName="sibTrans" presStyleLbl="node1" presStyleIdx="3" presStyleCnt="8"/>
      <dgm:spPr/>
      <dgm:t>
        <a:bodyPr/>
        <a:lstStyle/>
        <a:p>
          <a:endParaRPr lang="ru-RU"/>
        </a:p>
      </dgm:t>
    </dgm:pt>
    <dgm:pt modelId="{8732A183-5F9A-4F10-875D-2FD3272AD17F}" type="pres">
      <dgm:prSet presAssocID="{A6160523-79BA-4046-B6CB-E3D05AFDC1CD}" presName="dummy" presStyleCnt="0"/>
      <dgm:spPr/>
    </dgm:pt>
    <dgm:pt modelId="{DAE5F12F-F971-4C52-ABD0-A48A635CA571}" type="pres">
      <dgm:prSet presAssocID="{A6160523-79BA-4046-B6CB-E3D05AFDC1CD}" presName="node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DA7853-5E37-41C3-A907-43A65E3B3756}" type="pres">
      <dgm:prSet presAssocID="{530E4C9C-8997-4094-B26C-44509404BCC4}" presName="sibTrans" presStyleLbl="node1" presStyleIdx="4" presStyleCnt="8"/>
      <dgm:spPr/>
      <dgm:t>
        <a:bodyPr/>
        <a:lstStyle/>
        <a:p>
          <a:endParaRPr lang="ru-RU"/>
        </a:p>
      </dgm:t>
    </dgm:pt>
    <dgm:pt modelId="{0FC55136-458E-4EF8-AE39-B6AD46EB63A6}" type="pres">
      <dgm:prSet presAssocID="{DD483908-9960-4279-920F-377444668279}" presName="dummy" presStyleCnt="0"/>
      <dgm:spPr/>
    </dgm:pt>
    <dgm:pt modelId="{38F6EA40-F0F5-4C8A-B1F1-CDA26206D6AF}" type="pres">
      <dgm:prSet presAssocID="{DD483908-9960-4279-920F-377444668279}" presName="node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BA6341-032A-4FB9-AB52-0D39A9622B74}" type="pres">
      <dgm:prSet presAssocID="{EE1ED72D-9209-44EE-8215-101F7FBA56CD}" presName="sibTrans" presStyleLbl="node1" presStyleIdx="5" presStyleCnt="8"/>
      <dgm:spPr/>
      <dgm:t>
        <a:bodyPr/>
        <a:lstStyle/>
        <a:p>
          <a:endParaRPr lang="ru-RU"/>
        </a:p>
      </dgm:t>
    </dgm:pt>
    <dgm:pt modelId="{FB21FF7C-9BB6-4209-803D-6919FF319E64}" type="pres">
      <dgm:prSet presAssocID="{88F74FC0-1EE5-43E1-9EC5-7C2DD95FBE36}" presName="dummy" presStyleCnt="0"/>
      <dgm:spPr/>
    </dgm:pt>
    <dgm:pt modelId="{E922A717-6DAE-4311-ADA2-30BF81E0D348}" type="pres">
      <dgm:prSet presAssocID="{88F74FC0-1EE5-43E1-9EC5-7C2DD95FBE36}" presName="node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5C7B81-D4AF-49A2-BC54-B4DAC34BF502}" type="pres">
      <dgm:prSet presAssocID="{3235428A-CE39-45D1-9280-0166D46511D7}" presName="sibTrans" presStyleLbl="node1" presStyleIdx="6" presStyleCnt="8"/>
      <dgm:spPr/>
      <dgm:t>
        <a:bodyPr/>
        <a:lstStyle/>
        <a:p>
          <a:endParaRPr lang="ru-RU"/>
        </a:p>
      </dgm:t>
    </dgm:pt>
    <dgm:pt modelId="{95D0F190-4666-41E0-96E9-16E7D5F655AE}" type="pres">
      <dgm:prSet presAssocID="{C25D499F-1B41-4CD8-924B-1AEC300572AA}" presName="dummy" presStyleCnt="0"/>
      <dgm:spPr/>
    </dgm:pt>
    <dgm:pt modelId="{183FF233-9263-4D1B-8B20-BBD46B7C7D0C}" type="pres">
      <dgm:prSet presAssocID="{C25D499F-1B41-4CD8-924B-1AEC300572AA}" presName="node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E86277-AEF8-49CD-A59A-42C4A517B8B4}" type="pres">
      <dgm:prSet presAssocID="{FE3FD4EF-F05F-4399-AC98-CC5565C75B30}" presName="sibTrans" presStyleLbl="node1" presStyleIdx="7" presStyleCnt="8"/>
      <dgm:spPr/>
      <dgm:t>
        <a:bodyPr/>
        <a:lstStyle/>
        <a:p>
          <a:endParaRPr lang="ru-RU"/>
        </a:p>
      </dgm:t>
    </dgm:pt>
  </dgm:ptLst>
  <dgm:cxnLst>
    <dgm:cxn modelId="{F2CC84D9-7486-41E2-ADEF-0E0BFEE62445}" type="presOf" srcId="{530E4C9C-8997-4094-B26C-44509404BCC4}" destId="{C4DA7853-5E37-41C3-A907-43A65E3B3756}" srcOrd="0" destOrd="0" presId="urn:microsoft.com/office/officeart/2005/8/layout/cycle1"/>
    <dgm:cxn modelId="{21D13C4A-3375-47D2-B3C3-8D8E5AC71BE0}" type="presOf" srcId="{DD483908-9960-4279-920F-377444668279}" destId="{38F6EA40-F0F5-4C8A-B1F1-CDA26206D6AF}" srcOrd="0" destOrd="0" presId="urn:microsoft.com/office/officeart/2005/8/layout/cycle1"/>
    <dgm:cxn modelId="{FAEB99E0-1815-4A1B-81F3-4EB7B9F8EEF5}" srcId="{760E4E8C-BB73-4FBD-96D7-F591608B789A}" destId="{3433ABD3-3294-4B56-9D61-9576E936E35D}" srcOrd="0" destOrd="0" parTransId="{006D6A2D-B494-42E7-AD9D-3358BA8BCBE0}" sibTransId="{2F9AE807-4E5F-4CD2-83F5-E0C0AD2EECF7}"/>
    <dgm:cxn modelId="{11350193-BF96-4B1A-B433-033F49BBE0A1}" srcId="{760E4E8C-BB73-4FBD-96D7-F591608B789A}" destId="{F49AC028-82F9-47F7-A2A0-87CFE4FF9813}" srcOrd="1" destOrd="0" parTransId="{12A5B5A1-E4DA-4006-85D4-2908D759D544}" sibTransId="{6017202B-3B71-4753-B330-A85236D3418E}"/>
    <dgm:cxn modelId="{EFFE1851-ECF2-44C4-BCF5-1FA54BDB4DD8}" type="presOf" srcId="{15A93353-992F-4970-AF8E-C84ECD1174BE}" destId="{17587D0A-78C7-49D6-8693-BBB4FB075688}" srcOrd="0" destOrd="0" presId="urn:microsoft.com/office/officeart/2005/8/layout/cycle1"/>
    <dgm:cxn modelId="{41E654B0-4A81-4DA4-9B8A-D32B0D086E9E}" type="presOf" srcId="{D051B40F-E435-42A0-B336-03C1D53A39E1}" destId="{DD6E7A6E-989D-4F9B-8C1D-3AB5283C5A37}" srcOrd="0" destOrd="0" presId="urn:microsoft.com/office/officeart/2005/8/layout/cycle1"/>
    <dgm:cxn modelId="{4D1F227D-7DD0-4D92-8D97-A8E4444131A6}" type="presOf" srcId="{F49AC028-82F9-47F7-A2A0-87CFE4FF9813}" destId="{44D1DDCF-6717-46B2-8FE3-E3DE482A2CC4}" srcOrd="0" destOrd="0" presId="urn:microsoft.com/office/officeart/2005/8/layout/cycle1"/>
    <dgm:cxn modelId="{0DEEB994-7801-4F92-A65A-AD3C5D9BF3DE}" type="presOf" srcId="{88F74FC0-1EE5-43E1-9EC5-7C2DD95FBE36}" destId="{E922A717-6DAE-4311-ADA2-30BF81E0D348}" srcOrd="0" destOrd="0" presId="urn:microsoft.com/office/officeart/2005/8/layout/cycle1"/>
    <dgm:cxn modelId="{797DB238-5D46-43D2-8B8E-1737DBF35B34}" srcId="{760E4E8C-BB73-4FBD-96D7-F591608B789A}" destId="{88F74FC0-1EE5-43E1-9EC5-7C2DD95FBE36}" srcOrd="6" destOrd="0" parTransId="{6941CD6C-4E9E-4320-BBFE-9CE9BA423E00}" sibTransId="{3235428A-CE39-45D1-9280-0166D46511D7}"/>
    <dgm:cxn modelId="{81CD977B-5BCD-4D19-A940-913756453ABB}" type="presOf" srcId="{3433ABD3-3294-4B56-9D61-9576E936E35D}" destId="{38707FA4-107F-403E-8874-340A7FB1CBB3}" srcOrd="0" destOrd="0" presId="urn:microsoft.com/office/officeart/2005/8/layout/cycle1"/>
    <dgm:cxn modelId="{82EC974F-1553-4042-ADE6-AF1F896FB942}" type="presOf" srcId="{6017202B-3B71-4753-B330-A85236D3418E}" destId="{828F6562-EAC6-4193-8D9D-F216CE26155E}" srcOrd="0" destOrd="0" presId="urn:microsoft.com/office/officeart/2005/8/layout/cycle1"/>
    <dgm:cxn modelId="{F482C5A5-3AE3-4D94-BEE5-A42A47DF114E}" type="presOf" srcId="{6CB196FA-A529-4D04-ACB4-7821D504FBD2}" destId="{08ED21C4-BA7A-41C0-996C-86A2DA6D3F86}" srcOrd="0" destOrd="0" presId="urn:microsoft.com/office/officeart/2005/8/layout/cycle1"/>
    <dgm:cxn modelId="{A13ECEED-6B57-4AC4-B24B-7292B3F154AC}" type="presOf" srcId="{760E4E8C-BB73-4FBD-96D7-F591608B789A}" destId="{2CF4BB33-E2BC-4C79-AA00-5A619A258EFC}" srcOrd="0" destOrd="0" presId="urn:microsoft.com/office/officeart/2005/8/layout/cycle1"/>
    <dgm:cxn modelId="{41192843-6D09-43A4-967B-18FCCC43CEC3}" type="presOf" srcId="{3235428A-CE39-45D1-9280-0166D46511D7}" destId="{4B5C7B81-D4AF-49A2-BC54-B4DAC34BF502}" srcOrd="0" destOrd="0" presId="urn:microsoft.com/office/officeart/2005/8/layout/cycle1"/>
    <dgm:cxn modelId="{C357B5AB-7829-4705-B410-53B2DF71BF30}" type="presOf" srcId="{E2B78EF6-9545-46FE-B367-C5543912A8C4}" destId="{488921CB-8953-475D-8CF0-E3C09229F8AA}" srcOrd="0" destOrd="0" presId="urn:microsoft.com/office/officeart/2005/8/layout/cycle1"/>
    <dgm:cxn modelId="{3E226210-01C9-4787-925D-150A256F418C}" type="presOf" srcId="{2F9AE807-4E5F-4CD2-83F5-E0C0AD2EECF7}" destId="{D6326D30-8E78-4AB1-8160-38A6CE7FA81F}" srcOrd="0" destOrd="0" presId="urn:microsoft.com/office/officeart/2005/8/layout/cycle1"/>
    <dgm:cxn modelId="{AE0B1FCE-E6C8-47FA-B55F-AF62FFE45E0C}" type="presOf" srcId="{A6160523-79BA-4046-B6CB-E3D05AFDC1CD}" destId="{DAE5F12F-F971-4C52-ABD0-A48A635CA571}" srcOrd="0" destOrd="0" presId="urn:microsoft.com/office/officeart/2005/8/layout/cycle1"/>
    <dgm:cxn modelId="{D308409F-99B4-49BB-B941-9EA588212323}" srcId="{760E4E8C-BB73-4FBD-96D7-F591608B789A}" destId="{DD483908-9960-4279-920F-377444668279}" srcOrd="5" destOrd="0" parTransId="{33D3B890-1863-4E9C-AEEF-0A1CA658995B}" sibTransId="{EE1ED72D-9209-44EE-8215-101F7FBA56CD}"/>
    <dgm:cxn modelId="{13DF2420-2327-4610-8837-8723CA31346A}" type="presOf" srcId="{EE1ED72D-9209-44EE-8215-101F7FBA56CD}" destId="{F5BA6341-032A-4FB9-AB52-0D39A9622B74}" srcOrd="0" destOrd="0" presId="urn:microsoft.com/office/officeart/2005/8/layout/cycle1"/>
    <dgm:cxn modelId="{BEECAA96-82A0-4530-A3A5-93180D2007F4}" srcId="{760E4E8C-BB73-4FBD-96D7-F591608B789A}" destId="{C25D499F-1B41-4CD8-924B-1AEC300572AA}" srcOrd="7" destOrd="0" parTransId="{22A24C7F-7D7D-482C-85F1-8BF4F6658C8A}" sibTransId="{FE3FD4EF-F05F-4399-AC98-CC5565C75B30}"/>
    <dgm:cxn modelId="{A8261046-4E5F-4949-BA3C-2EDD4ECBAEA1}" srcId="{760E4E8C-BB73-4FBD-96D7-F591608B789A}" destId="{A6160523-79BA-4046-B6CB-E3D05AFDC1CD}" srcOrd="4" destOrd="0" parTransId="{F38DC393-5581-4507-BE3D-ADF94E3A50D6}" sibTransId="{530E4C9C-8997-4094-B26C-44509404BCC4}"/>
    <dgm:cxn modelId="{A4866784-B78E-4286-8C75-E6491DF87DC9}" type="presOf" srcId="{FE3FD4EF-F05F-4399-AC98-CC5565C75B30}" destId="{32E86277-AEF8-49CD-A59A-42C4A517B8B4}" srcOrd="0" destOrd="0" presId="urn:microsoft.com/office/officeart/2005/8/layout/cycle1"/>
    <dgm:cxn modelId="{9BBDA98B-7608-4500-B27D-54AF09CCDFFA}" type="presOf" srcId="{C25D499F-1B41-4CD8-924B-1AEC300572AA}" destId="{183FF233-9263-4D1B-8B20-BBD46B7C7D0C}" srcOrd="0" destOrd="0" presId="urn:microsoft.com/office/officeart/2005/8/layout/cycle1"/>
    <dgm:cxn modelId="{290C8F30-A3A7-4249-B163-635EF87C9038}" srcId="{760E4E8C-BB73-4FBD-96D7-F591608B789A}" destId="{D051B40F-E435-42A0-B336-03C1D53A39E1}" srcOrd="3" destOrd="0" parTransId="{2B179FD9-CE89-4B00-B5F4-B2D885C4D570}" sibTransId="{E2B78EF6-9545-46FE-B367-C5543912A8C4}"/>
    <dgm:cxn modelId="{C4124A5D-C554-4F10-8149-1FFAC781823D}" srcId="{760E4E8C-BB73-4FBD-96D7-F591608B789A}" destId="{15A93353-992F-4970-AF8E-C84ECD1174BE}" srcOrd="2" destOrd="0" parTransId="{7152F6AB-0765-41BF-8076-3F6BD5535273}" sibTransId="{6CB196FA-A529-4D04-ACB4-7821D504FBD2}"/>
    <dgm:cxn modelId="{2729ECF4-7902-454E-BD1B-A40DEBEF5B14}" type="presParOf" srcId="{2CF4BB33-E2BC-4C79-AA00-5A619A258EFC}" destId="{FC8EEBC8-E5B1-4334-A684-64116A25C3B6}" srcOrd="0" destOrd="0" presId="urn:microsoft.com/office/officeart/2005/8/layout/cycle1"/>
    <dgm:cxn modelId="{D3A8784D-CEE5-4D94-96C6-29A500D15232}" type="presParOf" srcId="{2CF4BB33-E2BC-4C79-AA00-5A619A258EFC}" destId="{38707FA4-107F-403E-8874-340A7FB1CBB3}" srcOrd="1" destOrd="0" presId="urn:microsoft.com/office/officeart/2005/8/layout/cycle1"/>
    <dgm:cxn modelId="{126D63FB-AC76-42DA-A387-42E520E93AB8}" type="presParOf" srcId="{2CF4BB33-E2BC-4C79-AA00-5A619A258EFC}" destId="{D6326D30-8E78-4AB1-8160-38A6CE7FA81F}" srcOrd="2" destOrd="0" presId="urn:microsoft.com/office/officeart/2005/8/layout/cycle1"/>
    <dgm:cxn modelId="{8976C6DC-31D1-468D-B988-221D15BDD5E0}" type="presParOf" srcId="{2CF4BB33-E2BC-4C79-AA00-5A619A258EFC}" destId="{5CC3944F-8D37-441C-8D55-347AF7DD3E98}" srcOrd="3" destOrd="0" presId="urn:microsoft.com/office/officeart/2005/8/layout/cycle1"/>
    <dgm:cxn modelId="{686CB412-486F-405B-AAC1-9CCDCD424062}" type="presParOf" srcId="{2CF4BB33-E2BC-4C79-AA00-5A619A258EFC}" destId="{44D1DDCF-6717-46B2-8FE3-E3DE482A2CC4}" srcOrd="4" destOrd="0" presId="urn:microsoft.com/office/officeart/2005/8/layout/cycle1"/>
    <dgm:cxn modelId="{2CEC9427-B838-45AE-AC41-888F13AC29DF}" type="presParOf" srcId="{2CF4BB33-E2BC-4C79-AA00-5A619A258EFC}" destId="{828F6562-EAC6-4193-8D9D-F216CE26155E}" srcOrd="5" destOrd="0" presId="urn:microsoft.com/office/officeart/2005/8/layout/cycle1"/>
    <dgm:cxn modelId="{04F49CCA-F28D-4A39-BC64-7F3B691B4807}" type="presParOf" srcId="{2CF4BB33-E2BC-4C79-AA00-5A619A258EFC}" destId="{AF3AA937-6012-48DA-97B8-491F47EC4F9C}" srcOrd="6" destOrd="0" presId="urn:microsoft.com/office/officeart/2005/8/layout/cycle1"/>
    <dgm:cxn modelId="{348C13AC-36AA-43EB-8BBC-D338A649A400}" type="presParOf" srcId="{2CF4BB33-E2BC-4C79-AA00-5A619A258EFC}" destId="{17587D0A-78C7-49D6-8693-BBB4FB075688}" srcOrd="7" destOrd="0" presId="urn:microsoft.com/office/officeart/2005/8/layout/cycle1"/>
    <dgm:cxn modelId="{19A903E2-E875-4CE1-8F8A-0AD0E7CAAE0A}" type="presParOf" srcId="{2CF4BB33-E2BC-4C79-AA00-5A619A258EFC}" destId="{08ED21C4-BA7A-41C0-996C-86A2DA6D3F86}" srcOrd="8" destOrd="0" presId="urn:microsoft.com/office/officeart/2005/8/layout/cycle1"/>
    <dgm:cxn modelId="{251329E5-CC64-4EA5-80BC-B0EA081CCE88}" type="presParOf" srcId="{2CF4BB33-E2BC-4C79-AA00-5A619A258EFC}" destId="{6AB63426-7FCE-49C9-9E13-4B5CF9C9F8A1}" srcOrd="9" destOrd="0" presId="urn:microsoft.com/office/officeart/2005/8/layout/cycle1"/>
    <dgm:cxn modelId="{60703DBD-350B-48E4-B970-561FE0403371}" type="presParOf" srcId="{2CF4BB33-E2BC-4C79-AA00-5A619A258EFC}" destId="{DD6E7A6E-989D-4F9B-8C1D-3AB5283C5A37}" srcOrd="10" destOrd="0" presId="urn:microsoft.com/office/officeart/2005/8/layout/cycle1"/>
    <dgm:cxn modelId="{40010C74-A43F-49E4-8A53-D605BE3C5A52}" type="presParOf" srcId="{2CF4BB33-E2BC-4C79-AA00-5A619A258EFC}" destId="{488921CB-8953-475D-8CF0-E3C09229F8AA}" srcOrd="11" destOrd="0" presId="urn:microsoft.com/office/officeart/2005/8/layout/cycle1"/>
    <dgm:cxn modelId="{40654A92-07FB-4874-B5EA-725F4B61F278}" type="presParOf" srcId="{2CF4BB33-E2BC-4C79-AA00-5A619A258EFC}" destId="{8732A183-5F9A-4F10-875D-2FD3272AD17F}" srcOrd="12" destOrd="0" presId="urn:microsoft.com/office/officeart/2005/8/layout/cycle1"/>
    <dgm:cxn modelId="{D26E770C-F77E-4E66-B6C0-F359FE26F42E}" type="presParOf" srcId="{2CF4BB33-E2BC-4C79-AA00-5A619A258EFC}" destId="{DAE5F12F-F971-4C52-ABD0-A48A635CA571}" srcOrd="13" destOrd="0" presId="urn:microsoft.com/office/officeart/2005/8/layout/cycle1"/>
    <dgm:cxn modelId="{E72D3A32-8C48-49C2-9F74-1312B32624A5}" type="presParOf" srcId="{2CF4BB33-E2BC-4C79-AA00-5A619A258EFC}" destId="{C4DA7853-5E37-41C3-A907-43A65E3B3756}" srcOrd="14" destOrd="0" presId="urn:microsoft.com/office/officeart/2005/8/layout/cycle1"/>
    <dgm:cxn modelId="{C3F75930-C396-4B9B-A6F4-0BEC5067CB61}" type="presParOf" srcId="{2CF4BB33-E2BC-4C79-AA00-5A619A258EFC}" destId="{0FC55136-458E-4EF8-AE39-B6AD46EB63A6}" srcOrd="15" destOrd="0" presId="urn:microsoft.com/office/officeart/2005/8/layout/cycle1"/>
    <dgm:cxn modelId="{CD66356E-CC62-4731-A0BA-F3D57CB606D9}" type="presParOf" srcId="{2CF4BB33-E2BC-4C79-AA00-5A619A258EFC}" destId="{38F6EA40-F0F5-4C8A-B1F1-CDA26206D6AF}" srcOrd="16" destOrd="0" presId="urn:microsoft.com/office/officeart/2005/8/layout/cycle1"/>
    <dgm:cxn modelId="{49463A28-0B2D-466B-9709-1A3772D2A237}" type="presParOf" srcId="{2CF4BB33-E2BC-4C79-AA00-5A619A258EFC}" destId="{F5BA6341-032A-4FB9-AB52-0D39A9622B74}" srcOrd="17" destOrd="0" presId="urn:microsoft.com/office/officeart/2005/8/layout/cycle1"/>
    <dgm:cxn modelId="{FF10A1D1-4656-4CE8-A8D3-2BB898D00BD8}" type="presParOf" srcId="{2CF4BB33-E2BC-4C79-AA00-5A619A258EFC}" destId="{FB21FF7C-9BB6-4209-803D-6919FF319E64}" srcOrd="18" destOrd="0" presId="urn:microsoft.com/office/officeart/2005/8/layout/cycle1"/>
    <dgm:cxn modelId="{A1DA3475-3E43-4823-9783-4FCE50A22BFB}" type="presParOf" srcId="{2CF4BB33-E2BC-4C79-AA00-5A619A258EFC}" destId="{E922A717-6DAE-4311-ADA2-30BF81E0D348}" srcOrd="19" destOrd="0" presId="urn:microsoft.com/office/officeart/2005/8/layout/cycle1"/>
    <dgm:cxn modelId="{62EF6251-027A-4F2C-948A-9F09599BBD68}" type="presParOf" srcId="{2CF4BB33-E2BC-4C79-AA00-5A619A258EFC}" destId="{4B5C7B81-D4AF-49A2-BC54-B4DAC34BF502}" srcOrd="20" destOrd="0" presId="urn:microsoft.com/office/officeart/2005/8/layout/cycle1"/>
    <dgm:cxn modelId="{C6707AAB-4BAB-409E-9C71-D7E25B5F0CFF}" type="presParOf" srcId="{2CF4BB33-E2BC-4C79-AA00-5A619A258EFC}" destId="{95D0F190-4666-41E0-96E9-16E7D5F655AE}" srcOrd="21" destOrd="0" presId="urn:microsoft.com/office/officeart/2005/8/layout/cycle1"/>
    <dgm:cxn modelId="{A65703D2-A41B-4926-90A7-2DBFCF842568}" type="presParOf" srcId="{2CF4BB33-E2BC-4C79-AA00-5A619A258EFC}" destId="{183FF233-9263-4D1B-8B20-BBD46B7C7D0C}" srcOrd="22" destOrd="0" presId="urn:microsoft.com/office/officeart/2005/8/layout/cycle1"/>
    <dgm:cxn modelId="{898FF5BA-63DB-4FB7-8750-1FCD3DBCBBDA}" type="presParOf" srcId="{2CF4BB33-E2BC-4C79-AA00-5A619A258EFC}" destId="{32E86277-AEF8-49CD-A59A-42C4A517B8B4}" srcOrd="23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707FA4-107F-403E-8874-340A7FB1CBB3}">
      <dsp:nvSpPr>
        <dsp:cNvPr id="0" name=""/>
        <dsp:cNvSpPr/>
      </dsp:nvSpPr>
      <dsp:spPr>
        <a:xfrm>
          <a:off x="5130868" y="2816"/>
          <a:ext cx="1149697" cy="1149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5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Дұрыс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5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тамақтану</a:t>
          </a:r>
          <a:r>
            <a:rPr kumimoji="0" lang="kk-KZ" sz="1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.</a:t>
          </a:r>
          <a:endParaRPr kumimoji="0" lang="ru-RU" sz="1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sp:txBody>
      <dsp:txXfrm>
        <a:off x="5130868" y="2816"/>
        <a:ext cx="1149697" cy="1149697"/>
      </dsp:txXfrm>
    </dsp:sp>
    <dsp:sp modelId="{D6326D30-8E78-4AB1-8160-38A6CE7FA81F}">
      <dsp:nvSpPr>
        <dsp:cNvPr id="0" name=""/>
        <dsp:cNvSpPr/>
      </dsp:nvSpPr>
      <dsp:spPr>
        <a:xfrm>
          <a:off x="1366581" y="109281"/>
          <a:ext cx="6410837" cy="6410837"/>
        </a:xfrm>
        <a:prstGeom prst="circularArrow">
          <a:avLst>
            <a:gd name="adj1" fmla="val 3497"/>
            <a:gd name="adj2" fmla="val 216829"/>
            <a:gd name="adj3" fmla="val 19269951"/>
            <a:gd name="adj4" fmla="val 18313220"/>
            <a:gd name="adj5" fmla="val 408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D1DDCF-6717-46B2-8FE3-E3DE482A2CC4}">
      <dsp:nvSpPr>
        <dsp:cNvPr id="0" name=""/>
        <dsp:cNvSpPr/>
      </dsp:nvSpPr>
      <dsp:spPr>
        <a:xfrm>
          <a:off x="6734186" y="1606134"/>
          <a:ext cx="1149697" cy="1149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Жеке бас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тазалығын сақтау</a:t>
          </a:r>
          <a:endParaRPr kumimoji="0" lang="ru-RU" sz="16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endParaRPr>
        </a:p>
      </dsp:txBody>
      <dsp:txXfrm>
        <a:off x="6734186" y="1606134"/>
        <a:ext cx="1149697" cy="1149697"/>
      </dsp:txXfrm>
    </dsp:sp>
    <dsp:sp modelId="{828F6562-EAC6-4193-8D9D-F216CE26155E}">
      <dsp:nvSpPr>
        <dsp:cNvPr id="0" name=""/>
        <dsp:cNvSpPr/>
      </dsp:nvSpPr>
      <dsp:spPr>
        <a:xfrm>
          <a:off x="1366581" y="109281"/>
          <a:ext cx="6410837" cy="6410837"/>
        </a:xfrm>
        <a:prstGeom prst="circularArrow">
          <a:avLst>
            <a:gd name="adj1" fmla="val 3497"/>
            <a:gd name="adj2" fmla="val 216829"/>
            <a:gd name="adj3" fmla="val 435593"/>
            <a:gd name="adj4" fmla="val 20947578"/>
            <a:gd name="adj5" fmla="val 408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587D0A-78C7-49D6-8693-BBB4FB075688}">
      <dsp:nvSpPr>
        <dsp:cNvPr id="0" name=""/>
        <dsp:cNvSpPr/>
      </dsp:nvSpPr>
      <dsp:spPr>
        <a:xfrm>
          <a:off x="6734186" y="3873568"/>
          <a:ext cx="1149697" cy="1149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5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Күн тәртібін дұрыс сақтау</a:t>
          </a:r>
          <a:r>
            <a:rPr kumimoji="0" lang="kk-KZ" sz="1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.</a:t>
          </a:r>
          <a:endParaRPr kumimoji="0" lang="ru-RU" sz="1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sp:txBody>
      <dsp:txXfrm>
        <a:off x="6734186" y="3873568"/>
        <a:ext cx="1149697" cy="1149697"/>
      </dsp:txXfrm>
    </dsp:sp>
    <dsp:sp modelId="{08ED21C4-BA7A-41C0-996C-86A2DA6D3F86}">
      <dsp:nvSpPr>
        <dsp:cNvPr id="0" name=""/>
        <dsp:cNvSpPr/>
      </dsp:nvSpPr>
      <dsp:spPr>
        <a:xfrm>
          <a:off x="1366581" y="109281"/>
          <a:ext cx="6410837" cy="6410837"/>
        </a:xfrm>
        <a:prstGeom prst="circularArrow">
          <a:avLst>
            <a:gd name="adj1" fmla="val 3497"/>
            <a:gd name="adj2" fmla="val 216829"/>
            <a:gd name="adj3" fmla="val 3069951"/>
            <a:gd name="adj4" fmla="val 2113220"/>
            <a:gd name="adj5" fmla="val 408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E7A6E-989D-4F9B-8C1D-3AB5283C5A37}">
      <dsp:nvSpPr>
        <dsp:cNvPr id="0" name=""/>
        <dsp:cNvSpPr/>
      </dsp:nvSpPr>
      <dsp:spPr>
        <a:xfrm>
          <a:off x="5130868" y="5476886"/>
          <a:ext cx="1149697" cy="1149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5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Табиғи шынығу</a:t>
          </a:r>
          <a:r>
            <a:rPr kumimoji="0" lang="kk-KZ" sz="1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.</a:t>
          </a:r>
          <a:endParaRPr kumimoji="0" lang="ru-RU" sz="1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sp:txBody>
      <dsp:txXfrm>
        <a:off x="5130868" y="5476886"/>
        <a:ext cx="1149697" cy="1149697"/>
      </dsp:txXfrm>
    </dsp:sp>
    <dsp:sp modelId="{488921CB-8953-475D-8CF0-E3C09229F8AA}">
      <dsp:nvSpPr>
        <dsp:cNvPr id="0" name=""/>
        <dsp:cNvSpPr/>
      </dsp:nvSpPr>
      <dsp:spPr>
        <a:xfrm>
          <a:off x="1366581" y="109281"/>
          <a:ext cx="6410837" cy="6410837"/>
        </a:xfrm>
        <a:prstGeom prst="circularArrow">
          <a:avLst>
            <a:gd name="adj1" fmla="val 3497"/>
            <a:gd name="adj2" fmla="val 216829"/>
            <a:gd name="adj3" fmla="val 5835593"/>
            <a:gd name="adj4" fmla="val 4747578"/>
            <a:gd name="adj5" fmla="val 408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5F12F-F971-4C52-ABD0-A48A635CA571}">
      <dsp:nvSpPr>
        <dsp:cNvPr id="0" name=""/>
        <dsp:cNvSpPr/>
      </dsp:nvSpPr>
      <dsp:spPr>
        <a:xfrm>
          <a:off x="2863434" y="5476886"/>
          <a:ext cx="1149697" cy="1149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5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Жұқпалы аурудан                               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5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сақтана білу                     .          </a:t>
          </a:r>
          <a:endParaRPr kumimoji="0" lang="ru-RU" sz="1500" b="1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sp:txBody>
      <dsp:txXfrm>
        <a:off x="2863434" y="5476886"/>
        <a:ext cx="1149697" cy="1149697"/>
      </dsp:txXfrm>
    </dsp:sp>
    <dsp:sp modelId="{C4DA7853-5E37-41C3-A907-43A65E3B3756}">
      <dsp:nvSpPr>
        <dsp:cNvPr id="0" name=""/>
        <dsp:cNvSpPr/>
      </dsp:nvSpPr>
      <dsp:spPr>
        <a:xfrm>
          <a:off x="1366581" y="109281"/>
          <a:ext cx="6410837" cy="6410837"/>
        </a:xfrm>
        <a:prstGeom prst="circularArrow">
          <a:avLst>
            <a:gd name="adj1" fmla="val 3497"/>
            <a:gd name="adj2" fmla="val 216829"/>
            <a:gd name="adj3" fmla="val 8469951"/>
            <a:gd name="adj4" fmla="val 7513220"/>
            <a:gd name="adj5" fmla="val 408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F6EA40-F0F5-4C8A-B1F1-CDA26206D6AF}">
      <dsp:nvSpPr>
        <dsp:cNvPr id="0" name=""/>
        <dsp:cNvSpPr/>
      </dsp:nvSpPr>
      <dsp:spPr>
        <a:xfrm>
          <a:off x="1260116" y="3873568"/>
          <a:ext cx="1149697" cy="1149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5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Қайрымды болу.</a:t>
          </a:r>
          <a:endParaRPr kumimoji="0" lang="ru-RU" sz="15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sp:txBody>
      <dsp:txXfrm>
        <a:off x="1260116" y="3873568"/>
        <a:ext cx="1149697" cy="1149697"/>
      </dsp:txXfrm>
    </dsp:sp>
    <dsp:sp modelId="{F5BA6341-032A-4FB9-AB52-0D39A9622B74}">
      <dsp:nvSpPr>
        <dsp:cNvPr id="0" name=""/>
        <dsp:cNvSpPr/>
      </dsp:nvSpPr>
      <dsp:spPr>
        <a:xfrm>
          <a:off x="1366581" y="109281"/>
          <a:ext cx="6410837" cy="6410837"/>
        </a:xfrm>
        <a:prstGeom prst="circularArrow">
          <a:avLst>
            <a:gd name="adj1" fmla="val 3497"/>
            <a:gd name="adj2" fmla="val 216829"/>
            <a:gd name="adj3" fmla="val 11235593"/>
            <a:gd name="adj4" fmla="val 10147578"/>
            <a:gd name="adj5" fmla="val 408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22A717-6DAE-4311-ADA2-30BF81E0D348}">
      <dsp:nvSpPr>
        <dsp:cNvPr id="0" name=""/>
        <dsp:cNvSpPr/>
      </dsp:nvSpPr>
      <dsp:spPr>
        <a:xfrm>
          <a:off x="1260116" y="1606134"/>
          <a:ext cx="1149697" cy="1149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Темекі,арақ,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</a:t>
          </a:r>
          <a:r>
            <a:rPr kumimoji="0" lang="kk-KZ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нашақорлықтан аулақ болу.  </a:t>
          </a:r>
          <a:endParaRPr kumimoji="0" lang="ru-RU" sz="16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1260116" y="1606134"/>
        <a:ext cx="1149697" cy="1149697"/>
      </dsp:txXfrm>
    </dsp:sp>
    <dsp:sp modelId="{4B5C7B81-D4AF-49A2-BC54-B4DAC34BF502}">
      <dsp:nvSpPr>
        <dsp:cNvPr id="0" name=""/>
        <dsp:cNvSpPr/>
      </dsp:nvSpPr>
      <dsp:spPr>
        <a:xfrm>
          <a:off x="1366581" y="109281"/>
          <a:ext cx="6410837" cy="6410837"/>
        </a:xfrm>
        <a:prstGeom prst="circularArrow">
          <a:avLst>
            <a:gd name="adj1" fmla="val 3497"/>
            <a:gd name="adj2" fmla="val 216829"/>
            <a:gd name="adj3" fmla="val 13869951"/>
            <a:gd name="adj4" fmla="val 12913220"/>
            <a:gd name="adj5" fmla="val 408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3FF233-9263-4D1B-8B20-BBD46B7C7D0C}">
      <dsp:nvSpPr>
        <dsp:cNvPr id="0" name=""/>
        <dsp:cNvSpPr/>
      </dsp:nvSpPr>
      <dsp:spPr>
        <a:xfrm>
          <a:off x="2863434" y="2816"/>
          <a:ext cx="1149697" cy="1149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5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Спортпен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sz="15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айналысу</a:t>
          </a:r>
          <a:r>
            <a:rPr kumimoji="0" lang="kk-KZ" sz="1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.</a:t>
          </a:r>
          <a:endParaRPr kumimoji="0" lang="ru-RU" sz="1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sp:txBody>
      <dsp:txXfrm>
        <a:off x="2863434" y="2816"/>
        <a:ext cx="1149697" cy="1149697"/>
      </dsp:txXfrm>
    </dsp:sp>
    <dsp:sp modelId="{32E86277-AEF8-49CD-A59A-42C4A517B8B4}">
      <dsp:nvSpPr>
        <dsp:cNvPr id="0" name=""/>
        <dsp:cNvSpPr/>
      </dsp:nvSpPr>
      <dsp:spPr>
        <a:xfrm>
          <a:off x="1366581" y="109281"/>
          <a:ext cx="6410837" cy="6410837"/>
        </a:xfrm>
        <a:prstGeom prst="circularArrow">
          <a:avLst>
            <a:gd name="adj1" fmla="val 3497"/>
            <a:gd name="adj2" fmla="val 216829"/>
            <a:gd name="adj3" fmla="val 16635593"/>
            <a:gd name="adj4" fmla="val 15547578"/>
            <a:gd name="adj5" fmla="val 408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80064-7A44-428B-81F8-0516DA72D1BC}" type="datetimeFigureOut">
              <a:rPr lang="ru-RU" smtClean="0"/>
              <a:pPr/>
              <a:t>24.11.2019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9E1F9-02EC-46B7-A6B4-589A55E951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939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99E1F9-02EC-46B7-A6B4-589A55E9515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99E1F9-02EC-46B7-A6B4-589A55E9515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E52A96D-6EF2-49F6-BEE3-C9B84038CED3}" type="datetimeFigureOut">
              <a:rPr lang="ru-RU"/>
              <a:pPr/>
              <a:t>24.11.2019</a:t>
            </a:fld>
            <a:endParaRPr lang="ru-RU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7DBD67D-C513-4F81-A124-0BA86565DA8D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26632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26633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34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35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6636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26637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38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39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0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1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6642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26643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44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45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6646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6647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8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9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0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1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6652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53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D976A7-F130-4F6B-896A-00D8A0154592}" type="datetimeFigureOut">
              <a:rPr lang="ru-RU"/>
              <a:pPr/>
              <a:t>24.11.2019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231DF0-CA9A-47E5-94C9-9E537698F3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4F3B9-EEC1-4990-9AA8-709797306EC2}" type="datetimeFigureOut">
              <a:rPr lang="ru-RU"/>
              <a:pPr/>
              <a:t>24.11.2019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82431-A858-439C-B697-FF0063E9806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70AB3-6DD5-44F7-B632-7AC6A68EE3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3C79C-8ABE-4F04-9B5F-39EAAB414E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A88C18-766B-4C63-8808-5362C38EA2FC}" type="datetimeFigureOut">
              <a:rPr lang="ru-RU"/>
              <a:pPr/>
              <a:t>24.11.2019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C6D33-CB7C-49C7-83C1-1897C521DBF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2E452C-E29A-4D14-827C-1CB220D79900}" type="datetimeFigureOut">
              <a:rPr lang="ru-RU"/>
              <a:pPr/>
              <a:t>24.11.2019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934E9C-947A-4662-A378-039D7839087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AE8344-7F03-4803-86F2-3531C05B7706}" type="datetimeFigureOut">
              <a:rPr lang="ru-RU"/>
              <a:pPr/>
              <a:t>24.11.2019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BF0264-78E5-4AA2-8DAB-A11A25DCE2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995371-01E4-4B75-B19E-B68AA3397572}" type="datetimeFigureOut">
              <a:rPr lang="ru-RU"/>
              <a:pPr/>
              <a:t>24.11.2019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52B8C4-BB27-43A7-98B9-81FB6C8657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8A1A27-A942-4C56-85C9-DF095FA4A565}" type="datetimeFigureOut">
              <a:rPr lang="ru-RU"/>
              <a:pPr/>
              <a:t>24.11.2019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D3CA5-07FD-46B4-BFDF-EE1559AAD9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407B24-3087-4AD8-BB39-23E64B6952C7}" type="datetimeFigureOut">
              <a:rPr lang="ru-RU"/>
              <a:pPr/>
              <a:t>24.11.2019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D2D8AA-7E0E-41D8-8932-7BBBFC12555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8F309A-2D11-4979-BBEC-54F8A1B9B147}" type="datetimeFigureOut">
              <a:rPr lang="ru-RU"/>
              <a:pPr/>
              <a:t>24.11.2019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28A85-A174-4389-A226-07C8F9C783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84DC5C-9718-4014-8D8B-A8B0446FA87F}" type="datetimeFigureOut">
              <a:rPr lang="ru-RU"/>
              <a:pPr/>
              <a:t>24.11.2019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B6AACD-7F3E-4147-9581-7A185D8F21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2A81D2F6-6E32-40CF-BFBE-9DF7B01DDB2F}" type="datetimeFigureOut">
              <a:rPr lang="ru-RU"/>
              <a:pPr/>
              <a:t>24.11.2019</a:t>
            </a:fld>
            <a:endParaRPr lang="ru-RU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9432198C-6EE9-4E0E-8FCD-98FC0789ED1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2560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5610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561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1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562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562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562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2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2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625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6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7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5628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5629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0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1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2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3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4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5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36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5637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5638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39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64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564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5642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5643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5644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5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6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7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8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9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50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51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565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6" r:id="rId12"/>
    <p:sldLayoutId id="2147483677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57200"/>
            <a:ext cx="8077200" cy="5668963"/>
          </a:xfrm>
        </p:spPr>
        <p:txBody>
          <a:bodyPr/>
          <a:lstStyle/>
          <a:p>
            <a:pPr algn="ctr">
              <a:buFontTx/>
              <a:buNone/>
            </a:pPr>
            <a:endParaRPr lang="kk-KZ" sz="4000" b="1" i="1" dirty="0" smtClean="0"/>
          </a:p>
          <a:p>
            <a:pPr algn="ctr">
              <a:buFontTx/>
              <a:buNone/>
            </a:pPr>
            <a:r>
              <a:rPr lang="kk-KZ" sz="4400" b="1" i="1" dirty="0" smtClean="0">
                <a:latin typeface="Times New Roman" pitchFamily="18" charset="0"/>
                <a:cs typeface="Times New Roman" pitchFamily="18" charset="0"/>
              </a:rPr>
              <a:t>3 “А” сыныбы</a:t>
            </a:r>
          </a:p>
          <a:p>
            <a:pPr algn="ctr">
              <a:buFontTx/>
              <a:buNone/>
            </a:pPr>
            <a:r>
              <a:rPr lang="kk-KZ" sz="4400" b="1" i="1" dirty="0" smtClean="0">
                <a:latin typeface="Times New Roman" pitchFamily="18" charset="0"/>
                <a:cs typeface="Times New Roman" pitchFamily="18" charset="0"/>
              </a:rPr>
              <a:t> дүниетану пәнінен </a:t>
            </a:r>
          </a:p>
          <a:p>
            <a:pPr algn="ctr">
              <a:buFontTx/>
              <a:buNone/>
            </a:pPr>
            <a:r>
              <a:rPr lang="kk-KZ" sz="4400" b="1" i="1" dirty="0" smtClean="0">
                <a:latin typeface="Times New Roman" pitchFamily="18" charset="0"/>
                <a:cs typeface="Times New Roman" pitchFamily="18" charset="0"/>
              </a:rPr>
              <a:t>ашық сабақ </a:t>
            </a:r>
          </a:p>
          <a:p>
            <a:pPr algn="ctr">
              <a:buFontTx/>
              <a:buNone/>
            </a:pPr>
            <a:r>
              <a:rPr lang="kk-KZ" sz="4400" b="1" i="1" dirty="0" smtClean="0">
                <a:latin typeface="Times New Roman" pitchFamily="18" charset="0"/>
                <a:cs typeface="Times New Roman" pitchFamily="18" charset="0"/>
              </a:rPr>
              <a:t>Тақырыбы: </a:t>
            </a:r>
          </a:p>
          <a:p>
            <a:pPr algn="ctr">
              <a:buFontTx/>
              <a:buNone/>
            </a:pPr>
            <a:r>
              <a:rPr lang="kk-KZ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“Спорт - денсаулық кепілі!</a:t>
            </a: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100000">
              <a:schemeClr val="hlink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38200" y="-381000"/>
            <a:ext cx="6477000" cy="1371600"/>
          </a:xfrm>
        </p:spPr>
        <p:txBody>
          <a:bodyPr/>
          <a:lstStyle/>
          <a:p>
            <a:pPr algn="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Оқулықпен жұмыс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53340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4273" name="Picture 1" descr="C:\Users\123\Desktop\коньки жарыс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143000"/>
            <a:ext cx="2895600" cy="2336800"/>
          </a:xfrm>
          <a:prstGeom prst="rect">
            <a:avLst/>
          </a:prstGeom>
          <a:noFill/>
        </p:spPr>
      </p:pic>
      <p:pic>
        <p:nvPicPr>
          <p:cNvPr id="54274" name="Picture 2" descr="C:\Users\123\Desktop\футболшылар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1371600"/>
            <a:ext cx="2362200" cy="2133600"/>
          </a:xfrm>
          <a:prstGeom prst="rect">
            <a:avLst/>
          </a:prstGeom>
          <a:noFill/>
        </p:spPr>
      </p:pic>
      <p:pic>
        <p:nvPicPr>
          <p:cNvPr id="54275" name="Picture 3" descr="C:\Users\123\Desktop\хоккей 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1143000"/>
            <a:ext cx="2743200" cy="2162175"/>
          </a:xfrm>
          <a:prstGeom prst="rect">
            <a:avLst/>
          </a:prstGeom>
          <a:noFill/>
        </p:spPr>
      </p:pic>
      <p:pic>
        <p:nvPicPr>
          <p:cNvPr id="54276" name="Picture 4" descr="C:\Users\123\Desktop\шаңғышы 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3581400"/>
            <a:ext cx="2667000" cy="2743200"/>
          </a:xfrm>
          <a:prstGeom prst="rect">
            <a:avLst/>
          </a:prstGeom>
          <a:noFill/>
        </p:spPr>
      </p:pic>
      <p:pic>
        <p:nvPicPr>
          <p:cNvPr id="54277" name="Picture 5" descr="C:\Users\123\Desktop\баскетбол 5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3657600"/>
            <a:ext cx="2438400" cy="2590800"/>
          </a:xfrm>
          <a:prstGeom prst="rect">
            <a:avLst/>
          </a:prstGeom>
          <a:noFill/>
        </p:spPr>
      </p:pic>
      <p:pic>
        <p:nvPicPr>
          <p:cNvPr id="54278" name="Picture 6" descr="C:\Users\123\Desktop\волейбол 3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72200" y="3581400"/>
            <a:ext cx="2362200" cy="266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6"/>
          <p:cNvSpPr>
            <a:spLocks noChangeArrowheads="1" noChangeShapeType="1" noTextEdit="1"/>
          </p:cNvSpPr>
          <p:nvPr/>
        </p:nvSpPr>
        <p:spPr bwMode="auto">
          <a:xfrm>
            <a:off x="762000" y="304800"/>
            <a:ext cx="6629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6526"/>
              </a:avLst>
            </a:prstTxWarp>
          </a:bodyPr>
          <a:lstStyle/>
          <a:p>
            <a:pPr algn="ctr"/>
            <a:r>
              <a:rPr lang="kk-KZ" sz="3600" b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Дәптермен жұмыс</a:t>
            </a:r>
            <a:endParaRPr lang="ru-RU" sz="3600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 rot="11513460">
            <a:off x="1258888" y="1219200"/>
            <a:ext cx="69135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4106" name="WordArt 10"/>
          <p:cNvSpPr>
            <a:spLocks noChangeArrowheads="1" noChangeShapeType="1" noTextEdit="1"/>
          </p:cNvSpPr>
          <p:nvPr/>
        </p:nvSpPr>
        <p:spPr bwMode="auto">
          <a:xfrm>
            <a:off x="2286000" y="381000"/>
            <a:ext cx="50292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6091"/>
              </a:avLst>
            </a:prstTxWarp>
          </a:bodyPr>
          <a:lstStyle/>
          <a:p>
            <a:pPr algn="ctr"/>
            <a:endParaRPr lang="ru-RU" sz="3600" kern="1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3400" y="2133600"/>
            <a:ext cx="8077200" cy="3834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Сөйлемдегі бос орындарды толтыр</a:t>
            </a:r>
          </a:p>
          <a:p>
            <a:pPr>
              <a:lnSpc>
                <a:spcPct val="80000"/>
              </a:lnSpc>
              <a:buFontTx/>
              <a:buNone/>
            </a:pPr>
            <a:endParaRPr lang="kk-KZ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   Мен        (спорт түрі) айналысқым келеді, себебі ...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Сол себепті мен бұл спорт түрін таңдаймын.</a:t>
            </a:r>
          </a:p>
          <a:p>
            <a:pPr>
              <a:lnSpc>
                <a:spcPct val="80000"/>
              </a:lnSpc>
              <a:buFontTx/>
              <a:buNone/>
            </a:pPr>
            <a:endParaRPr lang="kk-KZ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49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Сергіту сәті</a:t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“Пантомима”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Ыммен немесе қозғалыспен қандай да бір спорт түрін бейнелеу.</a:t>
            </a:r>
          </a:p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Қалған оқушылар жауабын табады.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023100" cy="1447800"/>
          </a:xfrm>
        </p:spPr>
        <p:txBody>
          <a:bodyPr/>
          <a:lstStyle/>
          <a:p>
            <a:r>
              <a:rPr lang="kk-KZ" sz="4800" b="1" dirty="0" smtClean="0"/>
              <a:t>“</a:t>
            </a:r>
            <a:r>
              <a:rPr lang="kk-KZ" sz="5400" b="1" dirty="0" smtClean="0">
                <a:latin typeface="Times New Roman" pitchFamily="18" charset="0"/>
                <a:cs typeface="Times New Roman" pitchFamily="18" charset="0"/>
              </a:rPr>
              <a:t>Балалар спорты”</a:t>
            </a:r>
            <a:endParaRPr lang="ru-RU" sz="5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1676400"/>
          </a:xfrm>
        </p:spPr>
        <p:txBody>
          <a:bodyPr/>
          <a:lstStyle/>
          <a:p>
            <a:pPr>
              <a:buFontTx/>
              <a:buNone/>
            </a:pPr>
            <a:endParaRPr lang="kk-KZ" dirty="0" smtClean="0"/>
          </a:p>
        </p:txBody>
      </p:sp>
      <p:sp>
        <p:nvSpPr>
          <p:cNvPr id="35844" name="WordArt 4"/>
          <p:cNvSpPr>
            <a:spLocks noChangeArrowheads="1" noChangeShapeType="1" noTextEdit="1"/>
          </p:cNvSpPr>
          <p:nvPr/>
        </p:nvSpPr>
        <p:spPr bwMode="auto">
          <a:xfrm>
            <a:off x="1143000" y="2133600"/>
            <a:ext cx="6705600" cy="1981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kk-KZ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"/>
                <a:cs typeface="Arial"/>
              </a:rPr>
              <a:t>Бейнеролик</a:t>
            </a:r>
            <a:endParaRPr lang="ru-RU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minipeiz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WordArt 7"/>
          <p:cNvSpPr>
            <a:spLocks noChangeArrowheads="1" noChangeShapeType="1" noTextEdit="1"/>
          </p:cNvSpPr>
          <p:nvPr/>
        </p:nvSpPr>
        <p:spPr bwMode="auto">
          <a:xfrm>
            <a:off x="457200" y="609600"/>
            <a:ext cx="8229600" cy="2895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4121"/>
              </a:avLst>
            </a:prstTxWarp>
          </a:bodyPr>
          <a:lstStyle/>
          <a:p>
            <a:pPr algn="ctr"/>
            <a:r>
              <a:rPr lang="kk-KZ" sz="3600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Спорт және сен</a:t>
            </a:r>
          </a:p>
          <a:p>
            <a:pPr algn="ctr"/>
            <a:r>
              <a:rPr lang="en-US" sz="3600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kk-KZ" sz="3600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топ: Айжанға</a:t>
            </a:r>
            <a:endParaRPr lang="en-US" sz="3600" kern="10" dirty="0" smtClean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kk-KZ" sz="3600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топ: Асқарға</a:t>
            </a:r>
            <a:endParaRPr lang="en-US" sz="3600" kern="10" dirty="0" smtClean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kk-KZ" sz="3600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топ: пікірлерін саралайды</a:t>
            </a:r>
            <a:endParaRPr lang="ru-RU" sz="3600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0" y="228601"/>
          <a:ext cx="9144000" cy="66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8932" name="WordArt 20"/>
          <p:cNvSpPr>
            <a:spLocks noChangeArrowheads="1" noChangeShapeType="1" noTextEdit="1"/>
          </p:cNvSpPr>
          <p:nvPr/>
        </p:nvSpPr>
        <p:spPr bwMode="auto">
          <a:xfrm>
            <a:off x="2895600" y="3124200"/>
            <a:ext cx="3414713" cy="85248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Ауырып ем іздегенше,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Ауырмайтын жол ізде.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96081" y="457200"/>
            <a:ext cx="2213769" cy="793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Рефлексия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00" name="Rectangle 16"/>
          <p:cNvSpPr>
            <a:spLocks noGrp="1" noChangeArrowheads="1"/>
          </p:cNvSpPr>
          <p:nvPr>
            <p:ph type="title"/>
          </p:nvPr>
        </p:nvSpPr>
        <p:spPr>
          <a:xfrm>
            <a:off x="304800" y="990600"/>
            <a:ext cx="7848600" cy="4267200"/>
          </a:xfrm>
        </p:spPr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Үйге тапсырма:</a:t>
            </a:r>
            <a:r>
              <a:rPr lang="kk-KZ" sz="4000" dirty="0" smtClean="0"/>
              <a:t/>
            </a:r>
            <a:br>
              <a:rPr lang="kk-KZ" sz="4000" dirty="0" smtClean="0"/>
            </a:br>
            <a:r>
              <a:rPr lang="kk-KZ" sz="4000" dirty="0" smtClean="0"/>
              <a:t>1.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Оқулықтағы “Өзім жасаймын” айдарындағы тапсырма.</a:t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2. Әртүрлі дерексөздерден белгілі бір спортпен айналысу үшін (өзің таңдаған спорт түрін жаз) қандай қабілеттер болу керек екенін анықта.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Психологиялық дайындық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kk-KZ" dirty="0" smtClean="0"/>
          </a:p>
          <a:p>
            <a:pPr algn="ctr">
              <a:buNone/>
            </a:pPr>
            <a:r>
              <a:rPr lang="kk-KZ" sz="4400" dirty="0" smtClean="0"/>
              <a:t> Ұ</a:t>
            </a:r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йқыңнан ерте тұр,</a:t>
            </a:r>
          </a:p>
          <a:p>
            <a:pPr algn="ctr">
              <a:buNone/>
            </a:pPr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Жадырап жарқын күл.</a:t>
            </a:r>
          </a:p>
          <a:p>
            <a:pPr algn="ctr">
              <a:buNone/>
            </a:pPr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Әдетің </a:t>
            </a:r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болсын әрқашан,</a:t>
            </a:r>
          </a:p>
          <a:p>
            <a:pPr algn="ctr">
              <a:buNone/>
            </a:pPr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Жаттығу жасау, шынығу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Oval 7"/>
          <p:cNvSpPr>
            <a:spLocks noChangeArrowheads="1"/>
          </p:cNvSpPr>
          <p:nvPr/>
        </p:nvSpPr>
        <p:spPr bwMode="auto">
          <a:xfrm>
            <a:off x="3124200" y="2971800"/>
            <a:ext cx="2362200" cy="1595438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2400" b="1" i="1" dirty="0" smtClean="0">
                <a:solidFill>
                  <a:srgbClr val="660033"/>
                </a:solidFill>
                <a:latin typeface="Times New Roman" pitchFamily="18" charset="0"/>
              </a:rPr>
              <a:t>Отбасы </a:t>
            </a:r>
            <a:endParaRPr lang="ru-RU" sz="2400" b="1" i="1" dirty="0">
              <a:solidFill>
                <a:srgbClr val="660033"/>
              </a:solidFill>
              <a:latin typeface="Times New Roman" pitchFamily="18" charset="0"/>
            </a:endParaRPr>
          </a:p>
        </p:txBody>
      </p:sp>
      <p:sp>
        <p:nvSpPr>
          <p:cNvPr id="5126" name="Line 8"/>
          <p:cNvSpPr>
            <a:spLocks noChangeShapeType="1"/>
          </p:cNvSpPr>
          <p:nvPr/>
        </p:nvSpPr>
        <p:spPr bwMode="auto">
          <a:xfrm flipH="1">
            <a:off x="2057400" y="3733800"/>
            <a:ext cx="792163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7" name="Line 9"/>
          <p:cNvSpPr>
            <a:spLocks noChangeShapeType="1"/>
          </p:cNvSpPr>
          <p:nvPr/>
        </p:nvSpPr>
        <p:spPr bwMode="auto">
          <a:xfrm flipH="1" flipV="1">
            <a:off x="2819400" y="2362200"/>
            <a:ext cx="576263" cy="576263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8" name="Line 10"/>
          <p:cNvSpPr>
            <a:spLocks noChangeShapeType="1"/>
          </p:cNvSpPr>
          <p:nvPr/>
        </p:nvSpPr>
        <p:spPr bwMode="auto">
          <a:xfrm flipV="1">
            <a:off x="5105400" y="2209800"/>
            <a:ext cx="431800" cy="64770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9" name="Line 11"/>
          <p:cNvSpPr>
            <a:spLocks noChangeShapeType="1"/>
          </p:cNvSpPr>
          <p:nvPr/>
        </p:nvSpPr>
        <p:spPr bwMode="auto">
          <a:xfrm flipV="1">
            <a:off x="5867400" y="3657600"/>
            <a:ext cx="792163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0" name="Line 12"/>
          <p:cNvSpPr>
            <a:spLocks noChangeShapeType="1"/>
          </p:cNvSpPr>
          <p:nvPr/>
        </p:nvSpPr>
        <p:spPr bwMode="auto">
          <a:xfrm>
            <a:off x="5334000" y="4572000"/>
            <a:ext cx="609600" cy="53340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1" name="Line 13"/>
          <p:cNvSpPr>
            <a:spLocks noChangeShapeType="1"/>
          </p:cNvSpPr>
          <p:nvPr/>
        </p:nvSpPr>
        <p:spPr bwMode="auto">
          <a:xfrm flipH="1">
            <a:off x="2819400" y="4419600"/>
            <a:ext cx="533400" cy="53340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3" name="Line 9"/>
          <p:cNvSpPr>
            <a:spLocks noChangeShapeType="1"/>
          </p:cNvSpPr>
          <p:nvPr/>
        </p:nvSpPr>
        <p:spPr bwMode="auto">
          <a:xfrm flipV="1">
            <a:off x="4310063" y="1981200"/>
            <a:ext cx="33337" cy="804863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4" name="Line 9"/>
          <p:cNvSpPr>
            <a:spLocks noChangeShapeType="1"/>
          </p:cNvSpPr>
          <p:nvPr/>
        </p:nvSpPr>
        <p:spPr bwMode="auto">
          <a:xfrm flipH="1">
            <a:off x="4267200" y="4724400"/>
            <a:ext cx="76200" cy="91440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5" name="WordArt 15"/>
          <p:cNvSpPr>
            <a:spLocks noChangeArrowheads="1" noChangeShapeType="1" noTextEdit="1"/>
          </p:cNvSpPr>
          <p:nvPr/>
        </p:nvSpPr>
        <p:spPr bwMode="auto">
          <a:xfrm>
            <a:off x="2057400" y="381000"/>
            <a:ext cx="5391150" cy="600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Үй тапсырмасын тексеру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870700" cy="1295400"/>
          </a:xfrm>
        </p:spPr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Ой қозғау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914400" y="1828800"/>
            <a:ext cx="7467600" cy="4495800"/>
          </a:xfrm>
        </p:spPr>
        <p:txBody>
          <a:bodyPr/>
          <a:lstStyle/>
          <a:p>
            <a:pPr>
              <a:buNone/>
            </a:pPr>
            <a:endParaRPr lang="kk-KZ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   Спорт - сенің серігің,</a:t>
            </a:r>
          </a:p>
          <a:p>
            <a:pPr algn="ctr">
              <a:buNone/>
            </a:pPr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Жанға дауа, қолға күш.</a:t>
            </a:r>
          </a:p>
          <a:p>
            <a:pPr algn="ctr">
              <a:buNone/>
            </a:pPr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Сергітетін адамды</a:t>
            </a:r>
          </a:p>
          <a:p>
            <a:pPr algn="ctr">
              <a:buNone/>
            </a:pPr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Қимыл менен қозғалыс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WordArt 4"/>
          <p:cNvSpPr>
            <a:spLocks noChangeArrowheads="1" noChangeShapeType="1" noTextEdit="1"/>
          </p:cNvSpPr>
          <p:nvPr/>
        </p:nvSpPr>
        <p:spPr bwMode="auto">
          <a:xfrm>
            <a:off x="685800" y="990600"/>
            <a:ext cx="7924800" cy="3733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962"/>
              </a:avLst>
            </a:prstTxWarp>
          </a:bodyPr>
          <a:lstStyle/>
          <a:p>
            <a:pPr algn="ctr"/>
            <a:r>
              <a:rPr lang="ru-RU" sz="3600" i="1" kern="10" dirty="0" err="1" smtClean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Сабақтың тақырыбы:</a:t>
            </a:r>
            <a:r>
              <a:rPr lang="ru-RU" sz="3600" i="1" kern="10" dirty="0" smtClean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</a:p>
          <a:p>
            <a:pPr algn="ctr"/>
            <a:r>
              <a:rPr lang="ru-RU" sz="3600" i="1" kern="10" dirty="0" err="1" smtClean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«Спорт-денсаулық кепілі</a:t>
            </a:r>
            <a:r>
              <a:rPr lang="ru-RU" sz="3600" i="1" kern="10" dirty="0" smtClean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!"</a:t>
            </a:r>
            <a:endParaRPr lang="ru-RU" sz="3600" i="1" kern="10" dirty="0">
              <a:ln w="9525">
                <a:solidFill>
                  <a:srgbClr val="CC00FF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3446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3581400" y="0"/>
            <a:ext cx="50292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3635"/>
              </a:avLst>
            </a:prstTxWarp>
          </a:bodyPr>
          <a:lstStyle/>
          <a:p>
            <a:pPr algn="ctr"/>
            <a:endParaRPr lang="ru-RU" sz="3600" b="1" i="1" kern="10" dirty="0" smtClean="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prstShdw prst="shdw13" dist="53882" dir="13500000">
                  <a:srgbClr val="808080">
                    <a:alpha val="50000"/>
                  </a:srgbClr>
                </a:prst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i="1" kern="10" dirty="0" err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prstShdw prst="shdw13" dist="53882" dir="13500000">
                    <a:srgbClr val="808080">
                      <a:alpha val="50000"/>
                    </a:srgbClr>
                  </a:prstShdw>
                </a:effectLst>
                <a:latin typeface="Times New Roman" pitchFamily="18" charset="0"/>
                <a:cs typeface="Times New Roman" pitchFamily="18" charset="0"/>
              </a:rPr>
              <a:t>Сабақтың мақсаты</a:t>
            </a:r>
            <a:r>
              <a:rPr lang="ru-RU" sz="3600" i="1" kern="10" dirty="0" err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prstShdw prst="shdw13" dist="53882" dir="13500000">
                    <a:srgbClr val="808080">
                      <a:alpha val="50000"/>
                    </a:srgbClr>
                  </a:prstShdw>
                </a:effectLst>
                <a:latin typeface="Arial"/>
                <a:cs typeface="Arial"/>
              </a:rPr>
              <a:t>:</a:t>
            </a:r>
            <a:endParaRPr lang="ru-RU" sz="3600" i="1" kern="10" dirty="0" smtClean="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prstShdw prst="shdw13" dist="53882" dir="13500000">
                  <a:srgbClr val="808080">
                    <a:alpha val="50000"/>
                  </a:srgbClr>
                </a:prstShdw>
              </a:effectLst>
              <a:latin typeface="Arial"/>
              <a:cs typeface="Arial"/>
            </a:endParaRPr>
          </a:p>
        </p:txBody>
      </p:sp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381000" y="1524000"/>
            <a:ext cx="8458200" cy="652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ru-RU" sz="2800" b="1" dirty="0">
              <a:latin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kk-KZ" sz="2400" b="1" dirty="0" smtClean="0">
                <a:latin typeface="Times New Roman" pitchFamily="18" charset="0"/>
              </a:rPr>
              <a:t>                    3.1.4.2</a:t>
            </a:r>
            <a:r>
              <a:rPr lang="kk-KZ" sz="2400" b="1" dirty="0">
                <a:latin typeface="Times New Roman" pitchFamily="18" charset="0"/>
              </a:rPr>
              <a:t>. </a:t>
            </a:r>
            <a:r>
              <a:rPr lang="kk-KZ" sz="2400" b="1" dirty="0" smtClean="0">
                <a:latin typeface="Times New Roman" pitchFamily="18" charset="0"/>
              </a:rPr>
              <a:t>спорт түрлерін топтастыру.</a:t>
            </a:r>
          </a:p>
          <a:p>
            <a:pPr marL="342900" indent="-342900">
              <a:spcBef>
                <a:spcPct val="50000"/>
              </a:spcBef>
            </a:pPr>
            <a:r>
              <a:rPr lang="kk-KZ" sz="2400" b="1" dirty="0" smtClean="0">
                <a:latin typeface="Times New Roman" pitchFamily="18" charset="0"/>
              </a:rPr>
              <a:t>- адамдар не үшін спортпен айналысатынын түсіндіреді;</a:t>
            </a:r>
          </a:p>
          <a:p>
            <a:pPr marL="342900" indent="-342900">
              <a:spcBef>
                <a:spcPct val="50000"/>
              </a:spcBef>
            </a:pPr>
            <a:r>
              <a:rPr lang="kk-KZ" sz="2400" b="1" dirty="0" smtClean="0">
                <a:latin typeface="Times New Roman" pitchFamily="18" charset="0"/>
              </a:rPr>
              <a:t>- қыстық және жаздық спорт түрлерін ажырата алады.</a:t>
            </a:r>
          </a:p>
          <a:p>
            <a:pPr marL="342900" indent="-342900">
              <a:spcBef>
                <a:spcPct val="50000"/>
              </a:spcBef>
            </a:pPr>
            <a:r>
              <a:rPr lang="kk-KZ" sz="2400" b="1" dirty="0" smtClean="0">
                <a:latin typeface="Times New Roman" pitchFamily="18" charset="0"/>
              </a:rPr>
              <a:t>- қандай да бір спорт түрімен айналысуға қажетті негізгі қабілеттерді және өзінің бойындағы қабілеттерді анықтайды;</a:t>
            </a:r>
          </a:p>
          <a:p>
            <a:pPr marL="342900" indent="-342900">
              <a:spcBef>
                <a:spcPct val="50000"/>
              </a:spcBef>
            </a:pPr>
            <a:r>
              <a:rPr lang="kk-KZ" sz="2400" b="1" dirty="0" smtClean="0">
                <a:latin typeface="Times New Roman" pitchFamily="18" charset="0"/>
              </a:rPr>
              <a:t>- тақырыпты талқылайды, пікірлермен бөліседі.</a:t>
            </a:r>
          </a:p>
          <a:p>
            <a:pPr marL="342900" indent="-342900">
              <a:spcBef>
                <a:spcPct val="50000"/>
              </a:spcBef>
            </a:pPr>
            <a:r>
              <a:rPr lang="kk-KZ" sz="2400" b="1" dirty="0" smtClean="0">
                <a:latin typeface="Times New Roman" pitchFamily="18" charset="0"/>
              </a:rPr>
              <a:t>- белгілі бір спорт түрін таңдағанына қатысты өзінің пікірін дәлелдейді;</a:t>
            </a:r>
          </a:p>
          <a:p>
            <a:pPr marL="342900" indent="-342900">
              <a:spcBef>
                <a:spcPct val="50000"/>
              </a:spcBef>
            </a:pPr>
            <a:endParaRPr lang="kk-KZ" sz="2400" b="1" dirty="0" smtClean="0">
              <a:latin typeface="Times New Roman" pitchFamily="18" charset="0"/>
            </a:endParaRPr>
          </a:p>
          <a:p>
            <a:pPr marL="342900" indent="-342900">
              <a:spcBef>
                <a:spcPct val="50000"/>
              </a:spcBef>
              <a:buFontTx/>
              <a:buChar char="-"/>
            </a:pPr>
            <a:endParaRPr lang="kk-KZ" sz="2000" b="1" dirty="0" smtClean="0">
              <a:latin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endParaRPr lang="ru-RU" sz="2400" b="1" dirty="0">
              <a:latin typeface="Times New Roman" pitchFamily="18" charset="0"/>
            </a:endParaRPr>
          </a:p>
        </p:txBody>
      </p:sp>
      <p:pic>
        <p:nvPicPr>
          <p:cNvPr id="4105" name="Picture 9" descr="сканирование009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2507991">
            <a:off x="364638" y="370859"/>
            <a:ext cx="1223284" cy="968355"/>
          </a:xfrm>
          <a:prstGeom prst="rect">
            <a:avLst/>
          </a:prstGeom>
          <a:noFill/>
          <a:ln w="9525">
            <a:pattFill prst="pct90">
              <a:fgClr>
                <a:schemeClr val="folHlink"/>
              </a:fgClr>
              <a:bgClr>
                <a:srgbClr val="FFFFFF"/>
              </a:bgClr>
            </a:patt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92799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Топқа бөлу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   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Спорттық  ойын түрлерін суреттен  таңдау арқылы топқа бөліну</a:t>
            </a:r>
          </a:p>
          <a:p>
            <a:pPr algn="ctr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- топ: Футболшылар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- топ: Волейболшылар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- топ: Баскетболшылар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66800"/>
          </a:xfrm>
        </p:spPr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Суретпен жұмыс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077200" cy="452596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FontTx/>
              <a:buChar char="-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Адамдар не үшін спортпен айналысады?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Кластер </a:t>
            </a: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2" name="WordArt 4"/>
          <p:cNvSpPr>
            <a:spLocks noChangeArrowheads="1" noChangeShapeType="1" noTextEdit="1"/>
          </p:cNvSpPr>
          <p:nvPr/>
        </p:nvSpPr>
        <p:spPr bwMode="auto">
          <a:xfrm>
            <a:off x="838200" y="2743200"/>
            <a:ext cx="6248400" cy="1177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endParaRPr lang="ru-RU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429000" y="3733800"/>
            <a:ext cx="2438400" cy="1143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СПОРТ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95400" y="3200400"/>
            <a:ext cx="1371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477000" y="3124200"/>
            <a:ext cx="1524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295400" y="4953000"/>
            <a:ext cx="1371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477000" y="4876800"/>
            <a:ext cx="1371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733800" y="2667000"/>
            <a:ext cx="1676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657600" y="5105400"/>
            <a:ext cx="1676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 стрелкой 12"/>
          <p:cNvCxnSpPr/>
          <p:nvPr/>
        </p:nvCxnSpPr>
        <p:spPr>
          <a:xfrm flipH="1" flipV="1">
            <a:off x="2819400" y="3962400"/>
            <a:ext cx="762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334000" y="4495800"/>
            <a:ext cx="10668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5486400" y="3810000"/>
            <a:ext cx="838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2895600" y="4419600"/>
            <a:ext cx="914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10" idx="2"/>
          </p:cNvCxnSpPr>
          <p:nvPr/>
        </p:nvCxnSpPr>
        <p:spPr>
          <a:xfrm flipH="1" flipV="1">
            <a:off x="4572000" y="3505200"/>
            <a:ext cx="76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4572000" y="47244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Үлгі бойынша сөйлем құрастыр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85800" y="1828800"/>
            <a:ext cx="7696200" cy="4191000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 </a:t>
            </a:r>
          </a:p>
          <a:p>
            <a:pPr algn="ctr">
              <a:buNone/>
            </a:pPr>
            <a:r>
              <a:rPr lang="kk-KZ" dirty="0" smtClean="0"/>
              <a:t>      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Спорт деген –           !</a:t>
            </a:r>
          </a:p>
          <a:p>
            <a:pPr algn="ctr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Спорт деген –        !</a:t>
            </a:r>
          </a:p>
          <a:p>
            <a:pPr algn="ctr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Спорт деген – !</a:t>
            </a:r>
          </a:p>
          <a:p>
            <a:pPr algn="ctr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Спорт деген – өмір!</a:t>
            </a:r>
          </a:p>
          <a:p>
            <a:pPr algn="ctr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Спорт деген – </a:t>
            </a:r>
          </a:p>
          <a:p>
            <a:pPr algn="ctr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Спорт бұл -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</TotalTime>
  <Words>318</Words>
  <Application>Microsoft Office PowerPoint</Application>
  <PresentationFormat>Экран (4:3)</PresentationFormat>
  <Paragraphs>84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Пастель</vt:lpstr>
      <vt:lpstr>Слайд 1</vt:lpstr>
      <vt:lpstr>Психологиялық дайындық</vt:lpstr>
      <vt:lpstr>Слайд 3</vt:lpstr>
      <vt:lpstr>Ой қозғау</vt:lpstr>
      <vt:lpstr>Слайд 5</vt:lpstr>
      <vt:lpstr>Слайд 6</vt:lpstr>
      <vt:lpstr>Топқа бөлу</vt:lpstr>
      <vt:lpstr>Суретпен жұмыс</vt:lpstr>
      <vt:lpstr>Үлгі бойынша сөйлем құрастыр</vt:lpstr>
      <vt:lpstr>   Оқулықпен жұмыс</vt:lpstr>
      <vt:lpstr>Слайд 11</vt:lpstr>
      <vt:lpstr>Сергіту сәті “Пантомима”</vt:lpstr>
      <vt:lpstr>“Балалар спорты”</vt:lpstr>
      <vt:lpstr>Слайд 14</vt:lpstr>
      <vt:lpstr>Слайд 15</vt:lpstr>
      <vt:lpstr>Үйге тапсырма: 1. Оқулықтағы “Өзім жасаймын” айдарындағы тапсырма. 2. Әртүрлі дерексөздерден белгілі бір спортпен айналысу үшін (өзің таңдаған спорт түрін жаз) қандай қабілеттер болу керек екенін анықта.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</dc:creator>
  <cp:lastModifiedBy>123</cp:lastModifiedBy>
  <cp:revision>58</cp:revision>
  <cp:lastPrinted>1601-01-01T00:00:00Z</cp:lastPrinted>
  <dcterms:created xsi:type="dcterms:W3CDTF">1601-01-01T00:00:00Z</dcterms:created>
  <dcterms:modified xsi:type="dcterms:W3CDTF">2019-11-23T19:17:16Z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NXTAG2">
    <vt:lpwstr>000800b208000000000001024110</vt:lpwstr>
  </property>
</Properties>
</file>