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7" r:id="rId4"/>
    <p:sldId id="278" r:id="rId5"/>
    <p:sldId id="276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2710" y="29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0E02-41E5-49BF-A614-B593974C6AA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F2946-08F2-43D3-B815-6EB7089A81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53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20" y="457199"/>
            <a:ext cx="8732520" cy="14792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  <a:r>
              <a:rPr lang="kk-K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Т.Ахтанов «Күй аңызы» </a:t>
            </a:r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әңгімесіндегі күй құдыреті</a:t>
            </a:r>
            <a:r>
              <a:rPr lang="kk-KZ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12" y="1920240"/>
            <a:ext cx="10706582" cy="1889760"/>
          </a:xfrm>
        </p:spPr>
        <p:txBody>
          <a:bodyPr>
            <a:noAutofit/>
          </a:bodyPr>
          <a:lstStyle/>
          <a:p>
            <a:pPr algn="just"/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200" dirty="0" smtClean="0"/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8.3.2.1 шығармадағы материалдық және рухани құндылықтарды заманауи тұрғыда салыстырып, жаңашылдығына баға беру</a:t>
            </a:r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3566161"/>
            <a:ext cx="3465195" cy="2607944"/>
          </a:xfrm>
          <a:prstGeom prst="rect">
            <a:avLst/>
          </a:prstGeom>
        </p:spPr>
      </p:pic>
      <p:pic>
        <p:nvPicPr>
          <p:cNvPr id="6" name="Рисунок 5" descr="imgpre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720" y="3563587"/>
            <a:ext cx="3550920" cy="2503838"/>
          </a:xfrm>
          <a:prstGeom prst="rect">
            <a:avLst/>
          </a:prstGeom>
        </p:spPr>
      </p:pic>
      <p:pic>
        <p:nvPicPr>
          <p:cNvPr id="7" name="Рисунок 6" descr="slide_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3803" y="3566160"/>
            <a:ext cx="3338077" cy="2385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822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802318"/>
            <a:ext cx="8854440" cy="874082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 түсір</a:t>
            </a:r>
            <a:endParaRPr lang="kk-K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kk-KZ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357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kk-KZ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083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kk-KZ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5093" y="1508760"/>
            <a:ext cx="7037987" cy="3429000"/>
          </a:xfrm>
        </p:spPr>
        <p:txBody>
          <a:bodyPr>
            <a:noAutofit/>
          </a:bodyPr>
          <a:lstStyle/>
          <a:p>
            <a:pPr algn="just"/>
            <a:endParaRPr lang="kk-KZ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Оқиғаның </a:t>
            </a:r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басталуы. </a:t>
            </a:r>
            <a:endParaRPr lang="kk-KZ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Оқиғаның дамуы. </a:t>
            </a:r>
          </a:p>
          <a:p>
            <a:pPr algn="just"/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Шарықтау шегі. </a:t>
            </a:r>
          </a:p>
          <a:p>
            <a:pPr algn="just"/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Шиеленісуі. </a:t>
            </a:r>
          </a:p>
          <a:p>
            <a:pPr algn="just"/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Оқиғаның шешімі.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467" y="782159"/>
            <a:ext cx="2122028" cy="101202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072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20" y="1417320"/>
            <a:ext cx="10213308" cy="1283632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b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 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«Мәтіндік зерттеу» тәсілі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520" y="2726418"/>
            <a:ext cx="8442959" cy="1556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дәптерлеріне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шығарманың </a:t>
            </a: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өздеріне ерекше әсер туғызған бөліктерін іріктеп жазып 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алыңдар. </a:t>
            </a:r>
            <a:endParaRPr lang="kk-K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840" y="396240"/>
            <a:ext cx="2846181" cy="14553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359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965" y="350520"/>
            <a:ext cx="8911687" cy="792480"/>
          </a:xfrm>
        </p:spPr>
        <p:txBody>
          <a:bodyPr>
            <a:norm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             Сәйкестендір Кімнің сөзі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80454" y="956535"/>
          <a:ext cx="10543275" cy="567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425"/>
                <a:gridCol w="3514425"/>
                <a:gridCol w="3514425"/>
              </a:tblGrid>
              <a:tr h="591248">
                <a:tc>
                  <a:txBody>
                    <a:bodyPr/>
                    <a:lstStyle/>
                    <a:p>
                      <a:r>
                        <a:rPr lang="kk-KZ" dirty="0" smtClean="0"/>
                        <a:t>   Шығармадан үзінді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Кейіпкерлер</a:t>
                      </a:r>
                    </a:p>
                    <a:p>
                      <a:r>
                        <a:rPr lang="kk-KZ" dirty="0" smtClean="0"/>
                        <a:t>Естеміс      Оразымбет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Жаңыл</a:t>
                      </a:r>
                      <a:r>
                        <a:rPr lang="kk-KZ" baseline="0" dirty="0" smtClean="0"/>
                        <a:t>    қария</a:t>
                      </a:r>
                      <a:endParaRPr lang="ru-RU" dirty="0"/>
                    </a:p>
                  </a:txBody>
                  <a:tcPr/>
                </a:tc>
              </a:tr>
              <a:tr h="731053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Қашан кемеліне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келтіргенше,күйді көп алдына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салмаған жөн.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39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күйші,өнерлеріңді бірдей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салыңдар.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39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Аһ,сабазың,шыңыраудан суырып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шығарды-ау.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053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Сөзім-сөз.Өнерің жетсе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тілегіңді бердім,қарағым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053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Апырым-ай,мына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жануарды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жібіту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қиын болар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053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жылдан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аңдамаған мінезін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осы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бүгін көрсетті-ау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369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Апырым-ай,осы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мал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жарықтықтың күйге елігетіні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болады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деуші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629" y="393538"/>
            <a:ext cx="9779984" cy="1145895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2502298"/>
              </p:ext>
            </p:extLst>
          </p:nvPr>
        </p:nvGraphicFramePr>
        <p:xfrm>
          <a:off x="793058" y="1398416"/>
          <a:ext cx="11100122" cy="4789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7682">
                  <a:extLst>
                    <a:ext uri="{9D8B030D-6E8A-4147-A177-3AD203B41FA5}">
                      <a16:colId xmlns="" xmlns:a16="http://schemas.microsoft.com/office/drawing/2014/main" val="4013240392"/>
                    </a:ext>
                  </a:extLst>
                </a:gridCol>
                <a:gridCol w="4195823">
                  <a:extLst>
                    <a:ext uri="{9D8B030D-6E8A-4147-A177-3AD203B41FA5}">
                      <a16:colId xmlns="" xmlns:a16="http://schemas.microsoft.com/office/drawing/2014/main" val="34107661"/>
                    </a:ext>
                  </a:extLst>
                </a:gridCol>
                <a:gridCol w="3466617">
                  <a:extLst>
                    <a:ext uri="{9D8B030D-6E8A-4147-A177-3AD203B41FA5}">
                      <a16:colId xmlns="" xmlns:a16="http://schemas.microsoft.com/office/drawing/2014/main" val="2024829324"/>
                    </a:ext>
                  </a:extLst>
                </a:gridCol>
              </a:tblGrid>
              <a:tr h="2813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2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Шығармадағы </a:t>
                      </a:r>
                      <a:r>
                        <a:rPr lang="kk-KZ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ерекше әсер еткен жолдар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2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kk-KZ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Екі </a:t>
                      </a:r>
                      <a:r>
                        <a:rPr lang="kk-KZ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күйшінің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күй тартқандағы шеберлігін салыстыр</a:t>
                      </a:r>
                      <a:r>
                        <a:rPr lang="kk-KZ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Әңгіме де </a:t>
                      </a:r>
                      <a:r>
                        <a:rPr lang="kk-KZ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қандай </a:t>
                      </a:r>
                      <a:r>
                        <a:rPr lang="kk-KZ" sz="2000" b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рухани</a:t>
                      </a:r>
                      <a:r>
                        <a:rPr lang="kk-KZ" sz="2000" b="1" baseline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құндылық баяндалады! Күй дегеніміз не? Қандай күйшілерді білесіңдер?Қазіргі қоғамда  осындай күйшілер бар ма? Ойыңды жаз.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64708772"/>
                  </a:ext>
                </a:extLst>
              </a:tr>
              <a:tr h="1975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73175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900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2644"/>
          </a:xfrm>
        </p:spPr>
        <p:txBody>
          <a:bodyPr>
            <a:normAutofit fontScale="90000"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«Мендік пікір»  кестесі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Рисунок 4" descr="j02849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11481"/>
            <a:ext cx="333375" cy="457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5" descr="j03008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40081"/>
            <a:ext cx="333375" cy="457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8971197"/>
              </p:ext>
            </p:extLst>
          </p:nvPr>
        </p:nvGraphicFramePr>
        <p:xfrm>
          <a:off x="1676401" y="1508760"/>
          <a:ext cx="9296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725">
                  <a:extLst>
                    <a:ext uri="{9D8B030D-6E8A-4147-A177-3AD203B41FA5}">
                      <a16:colId xmlns="" xmlns:a16="http://schemas.microsoft.com/office/drawing/2014/main" val="2055819058"/>
                    </a:ext>
                  </a:extLst>
                </a:gridCol>
                <a:gridCol w="3638675">
                  <a:extLst>
                    <a:ext uri="{9D8B030D-6E8A-4147-A177-3AD203B41FA5}">
                      <a16:colId xmlns="" xmlns:a16="http://schemas.microsoft.com/office/drawing/2014/main" val="1909068016"/>
                    </a:ext>
                  </a:extLst>
                </a:gridCol>
              </a:tblGrid>
              <a:tr h="3474720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kk-KZ" sz="3600" noProof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36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Мені</a:t>
                      </a:r>
                      <a:r>
                        <a:rPr lang="kk-KZ" sz="3600" baseline="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6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қызықтырғаны... </a:t>
                      </a: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36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Менің  тілегім… </a:t>
                      </a: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36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Менің түйгені: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1173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269095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721</TotalTime>
  <Words>154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Сабақтың тақырыбы: Т.Ахтанов «Күй аңызы» әңгімесіндегі күй құдыреті </vt:lpstr>
      <vt:lpstr>Еске түсір</vt:lpstr>
      <vt:lpstr> Салыстыру 1-тапсырма «Мәтіндік зерттеу» тәсілі </vt:lpstr>
      <vt:lpstr>                       Сәйкестендір Кімнің сөзі ?</vt:lpstr>
      <vt:lpstr>2-тапсырма </vt:lpstr>
      <vt:lpstr>Кері байланыс: «Мендік пікір»  кестесі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тақырыбы:Шешендік сөз және сөйлеу мәдениеті</dc:title>
  <dc:creator>laptop</dc:creator>
  <cp:lastModifiedBy>user</cp:lastModifiedBy>
  <cp:revision>157</cp:revision>
  <dcterms:created xsi:type="dcterms:W3CDTF">2018-05-21T03:53:46Z</dcterms:created>
  <dcterms:modified xsi:type="dcterms:W3CDTF">2020-04-09T17:08:23Z</dcterms:modified>
</cp:coreProperties>
</file>