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"/>
  </p:notesMasterIdLst>
  <p:sldIdLst>
    <p:sldId id="262" r:id="rId2"/>
    <p:sldId id="275" r:id="rId3"/>
    <p:sldId id="277" r:id="rId4"/>
    <p:sldId id="263" r:id="rId5"/>
    <p:sldId id="276" r:id="rId6"/>
    <p:sldId id="274" r:id="rId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D27102A9-8310-4765-A935-A1911B00CA55}" styleName="Светлый стиль 1 - акцент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5FD0F851-EC5A-4D38-B0AD-8093EC10F338}" styleName="Светлый стиль 1 - акцент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68D230F3-CF80-4859-8CE7-A43EE81993B5}" styleName="Светлый стиль 1 - акцент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8799B23B-EC83-4686-B30A-512413B5E67A}" styleName="Светлый стиль 3 - акцент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306799F8-075E-4A3A-A7F6-7FBC6576F1A4}" styleName="Стиль из темы 2 - акцент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BDBED569-4797-4DF1-A0F4-6AAB3CD982D8}" styleName="Светлый стиль 3 - акцент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08FB837D-C827-4EFA-A057-4D05807E0F7C}" styleName="Стиль из темы 1 -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5620"/>
    <p:restoredTop sz="93991" autoAdjust="0"/>
  </p:normalViewPr>
  <p:slideViewPr>
    <p:cSldViewPr>
      <p:cViewPr varScale="1">
        <p:scale>
          <a:sx n="69" d="100"/>
          <a:sy n="69" d="100"/>
        </p:scale>
        <p:origin x="762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BC5F1A-DCF3-4327-AA3A-6B906FB28CD8}" type="datetimeFigureOut">
              <a:rPr lang="ru-RU" smtClean="0"/>
              <a:pPr/>
              <a:t>01.04.2020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4AD875-614D-404C-A211-B80BC9E3DA7A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4AD875-614D-404C-A211-B80BC9E3DA7A}" type="slidenum">
              <a:rPr lang="ru-RU" smtClean="0"/>
              <a:pPr/>
              <a:t>4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01.04.2020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01.04.2020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01.04.2020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01.04.2020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01.04.2020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01.04.2020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01.04.2020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01.04.2020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01.04.2020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01.04.2020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01.04.2020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01.04.2020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3.w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643174" y="642918"/>
            <a:ext cx="33843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sz="3600" b="1" dirty="0" smtClean="0">
                <a:ln w="3175">
                  <a:solidFill>
                    <a:schemeClr val="bg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Сынып сағаты</a:t>
            </a:r>
            <a:endParaRPr lang="ru-RU" sz="3600" b="1" dirty="0">
              <a:ln w="3175">
                <a:solidFill>
                  <a:schemeClr val="bg1"/>
                </a:solidFill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987824" y="4834026"/>
            <a:ext cx="338437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kk-KZ" sz="3600" b="1" dirty="0" smtClean="0">
              <a:ln w="3175">
                <a:solidFill>
                  <a:schemeClr val="bg1"/>
                </a:solidFill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kk-KZ" sz="3600" b="1" dirty="0" smtClean="0">
                <a:ln w="3175">
                  <a:solidFill>
                    <a:schemeClr val="bg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Бастауыш сынып</a:t>
            </a:r>
            <a:endParaRPr lang="ru-RU" sz="3600" b="1" dirty="0">
              <a:ln w="3175">
                <a:solidFill>
                  <a:schemeClr val="bg1"/>
                </a:solidFill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071538" y="1357298"/>
            <a:ext cx="7358114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kk-KZ" sz="4000" b="1" i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kk-KZ" sz="4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Сабақтың тақырыбы: </a:t>
            </a:r>
            <a:r>
              <a:rPr lang="kk-KZ" sz="40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“Мен қашықтықтан қалай оқимын </a:t>
            </a:r>
            <a:r>
              <a:rPr lang="kk-KZ" sz="4000" b="1" i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және вирустық </a:t>
            </a:r>
            <a:r>
              <a:rPr lang="kk-KZ" sz="40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аурулардан </a:t>
            </a:r>
            <a:r>
              <a:rPr lang="kk-KZ" sz="4000" b="1" i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қалай сақтануға </a:t>
            </a:r>
            <a:r>
              <a:rPr lang="kk-KZ" sz="40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болады</a:t>
            </a:r>
          </a:p>
        </p:txBody>
      </p:sp>
    </p:spTree>
    <p:extLst>
      <p:ext uri="{BB962C8B-B14F-4D97-AF65-F5344CB8AC3E}">
        <p14:creationId xmlns:p14="http://schemas.microsoft.com/office/powerpoint/2010/main" val="807740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fs00.infourok.ru/images/doc/245/249833/img1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46" y="-1"/>
            <a:ext cx="8929654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57158" y="1071546"/>
            <a:ext cx="8388424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Сабақтың тақырыбы: </a:t>
            </a:r>
            <a:r>
              <a:rPr lang="kk-KZ" sz="28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“Мен қашықтықтан қалай оқимын және өзімді вирустық аурулардан қалай сақтауға болады</a:t>
            </a:r>
          </a:p>
          <a:p>
            <a:r>
              <a:rPr lang="kk-KZ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Оқу мақсаты</a:t>
            </a:r>
            <a:r>
              <a:rPr lang="kk-KZ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kk-KZ" sz="28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1.Қашықтықтан </a:t>
            </a:r>
            <a:r>
              <a:rPr lang="kk-KZ" sz="28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сабақ өту барысында оқушыларға арналған жаднамамен       таныстыру.</a:t>
            </a:r>
          </a:p>
          <a:p>
            <a:r>
              <a:rPr lang="kk-KZ" sz="28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2. Вирустық аурулардан қалай сақтанудың жолдарымен таныстыру</a:t>
            </a:r>
          </a:p>
          <a:p>
            <a:r>
              <a:rPr lang="kk-KZ" sz="28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3.Өзіндік жауапкершілікпен жұмыс істеуге тәрбиелеу.</a:t>
            </a:r>
          </a:p>
          <a:p>
            <a:endParaRPr lang="kk-KZ" sz="2800" b="1" i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3200" b="1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5930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k-KZ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Оқушыға арналған жадынама</a:t>
            </a:r>
            <a:endParaRPr lang="ru-RU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85720" y="1500174"/>
            <a:ext cx="8501122" cy="471490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k-KZ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1.Сабақтың басталуы 6- сәуір;</a:t>
            </a:r>
          </a:p>
          <a:p>
            <a:pPr algn="ctr"/>
            <a:r>
              <a:rPr lang="kk-KZ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2.Сабақ кестесі жұмыс орныңа жақын жерде болуы керек;</a:t>
            </a:r>
          </a:p>
          <a:p>
            <a:pPr algn="ctr"/>
            <a:r>
              <a:rPr lang="kk-KZ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3.Сабақтар қатаң түрде сабақ кестесі бойынша уақытында өткізіледі;</a:t>
            </a:r>
          </a:p>
          <a:p>
            <a:pPr algn="ctr"/>
            <a:r>
              <a:rPr lang="kk-KZ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4.Сабаққа уақытында сабақ басталуға 5 минут қалғанда қосыламыз:</a:t>
            </a:r>
          </a:p>
          <a:p>
            <a:pPr algn="ctr"/>
            <a:r>
              <a:rPr lang="kk-KZ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5. Сабақ барысында бөлмеде қатаң тыныштық сақталуы тиіс;</a:t>
            </a:r>
          </a:p>
          <a:p>
            <a:pPr algn="ctr"/>
            <a:r>
              <a:rPr lang="kk-KZ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6.Оқушы мұғалімнің нұсқауларын қатаң орындау керек;</a:t>
            </a:r>
          </a:p>
          <a:p>
            <a:pPr algn="ctr"/>
            <a:r>
              <a:rPr lang="kk-KZ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7.Сабақты түсіндіру кезінде ата-аналар мен балаларға басқа чаттарға қосылуға тыйым салынады;</a:t>
            </a:r>
          </a:p>
          <a:p>
            <a:pPr algn="ctr"/>
            <a:r>
              <a:rPr lang="kk-KZ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8.Сабақ барысында ата-аналарың араласуға шектеу қойылады;</a:t>
            </a:r>
          </a:p>
          <a:p>
            <a:pPr algn="ctr"/>
            <a:r>
              <a:rPr lang="kk-KZ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9.Сабақта себепсіз қатыспай қалғандарың үшін ата-аналарың жауап береді;</a:t>
            </a:r>
          </a:p>
          <a:p>
            <a:pPr algn="ctr"/>
            <a:r>
              <a:rPr lang="kk-KZ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10.Ұялы телефон толығымен қуатталған болуы тиіс;</a:t>
            </a:r>
          </a:p>
          <a:p>
            <a:pPr algn="ctr"/>
            <a:r>
              <a:rPr lang="kk-KZ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11.Мұғалімнің рұқсатынсыз сабақты суретке,бейнетаспаға түсіруге,желілерге жариялауға қатаң тиым салынады;</a:t>
            </a:r>
          </a:p>
          <a:p>
            <a:pPr algn="ctr"/>
            <a:r>
              <a:rPr lang="kk-KZ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12.Балалар осы жадынаманы қатаң орындауларың сұралады; </a:t>
            </a:r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fs00.infourok.ru/images/doc/245/249833/img1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969" y="0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195736" y="260648"/>
            <a:ext cx="1847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sz="3200" b="1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2813050" y="3086100"/>
          <a:ext cx="3517900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1" name="Объект упаковщика для оболочки" showAsIcon="1" r:id="rId5" imgW="3518640" imgH="685800" progId="Package">
                  <p:embed/>
                </p:oleObj>
              </mc:Choice>
              <mc:Fallback>
                <p:oleObj name="Объект упаковщика для оболочки" showAsIcon="1" r:id="rId5" imgW="3518640" imgH="685800" progId="Package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13050" y="3086100"/>
                        <a:ext cx="3517900" cy="685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Прямоугольник 8"/>
          <p:cNvSpPr/>
          <p:nvPr/>
        </p:nvSpPr>
        <p:spPr>
          <a:xfrm>
            <a:off x="857224" y="357166"/>
            <a:ext cx="7072362" cy="92869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k-KZ" sz="36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Қашықтықтан қалай оқимын? 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215565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3409950" y="3086100"/>
          <a:ext cx="2324100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" name="Объект упаковщика для оболочки" showAsIcon="1" r:id="rId3" imgW="2324520" imgH="685800" progId="Package">
                  <p:embed/>
                </p:oleObj>
              </mc:Choice>
              <mc:Fallback>
                <p:oleObj name="Объект упаковщика для оболочки" showAsIcon="1" r:id="rId3" imgW="2324520" imgH="685800" progId="Package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09950" y="3086100"/>
                        <a:ext cx="2324100" cy="685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785786" y="428604"/>
            <a:ext cx="7858180" cy="121444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k-KZ" sz="32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Вирустық аурулардан сақтанудың жолдары</a:t>
            </a:r>
            <a:endParaRPr lang="ru-RU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fs00.infourok.ru/images/doc/245/249833/img1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4544" y="-20552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7056" y="1628800"/>
            <a:ext cx="7200800" cy="4588084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625745" y="763765"/>
            <a:ext cx="806489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k-KZ" sz="3200" b="1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Жарайсыңдар балалар!  Сау болыңдар</a:t>
            </a:r>
            <a:endParaRPr lang="en-US" sz="3200" b="1" i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1555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4877</TotalTime>
  <Words>177</Words>
  <Application>Microsoft Office PowerPoint</Application>
  <PresentationFormat>Экран (4:3)</PresentationFormat>
  <Paragraphs>27</Paragraphs>
  <Slides>6</Slides>
  <Notes>1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6</vt:i4>
      </vt:variant>
    </vt:vector>
  </HeadingPairs>
  <TitlesOfParts>
    <vt:vector size="11" baseType="lpstr">
      <vt:lpstr>Arial</vt:lpstr>
      <vt:lpstr>Calibri</vt:lpstr>
      <vt:lpstr>Times New Roman</vt:lpstr>
      <vt:lpstr>Тема Office</vt:lpstr>
      <vt:lpstr>Объект упаковщика для оболочки</vt:lpstr>
      <vt:lpstr>Презентация PowerPoint</vt:lpstr>
      <vt:lpstr>Презентация PowerPoint</vt:lpstr>
      <vt:lpstr>Оқушыға арналған жадынама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Пользователь</cp:lastModifiedBy>
  <cp:revision>108</cp:revision>
  <dcterms:created xsi:type="dcterms:W3CDTF">2018-11-12T13:53:26Z</dcterms:created>
  <dcterms:modified xsi:type="dcterms:W3CDTF">2020-04-01T09:47:55Z</dcterms:modified>
</cp:coreProperties>
</file>