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75" r:id="rId3"/>
    <p:sldId id="277" r:id="rId4"/>
    <p:sldId id="263" r:id="rId5"/>
    <p:sldId id="276" r:id="rId6"/>
    <p:sldId id="27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3991" autoAdjust="0"/>
  </p:normalViewPr>
  <p:slideViewPr>
    <p:cSldViewPr>
      <p:cViewPr varScale="1">
        <p:scale>
          <a:sx n="69" d="100"/>
          <a:sy n="69" d="100"/>
        </p:scale>
        <p:origin x="7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BC5F1A-DCF3-4327-AA3A-6B906FB28CD8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AD875-614D-404C-A211-B80BC9E3DA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4AD875-614D-404C-A211-B80BC9E3DA7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43174" y="64291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 сағаты</a:t>
            </a:r>
            <a:endParaRPr lang="ru-RU" sz="36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4834026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3600" b="1" dirty="0" smtClean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dirty="0" smtClean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 сынып</a:t>
            </a:r>
            <a:endParaRPr lang="ru-RU" sz="36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57298"/>
            <a:ext cx="735811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“Мен қашықтықтан қалай оқимын </a:t>
            </a:r>
            <a:r>
              <a:rPr lang="kk-KZ" sz="40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 вирустық </a:t>
            </a:r>
            <a:r>
              <a:rPr lang="kk-KZ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аурулардан </a:t>
            </a:r>
            <a:r>
              <a:rPr lang="kk-KZ" sz="40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қалай сақтануға </a:t>
            </a:r>
            <a:r>
              <a:rPr lang="kk-KZ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</a:p>
        </p:txBody>
      </p:sp>
    </p:spTree>
    <p:extLst>
      <p:ext uri="{BB962C8B-B14F-4D97-AF65-F5344CB8AC3E}">
        <p14:creationId xmlns:p14="http://schemas.microsoft.com/office/powerpoint/2010/main" val="80774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00.infourok.ru/images/doc/245/2498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46" y="-1"/>
            <a:ext cx="892965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7158" y="1071546"/>
            <a:ext cx="838842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“Мен қашықтықтан қалай оқимын және өзімді вирустық аурулардан қалай сақтауға болады</a:t>
            </a:r>
          </a:p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мақсаты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1.Қашықтықтан </a:t>
            </a:r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сабақ өту барысында оқушыларға арналған жаднамамен       таныстыру.</a:t>
            </a:r>
          </a:p>
          <a:p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Вирустық аурулардан қалай сақтанудың жолдарымен таныстыру</a:t>
            </a:r>
          </a:p>
          <a:p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3.Өзіндік жауапкершілікпен жұмыс істеуге тәрбиелеу.</a:t>
            </a:r>
          </a:p>
          <a:p>
            <a:endParaRPr lang="kk-KZ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93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Оқушыға арналған жадынама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00174"/>
            <a:ext cx="8501122" cy="47149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1.Сабақтың басталуы 6- сәуір;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2.Сабақ кестесі жұмыс орныңа жақын жерде болуы керек;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3.Сабақтар қатаң түрде сабақ кестесі бойынша уақытында өткізіледі;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4.Сабаққа уақытында сабақ басталуға 5 минут қалғанда қосыламыз: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Сабақ барысында бөлмеде қатаң тыныштық сақталуы тиіс;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6.Оқушы мұғалімнің нұсқауларын қатаң орындау керек;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7.Сабақты түсіндіру кезінде ата-аналар мен балаларға басқа чаттарға қосылуға тыйым салынады;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8.Сабақ барысында ата-аналарың араласуға шектеу қойылады;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9.Сабақта себепсіз қатыспай қалғандарың үшін ата-аналарың жауап береді;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10.Ұялы телефон толығымен қуатталған болуы тиіс;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11.Мұғалімнің рұқсатынсыз сабақты суретке,бейнетаспаға түсіруге,желілерге жариялауға қатаң тиым салынады;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12.Балалар осы жадынаманы қатаң орындауларың сұралады;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45/249833/img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69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260648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813050" y="3086100"/>
          <a:ext cx="35179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Объект упаковщика для оболочки" showAsIcon="1" r:id="rId5" imgW="3518640" imgH="685800" progId="Package">
                  <p:embed/>
                </p:oleObj>
              </mc:Choice>
              <mc:Fallback>
                <p:oleObj name="Объект упаковщика для оболочки" showAsIcon="1" r:id="rId5" imgW="3518640" imgH="6858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3050" y="3086100"/>
                        <a:ext cx="35179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857224" y="357166"/>
            <a:ext cx="7072362" cy="9286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Қашықтықтан қалай оқимын?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556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409950" y="3086100"/>
          <a:ext cx="2324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Объект упаковщика для оболочки" showAsIcon="1" r:id="rId3" imgW="2324520" imgH="685800" progId="Package">
                  <p:embed/>
                </p:oleObj>
              </mc:Choice>
              <mc:Fallback>
                <p:oleObj name="Объект упаковщика для оболочки" showAsIcon="1" r:id="rId3" imgW="2324520" imgH="6858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3086100"/>
                        <a:ext cx="23241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85786" y="428604"/>
            <a:ext cx="7858180" cy="12144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Вирустық аурулардан сақтанудың жолдары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45/2498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2055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056" y="1628800"/>
            <a:ext cx="7200800" cy="45880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5745" y="763765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Жарайсыңдар балалар!  Сау болыңдар</a:t>
            </a:r>
            <a:endParaRPr lang="en-US" sz="32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55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4877</TotalTime>
  <Words>177</Words>
  <Application>Microsoft Office PowerPoint</Application>
  <PresentationFormat>Экран (4:3)</PresentationFormat>
  <Paragraphs>27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Объект упаковщика для оболочки</vt:lpstr>
      <vt:lpstr>Презентация PowerPoint</vt:lpstr>
      <vt:lpstr>Презентация PowerPoint</vt:lpstr>
      <vt:lpstr>Оқушыға арналған жадынама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108</cp:revision>
  <dcterms:created xsi:type="dcterms:W3CDTF">2018-11-12T13:53:26Z</dcterms:created>
  <dcterms:modified xsi:type="dcterms:W3CDTF">2020-04-01T09:47:55Z</dcterms:modified>
</cp:coreProperties>
</file>