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A23E9-EBE1-426B-A4CC-173DE21A00F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EE57E21-474A-4188-AA8F-974ADF92BFB6}">
      <dgm:prSet phldrT="[Текст]" phldr="1"/>
      <dgm:spPr/>
      <dgm:t>
        <a:bodyPr/>
        <a:lstStyle/>
        <a:p>
          <a:endParaRPr lang="ru-RU" dirty="0"/>
        </a:p>
      </dgm:t>
    </dgm:pt>
    <dgm:pt modelId="{B538521B-F975-4F7B-B0DD-54BE5276F575}" type="parTrans" cxnId="{F4FC3FA4-181C-403C-9201-60475A04C239}">
      <dgm:prSet/>
      <dgm:spPr/>
      <dgm:t>
        <a:bodyPr/>
        <a:lstStyle/>
        <a:p>
          <a:endParaRPr lang="ru-RU"/>
        </a:p>
      </dgm:t>
    </dgm:pt>
    <dgm:pt modelId="{D9D9FBC8-5B45-45A4-B1FC-62610A42470A}" type="sibTrans" cxnId="{F4FC3FA4-181C-403C-9201-60475A04C239}">
      <dgm:prSet/>
      <dgm:spPr/>
      <dgm:t>
        <a:bodyPr/>
        <a:lstStyle/>
        <a:p>
          <a:endParaRPr lang="ru-RU"/>
        </a:p>
      </dgm:t>
    </dgm:pt>
    <dgm:pt modelId="{4A2CBFD6-D328-425D-8745-A4E09F87B97C}">
      <dgm:prSet phldrT="[Текст]" phldr="1"/>
      <dgm:spPr/>
      <dgm:t>
        <a:bodyPr/>
        <a:lstStyle/>
        <a:p>
          <a:endParaRPr lang="ru-RU"/>
        </a:p>
      </dgm:t>
    </dgm:pt>
    <dgm:pt modelId="{D80DBD06-2A44-41AC-91F4-CAD5F9BA47B0}" type="parTrans" cxnId="{3167F72E-078B-422F-B945-E9400EBD9AE0}">
      <dgm:prSet/>
      <dgm:spPr/>
      <dgm:t>
        <a:bodyPr/>
        <a:lstStyle/>
        <a:p>
          <a:endParaRPr lang="ru-RU"/>
        </a:p>
      </dgm:t>
    </dgm:pt>
    <dgm:pt modelId="{242D9940-8F7B-44DB-AADA-9522DD1CBEB9}" type="sibTrans" cxnId="{3167F72E-078B-422F-B945-E9400EBD9AE0}">
      <dgm:prSet/>
      <dgm:spPr/>
      <dgm:t>
        <a:bodyPr/>
        <a:lstStyle/>
        <a:p>
          <a:endParaRPr lang="ru-RU"/>
        </a:p>
      </dgm:t>
    </dgm:pt>
    <dgm:pt modelId="{0AB5DF97-912A-4E38-8112-482C0ADD42B6}">
      <dgm:prSet phldrT="[Текст]" phldr="1"/>
      <dgm:spPr/>
      <dgm:t>
        <a:bodyPr/>
        <a:lstStyle/>
        <a:p>
          <a:endParaRPr lang="ru-RU"/>
        </a:p>
      </dgm:t>
    </dgm:pt>
    <dgm:pt modelId="{C6A269F4-D9F2-4C7B-BB51-B6EB91A0F750}" type="parTrans" cxnId="{E05BC8CB-8B78-42BF-A626-B8C5E90C89C3}">
      <dgm:prSet/>
      <dgm:spPr/>
      <dgm:t>
        <a:bodyPr/>
        <a:lstStyle/>
        <a:p>
          <a:endParaRPr lang="ru-RU"/>
        </a:p>
      </dgm:t>
    </dgm:pt>
    <dgm:pt modelId="{D5E5D81B-7E57-49F5-B1F6-3EBB369C8D97}" type="sibTrans" cxnId="{E05BC8CB-8B78-42BF-A626-B8C5E90C89C3}">
      <dgm:prSet/>
      <dgm:spPr/>
      <dgm:t>
        <a:bodyPr/>
        <a:lstStyle/>
        <a:p>
          <a:endParaRPr lang="ru-RU"/>
        </a:p>
      </dgm:t>
    </dgm:pt>
    <dgm:pt modelId="{C81B20BA-3056-410C-BF6A-616B196A2196}">
      <dgm:prSet phldrT="[Текст]" phldr="1"/>
      <dgm:spPr/>
      <dgm:t>
        <a:bodyPr/>
        <a:lstStyle/>
        <a:p>
          <a:endParaRPr lang="ru-RU"/>
        </a:p>
      </dgm:t>
    </dgm:pt>
    <dgm:pt modelId="{1410BE75-E042-41E6-9A23-C898BFB5DCD3}" type="parTrans" cxnId="{91551DA2-4273-4F33-9F79-99A8BA16BB1A}">
      <dgm:prSet/>
      <dgm:spPr/>
      <dgm:t>
        <a:bodyPr/>
        <a:lstStyle/>
        <a:p>
          <a:endParaRPr lang="ru-RU"/>
        </a:p>
      </dgm:t>
    </dgm:pt>
    <dgm:pt modelId="{042638F6-C554-4AE4-8FBE-2452708FBF42}" type="sibTrans" cxnId="{91551DA2-4273-4F33-9F79-99A8BA16BB1A}">
      <dgm:prSet/>
      <dgm:spPr/>
      <dgm:t>
        <a:bodyPr/>
        <a:lstStyle/>
        <a:p>
          <a:endParaRPr lang="ru-RU"/>
        </a:p>
      </dgm:t>
    </dgm:pt>
    <dgm:pt modelId="{610C5A4E-5B36-44FB-9550-6168D586D764}">
      <dgm:prSet phldrT="[Текст]" phldr="1"/>
      <dgm:spPr/>
      <dgm:t>
        <a:bodyPr/>
        <a:lstStyle/>
        <a:p>
          <a:endParaRPr lang="ru-RU"/>
        </a:p>
      </dgm:t>
    </dgm:pt>
    <dgm:pt modelId="{DBFAC7A4-74F1-47A5-B896-37406492473F}" type="parTrans" cxnId="{335A9022-1EBE-4D3B-94AD-BB4F8CE97767}">
      <dgm:prSet/>
      <dgm:spPr/>
      <dgm:t>
        <a:bodyPr/>
        <a:lstStyle/>
        <a:p>
          <a:endParaRPr lang="ru-RU"/>
        </a:p>
      </dgm:t>
    </dgm:pt>
    <dgm:pt modelId="{BABE1372-DB12-45E0-9B82-3895C1659E14}" type="sibTrans" cxnId="{335A9022-1EBE-4D3B-94AD-BB4F8CE97767}">
      <dgm:prSet/>
      <dgm:spPr/>
      <dgm:t>
        <a:bodyPr/>
        <a:lstStyle/>
        <a:p>
          <a:endParaRPr lang="ru-RU"/>
        </a:p>
      </dgm:t>
    </dgm:pt>
    <dgm:pt modelId="{25E7C4B6-6D71-4DC8-8814-2D4AB6646045}" type="pres">
      <dgm:prSet presAssocID="{E52A23E9-EBE1-426B-A4CC-173DE21A00F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42736D-BE21-4F21-AA7B-E359CFF6C3CE}" type="pres">
      <dgm:prSet presAssocID="{E52A23E9-EBE1-426B-A4CC-173DE21A00F0}" presName="radial" presStyleCnt="0">
        <dgm:presLayoutVars>
          <dgm:animLvl val="ctr"/>
        </dgm:presLayoutVars>
      </dgm:prSet>
      <dgm:spPr/>
    </dgm:pt>
    <dgm:pt modelId="{7D8405ED-6A0B-4FDC-9733-E3772E1A6E66}" type="pres">
      <dgm:prSet presAssocID="{4EE57E21-474A-4188-AA8F-974ADF92BFB6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52F1C3A6-B471-42F5-8A0B-DB57A69EF916}" type="pres">
      <dgm:prSet presAssocID="{4A2CBFD6-D328-425D-8745-A4E09F87B97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5C52F-BBB2-4D63-8D7F-3C8B86C78E40}" type="pres">
      <dgm:prSet presAssocID="{0AB5DF97-912A-4E38-8112-482C0ADD42B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58E2C-8E78-4F24-902D-2B140709BDA9}" type="pres">
      <dgm:prSet presAssocID="{C81B20BA-3056-410C-BF6A-616B196A2196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8F1DD-F6DF-4697-9486-DA22E5602B5E}" type="pres">
      <dgm:prSet presAssocID="{610C5A4E-5B36-44FB-9550-6168D586D76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7F72E-078B-422F-B945-E9400EBD9AE0}" srcId="{4EE57E21-474A-4188-AA8F-974ADF92BFB6}" destId="{4A2CBFD6-D328-425D-8745-A4E09F87B97C}" srcOrd="0" destOrd="0" parTransId="{D80DBD06-2A44-41AC-91F4-CAD5F9BA47B0}" sibTransId="{242D9940-8F7B-44DB-AADA-9522DD1CBEB9}"/>
    <dgm:cxn modelId="{A09EC20B-E265-443F-AA27-BC6845EEB3C7}" type="presOf" srcId="{0AB5DF97-912A-4E38-8112-482C0ADD42B6}" destId="{3ED5C52F-BBB2-4D63-8D7F-3C8B86C78E40}" srcOrd="0" destOrd="0" presId="urn:microsoft.com/office/officeart/2005/8/layout/radial3"/>
    <dgm:cxn modelId="{E05BC8CB-8B78-42BF-A626-B8C5E90C89C3}" srcId="{4EE57E21-474A-4188-AA8F-974ADF92BFB6}" destId="{0AB5DF97-912A-4E38-8112-482C0ADD42B6}" srcOrd="1" destOrd="0" parTransId="{C6A269F4-D9F2-4C7B-BB51-B6EB91A0F750}" sibTransId="{D5E5D81B-7E57-49F5-B1F6-3EBB369C8D97}"/>
    <dgm:cxn modelId="{D5A97A78-206D-4590-814F-7A032CEBA27D}" type="presOf" srcId="{C81B20BA-3056-410C-BF6A-616B196A2196}" destId="{60458E2C-8E78-4F24-902D-2B140709BDA9}" srcOrd="0" destOrd="0" presId="urn:microsoft.com/office/officeart/2005/8/layout/radial3"/>
    <dgm:cxn modelId="{91551DA2-4273-4F33-9F79-99A8BA16BB1A}" srcId="{4EE57E21-474A-4188-AA8F-974ADF92BFB6}" destId="{C81B20BA-3056-410C-BF6A-616B196A2196}" srcOrd="2" destOrd="0" parTransId="{1410BE75-E042-41E6-9A23-C898BFB5DCD3}" sibTransId="{042638F6-C554-4AE4-8FBE-2452708FBF42}"/>
    <dgm:cxn modelId="{437341DF-B2A5-418D-8114-64EACACFCE48}" type="presOf" srcId="{4A2CBFD6-D328-425D-8745-A4E09F87B97C}" destId="{52F1C3A6-B471-42F5-8A0B-DB57A69EF916}" srcOrd="0" destOrd="0" presId="urn:microsoft.com/office/officeart/2005/8/layout/radial3"/>
    <dgm:cxn modelId="{58489B94-DF3B-483B-AD14-D01ED5D48CE4}" type="presOf" srcId="{610C5A4E-5B36-44FB-9550-6168D586D764}" destId="{DF68F1DD-F6DF-4697-9486-DA22E5602B5E}" srcOrd="0" destOrd="0" presId="urn:microsoft.com/office/officeart/2005/8/layout/radial3"/>
    <dgm:cxn modelId="{C46B14DE-4CE4-41F7-AC8B-35DAEDD490D1}" type="presOf" srcId="{4EE57E21-474A-4188-AA8F-974ADF92BFB6}" destId="{7D8405ED-6A0B-4FDC-9733-E3772E1A6E66}" srcOrd="0" destOrd="0" presId="urn:microsoft.com/office/officeart/2005/8/layout/radial3"/>
    <dgm:cxn modelId="{96AF50DC-2F8A-4A5E-BD97-B2154BA340B8}" type="presOf" srcId="{E52A23E9-EBE1-426B-A4CC-173DE21A00F0}" destId="{25E7C4B6-6D71-4DC8-8814-2D4AB6646045}" srcOrd="0" destOrd="0" presId="urn:microsoft.com/office/officeart/2005/8/layout/radial3"/>
    <dgm:cxn modelId="{F4FC3FA4-181C-403C-9201-60475A04C239}" srcId="{E52A23E9-EBE1-426B-A4CC-173DE21A00F0}" destId="{4EE57E21-474A-4188-AA8F-974ADF92BFB6}" srcOrd="0" destOrd="0" parTransId="{B538521B-F975-4F7B-B0DD-54BE5276F575}" sibTransId="{D9D9FBC8-5B45-45A4-B1FC-62610A42470A}"/>
    <dgm:cxn modelId="{335A9022-1EBE-4D3B-94AD-BB4F8CE97767}" srcId="{4EE57E21-474A-4188-AA8F-974ADF92BFB6}" destId="{610C5A4E-5B36-44FB-9550-6168D586D764}" srcOrd="3" destOrd="0" parTransId="{DBFAC7A4-74F1-47A5-B896-37406492473F}" sibTransId="{BABE1372-DB12-45E0-9B82-3895C1659E14}"/>
    <dgm:cxn modelId="{1D083446-DCE9-4B66-AF4C-D2F0910510F1}" type="presParOf" srcId="{25E7C4B6-6D71-4DC8-8814-2D4AB6646045}" destId="{8A42736D-BE21-4F21-AA7B-E359CFF6C3CE}" srcOrd="0" destOrd="0" presId="urn:microsoft.com/office/officeart/2005/8/layout/radial3"/>
    <dgm:cxn modelId="{3EDDE0D0-B1D3-454E-BB62-48E4B4A37F78}" type="presParOf" srcId="{8A42736D-BE21-4F21-AA7B-E359CFF6C3CE}" destId="{7D8405ED-6A0B-4FDC-9733-E3772E1A6E66}" srcOrd="0" destOrd="0" presId="urn:microsoft.com/office/officeart/2005/8/layout/radial3"/>
    <dgm:cxn modelId="{E70280C0-5578-44D1-9DED-DD56B6FC350D}" type="presParOf" srcId="{8A42736D-BE21-4F21-AA7B-E359CFF6C3CE}" destId="{52F1C3A6-B471-42F5-8A0B-DB57A69EF916}" srcOrd="1" destOrd="0" presId="urn:microsoft.com/office/officeart/2005/8/layout/radial3"/>
    <dgm:cxn modelId="{23057CC5-259F-4575-84C1-DC0C1C8A9995}" type="presParOf" srcId="{8A42736D-BE21-4F21-AA7B-E359CFF6C3CE}" destId="{3ED5C52F-BBB2-4D63-8D7F-3C8B86C78E40}" srcOrd="2" destOrd="0" presId="urn:microsoft.com/office/officeart/2005/8/layout/radial3"/>
    <dgm:cxn modelId="{BF67FD38-6BE8-44A5-9FF0-F0650BFAD57F}" type="presParOf" srcId="{8A42736D-BE21-4F21-AA7B-E359CFF6C3CE}" destId="{60458E2C-8E78-4F24-902D-2B140709BDA9}" srcOrd="3" destOrd="0" presId="urn:microsoft.com/office/officeart/2005/8/layout/radial3"/>
    <dgm:cxn modelId="{FB0F35F9-AF81-41F2-B0FE-B59D7E5ECC5F}" type="presParOf" srcId="{8A42736D-BE21-4F21-AA7B-E359CFF6C3CE}" destId="{DF68F1DD-F6DF-4697-9486-DA22E5602B5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AC6F8-454B-4D65-9E05-38247DEDD62E}" type="doc">
      <dgm:prSet loTypeId="urn:microsoft.com/office/officeart/2005/8/layout/radial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8CF442-28E0-4C59-A52B-4BE46CF94EA0}">
      <dgm:prSet phldrT="[Текст]" custT="1"/>
      <dgm:spPr/>
      <dgm:t>
        <a:bodyPr/>
        <a:lstStyle/>
        <a:p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күнді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үш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бөлікке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7E7F4-D778-4D38-A8C3-D716DD6ED358}" type="parTrans" cxnId="{98470D48-B6CE-40DE-9499-CC6B6766F5C8}">
      <dgm:prSet/>
      <dgm:spPr/>
      <dgm:t>
        <a:bodyPr/>
        <a:lstStyle/>
        <a:p>
          <a:endParaRPr lang="ru-RU"/>
        </a:p>
      </dgm:t>
    </dgm:pt>
    <dgm:pt modelId="{44EF6ACC-ADD8-4ABA-AD37-E96FB813A4F4}" type="sibTrans" cxnId="{98470D48-B6CE-40DE-9499-CC6B6766F5C8}">
      <dgm:prSet/>
      <dgm:spPr/>
      <dgm:t>
        <a:bodyPr/>
        <a:lstStyle/>
        <a:p>
          <a:endParaRPr lang="ru-RU"/>
        </a:p>
      </dgm:t>
    </dgm:pt>
    <dgm:pt modelId="{97C7D099-E287-4C12-825B-82959B312D91}">
      <dgm:prSet phldrT="[Текст]" custT="1"/>
      <dgm:spPr/>
      <dgm:t>
        <a:bodyPr/>
        <a:lstStyle/>
        <a:p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Тестке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күніне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8-сағат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дайындық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E8519BFB-387F-4F56-9635-029A0A7F5111}" type="parTrans" cxnId="{7A6E4134-EACE-46E7-A73F-F7A4951AFF15}">
      <dgm:prSet/>
      <dgm:spPr/>
      <dgm:t>
        <a:bodyPr/>
        <a:lstStyle/>
        <a:p>
          <a:endParaRPr lang="ru-RU"/>
        </a:p>
      </dgm:t>
    </dgm:pt>
    <dgm:pt modelId="{D51E306D-0017-47B4-BB40-810B016B4762}" type="sibTrans" cxnId="{7A6E4134-EACE-46E7-A73F-F7A4951AFF15}">
      <dgm:prSet/>
      <dgm:spPr/>
      <dgm:t>
        <a:bodyPr/>
        <a:lstStyle/>
        <a:p>
          <a:endParaRPr lang="ru-RU"/>
        </a:p>
      </dgm:t>
    </dgm:pt>
    <dgm:pt modelId="{B58F1FC9-B434-4F05-BD64-00BD03B9A958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Спортпен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айналысуға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таза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ауада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серуендеуге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шаруасымен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айналысуға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8-сағат;</a:t>
          </a:r>
        </a:p>
      </dgm:t>
    </dgm:pt>
    <dgm:pt modelId="{CB3754C8-EB3D-44BF-8E8D-0CABBB43F3A2}" type="parTrans" cxnId="{56C0ED02-07EC-4353-A5C5-AA94E17C31F9}">
      <dgm:prSet/>
      <dgm:spPr/>
      <dgm:t>
        <a:bodyPr/>
        <a:lstStyle/>
        <a:p>
          <a:endParaRPr lang="ru-RU"/>
        </a:p>
      </dgm:t>
    </dgm:pt>
    <dgm:pt modelId="{6701F24E-96C6-4E98-8891-501D7767426F}" type="sibTrans" cxnId="{56C0ED02-07EC-4353-A5C5-AA94E17C31F9}">
      <dgm:prSet/>
      <dgm:spPr/>
      <dgm:t>
        <a:bodyPr/>
        <a:lstStyle/>
        <a:p>
          <a:endParaRPr lang="ru-RU"/>
        </a:p>
      </dgm:t>
    </dgm:pt>
    <dgm:pt modelId="{1D919551-370E-4318-BFCC-357C9FE9BE07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8-сағаттан кем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ұйықтама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A253D3BB-F847-44D5-82FE-8130BB0D816E}" type="parTrans" cxnId="{B3C85D62-E31B-4E20-B5B0-0899A9A4DEB0}">
      <dgm:prSet/>
      <dgm:spPr/>
      <dgm:t>
        <a:bodyPr/>
        <a:lstStyle/>
        <a:p>
          <a:endParaRPr lang="ru-RU"/>
        </a:p>
      </dgm:t>
    </dgm:pt>
    <dgm:pt modelId="{8D482DAF-0838-4605-B429-7CD63B1B4965}" type="sibTrans" cxnId="{B3C85D62-E31B-4E20-B5B0-0899A9A4DEB0}">
      <dgm:prSet/>
      <dgm:spPr/>
      <dgm:t>
        <a:bodyPr/>
        <a:lstStyle/>
        <a:p>
          <a:endParaRPr lang="ru-RU"/>
        </a:p>
      </dgm:t>
    </dgm:pt>
    <dgm:pt modelId="{55216656-E36F-4CF5-9C24-81C1C3A0CAC6}">
      <dgm:prSet custT="1"/>
      <dgm:spPr/>
      <dgm:t>
        <a:bodyPr/>
        <a:lstStyle/>
        <a:p>
          <a:r>
            <a:rPr lang="ru-RU" sz="36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Күн</a:t>
          </a:r>
          <a:r>
            <a: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тәртібі</a:t>
          </a:r>
          <a:r>
            <a: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C5FE292D-B066-42E9-9E87-EBAF6006A0CD}" type="parTrans" cxnId="{FFB31301-9677-4371-B9B5-CFDF7E8C3F38}">
      <dgm:prSet/>
      <dgm:spPr/>
      <dgm:t>
        <a:bodyPr/>
        <a:lstStyle/>
        <a:p>
          <a:endParaRPr lang="ru-RU"/>
        </a:p>
      </dgm:t>
    </dgm:pt>
    <dgm:pt modelId="{C2E42C69-5397-426D-BFA4-14EE5638EDD3}" type="sibTrans" cxnId="{FFB31301-9677-4371-B9B5-CFDF7E8C3F38}">
      <dgm:prSet/>
      <dgm:spPr/>
      <dgm:t>
        <a:bodyPr/>
        <a:lstStyle/>
        <a:p>
          <a:endParaRPr lang="ru-RU"/>
        </a:p>
      </dgm:t>
    </dgm:pt>
    <dgm:pt modelId="{0A2539AD-3F1D-40D2-A480-9E88576BDCB6}" type="pres">
      <dgm:prSet presAssocID="{B51AC6F8-454B-4D65-9E05-38247DEDD6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DC148-B812-44B8-9759-958ED1D30DCE}" type="pres">
      <dgm:prSet presAssocID="{55216656-E36F-4CF5-9C24-81C1C3A0CAC6}" presName="centerShape" presStyleLbl="node0" presStyleIdx="0" presStyleCnt="1" custScaleX="104274" custScaleY="101444"/>
      <dgm:spPr/>
      <dgm:t>
        <a:bodyPr/>
        <a:lstStyle/>
        <a:p>
          <a:endParaRPr lang="ru-RU"/>
        </a:p>
      </dgm:t>
    </dgm:pt>
    <dgm:pt modelId="{BFE91BBA-FE1B-4C4D-A56B-950FDF60F1D8}" type="pres">
      <dgm:prSet presAssocID="{F68CF442-28E0-4C59-A52B-4BE46CF94E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9B265-B270-44EA-8ACE-7DDA7F85C199}" type="pres">
      <dgm:prSet presAssocID="{F68CF442-28E0-4C59-A52B-4BE46CF94EA0}" presName="dummy" presStyleCnt="0"/>
      <dgm:spPr/>
    </dgm:pt>
    <dgm:pt modelId="{1F799556-2688-4C79-AE3A-0EBDBF5F2195}" type="pres">
      <dgm:prSet presAssocID="{44EF6ACC-ADD8-4ABA-AD37-E96FB813A4F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A1AB121-385A-4392-A845-70DA5A5977C3}" type="pres">
      <dgm:prSet presAssocID="{97C7D099-E287-4C12-825B-82959B312D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8A1C8-5A64-494D-BA93-20D23BEE4AB6}" type="pres">
      <dgm:prSet presAssocID="{97C7D099-E287-4C12-825B-82959B312D91}" presName="dummy" presStyleCnt="0"/>
      <dgm:spPr/>
    </dgm:pt>
    <dgm:pt modelId="{A2DC6EFD-10F7-4281-848A-EC83262BBDC8}" type="pres">
      <dgm:prSet presAssocID="{D51E306D-0017-47B4-BB40-810B016B4762}" presName="sibTrans" presStyleLbl="sibTrans2D1" presStyleIdx="1" presStyleCnt="4" custScaleX="105570" custScaleY="102812"/>
      <dgm:spPr/>
      <dgm:t>
        <a:bodyPr/>
        <a:lstStyle/>
        <a:p>
          <a:endParaRPr lang="ru-RU"/>
        </a:p>
      </dgm:t>
    </dgm:pt>
    <dgm:pt modelId="{D5A61846-678F-4F1C-93E2-7CC5B6C4EAC8}" type="pres">
      <dgm:prSet presAssocID="{B58F1FC9-B434-4F05-BD64-00BD03B9A958}" presName="node" presStyleLbl="node1" presStyleIdx="2" presStyleCnt="4" custScaleX="110214" custScaleY="96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323F0-7E41-46BC-B6F6-BB058D2F84C0}" type="pres">
      <dgm:prSet presAssocID="{B58F1FC9-B434-4F05-BD64-00BD03B9A958}" presName="dummy" presStyleCnt="0"/>
      <dgm:spPr/>
    </dgm:pt>
    <dgm:pt modelId="{4B886B69-90EB-4552-8192-5DD5B4BC114F}" type="pres">
      <dgm:prSet presAssocID="{6701F24E-96C6-4E98-8891-501D7767426F}" presName="sibTrans" presStyleLbl="sibTrans2D1" presStyleIdx="2" presStyleCnt="4" custScaleX="105570" custScaleY="105765"/>
      <dgm:spPr/>
      <dgm:t>
        <a:bodyPr/>
        <a:lstStyle/>
        <a:p>
          <a:endParaRPr lang="ru-RU"/>
        </a:p>
      </dgm:t>
    </dgm:pt>
    <dgm:pt modelId="{1E5B7EBA-17B6-42E7-B959-5562469BADF6}" type="pres">
      <dgm:prSet presAssocID="{1D919551-370E-4318-BFCC-357C9FE9BE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FAEF5-1EA8-4123-BB11-94E7058D689D}" type="pres">
      <dgm:prSet presAssocID="{1D919551-370E-4318-BFCC-357C9FE9BE07}" presName="dummy" presStyleCnt="0"/>
      <dgm:spPr/>
    </dgm:pt>
    <dgm:pt modelId="{E63284C1-8F3A-4D02-8EE2-4AA10338D4AE}" type="pres">
      <dgm:prSet presAssocID="{8D482DAF-0838-4605-B429-7CD63B1B4965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12FD4F2-796D-401E-9F56-54A3B4CB1F7C}" type="presOf" srcId="{B51AC6F8-454B-4D65-9E05-38247DEDD62E}" destId="{0A2539AD-3F1D-40D2-A480-9E88576BDCB6}" srcOrd="0" destOrd="0" presId="urn:microsoft.com/office/officeart/2005/8/layout/radial6"/>
    <dgm:cxn modelId="{B3C85D62-E31B-4E20-B5B0-0899A9A4DEB0}" srcId="{55216656-E36F-4CF5-9C24-81C1C3A0CAC6}" destId="{1D919551-370E-4318-BFCC-357C9FE9BE07}" srcOrd="3" destOrd="0" parTransId="{A253D3BB-F847-44D5-82FE-8130BB0D816E}" sibTransId="{8D482DAF-0838-4605-B429-7CD63B1B4965}"/>
    <dgm:cxn modelId="{4307DC63-272F-4BE0-A020-ECF43B62E964}" type="presOf" srcId="{B58F1FC9-B434-4F05-BD64-00BD03B9A958}" destId="{D5A61846-678F-4F1C-93E2-7CC5B6C4EAC8}" srcOrd="0" destOrd="0" presId="urn:microsoft.com/office/officeart/2005/8/layout/radial6"/>
    <dgm:cxn modelId="{834B276E-608D-4BC9-BBC6-9A38A6A221EE}" type="presOf" srcId="{55216656-E36F-4CF5-9C24-81C1C3A0CAC6}" destId="{82ADC148-B812-44B8-9759-958ED1D30DCE}" srcOrd="0" destOrd="0" presId="urn:microsoft.com/office/officeart/2005/8/layout/radial6"/>
    <dgm:cxn modelId="{FFB31301-9677-4371-B9B5-CFDF7E8C3F38}" srcId="{B51AC6F8-454B-4D65-9E05-38247DEDD62E}" destId="{55216656-E36F-4CF5-9C24-81C1C3A0CAC6}" srcOrd="0" destOrd="0" parTransId="{C5FE292D-B066-42E9-9E87-EBAF6006A0CD}" sibTransId="{C2E42C69-5397-426D-BFA4-14EE5638EDD3}"/>
    <dgm:cxn modelId="{98470D48-B6CE-40DE-9499-CC6B6766F5C8}" srcId="{55216656-E36F-4CF5-9C24-81C1C3A0CAC6}" destId="{F68CF442-28E0-4C59-A52B-4BE46CF94EA0}" srcOrd="0" destOrd="0" parTransId="{4497E7F4-D778-4D38-A8C3-D716DD6ED358}" sibTransId="{44EF6ACC-ADD8-4ABA-AD37-E96FB813A4F4}"/>
    <dgm:cxn modelId="{C4F6BA9C-53FA-430D-957A-9F99FA72C9E7}" type="presOf" srcId="{97C7D099-E287-4C12-825B-82959B312D91}" destId="{FA1AB121-385A-4392-A845-70DA5A5977C3}" srcOrd="0" destOrd="0" presId="urn:microsoft.com/office/officeart/2005/8/layout/radial6"/>
    <dgm:cxn modelId="{A9687473-FB82-4C9F-832A-E63A741F533A}" type="presOf" srcId="{44EF6ACC-ADD8-4ABA-AD37-E96FB813A4F4}" destId="{1F799556-2688-4C79-AE3A-0EBDBF5F2195}" srcOrd="0" destOrd="0" presId="urn:microsoft.com/office/officeart/2005/8/layout/radial6"/>
    <dgm:cxn modelId="{BB5F1DFA-B5BA-4BC3-B28D-37CDE99A51F7}" type="presOf" srcId="{8D482DAF-0838-4605-B429-7CD63B1B4965}" destId="{E63284C1-8F3A-4D02-8EE2-4AA10338D4AE}" srcOrd="0" destOrd="0" presId="urn:microsoft.com/office/officeart/2005/8/layout/radial6"/>
    <dgm:cxn modelId="{7A6E4134-EACE-46E7-A73F-F7A4951AFF15}" srcId="{55216656-E36F-4CF5-9C24-81C1C3A0CAC6}" destId="{97C7D099-E287-4C12-825B-82959B312D91}" srcOrd="1" destOrd="0" parTransId="{E8519BFB-387F-4F56-9635-029A0A7F5111}" sibTransId="{D51E306D-0017-47B4-BB40-810B016B4762}"/>
    <dgm:cxn modelId="{CC38AA94-0066-4E67-B5A7-66FD0C6897DA}" type="presOf" srcId="{6701F24E-96C6-4E98-8891-501D7767426F}" destId="{4B886B69-90EB-4552-8192-5DD5B4BC114F}" srcOrd="0" destOrd="0" presId="urn:microsoft.com/office/officeart/2005/8/layout/radial6"/>
    <dgm:cxn modelId="{8F69DDAA-D464-449A-949D-02AE1C83E4D7}" type="presOf" srcId="{1D919551-370E-4318-BFCC-357C9FE9BE07}" destId="{1E5B7EBA-17B6-42E7-B959-5562469BADF6}" srcOrd="0" destOrd="0" presId="urn:microsoft.com/office/officeart/2005/8/layout/radial6"/>
    <dgm:cxn modelId="{A5390BA2-452D-4BAD-A760-300701D5BA55}" type="presOf" srcId="{D51E306D-0017-47B4-BB40-810B016B4762}" destId="{A2DC6EFD-10F7-4281-848A-EC83262BBDC8}" srcOrd="0" destOrd="0" presId="urn:microsoft.com/office/officeart/2005/8/layout/radial6"/>
    <dgm:cxn modelId="{56C0ED02-07EC-4353-A5C5-AA94E17C31F9}" srcId="{55216656-E36F-4CF5-9C24-81C1C3A0CAC6}" destId="{B58F1FC9-B434-4F05-BD64-00BD03B9A958}" srcOrd="2" destOrd="0" parTransId="{CB3754C8-EB3D-44BF-8E8D-0CABBB43F3A2}" sibTransId="{6701F24E-96C6-4E98-8891-501D7767426F}"/>
    <dgm:cxn modelId="{748071A4-28C4-44C5-A8B5-EF897B1603C5}" type="presOf" srcId="{F68CF442-28E0-4C59-A52B-4BE46CF94EA0}" destId="{BFE91BBA-FE1B-4C4D-A56B-950FDF60F1D8}" srcOrd="0" destOrd="0" presId="urn:microsoft.com/office/officeart/2005/8/layout/radial6"/>
    <dgm:cxn modelId="{496ABACE-6A2D-4A0B-A34A-22F142DD8BC5}" type="presParOf" srcId="{0A2539AD-3F1D-40D2-A480-9E88576BDCB6}" destId="{82ADC148-B812-44B8-9759-958ED1D30DCE}" srcOrd="0" destOrd="0" presId="urn:microsoft.com/office/officeart/2005/8/layout/radial6"/>
    <dgm:cxn modelId="{58ED772F-922C-4656-ABF0-946784A3D1C4}" type="presParOf" srcId="{0A2539AD-3F1D-40D2-A480-9E88576BDCB6}" destId="{BFE91BBA-FE1B-4C4D-A56B-950FDF60F1D8}" srcOrd="1" destOrd="0" presId="urn:microsoft.com/office/officeart/2005/8/layout/radial6"/>
    <dgm:cxn modelId="{C8345BB6-27E7-465B-8104-8BCF3AF3C9FB}" type="presParOf" srcId="{0A2539AD-3F1D-40D2-A480-9E88576BDCB6}" destId="{4969B265-B270-44EA-8ACE-7DDA7F85C199}" srcOrd="2" destOrd="0" presId="urn:microsoft.com/office/officeart/2005/8/layout/radial6"/>
    <dgm:cxn modelId="{AE9D3E55-44B3-44E9-A9BC-A582AC3ACDD8}" type="presParOf" srcId="{0A2539AD-3F1D-40D2-A480-9E88576BDCB6}" destId="{1F799556-2688-4C79-AE3A-0EBDBF5F2195}" srcOrd="3" destOrd="0" presId="urn:microsoft.com/office/officeart/2005/8/layout/radial6"/>
    <dgm:cxn modelId="{A0238C58-AFFF-4B43-B772-781D54E2B7E6}" type="presParOf" srcId="{0A2539AD-3F1D-40D2-A480-9E88576BDCB6}" destId="{FA1AB121-385A-4392-A845-70DA5A5977C3}" srcOrd="4" destOrd="0" presId="urn:microsoft.com/office/officeart/2005/8/layout/radial6"/>
    <dgm:cxn modelId="{50A05721-7B22-43FD-AF38-8E671B1ADD74}" type="presParOf" srcId="{0A2539AD-3F1D-40D2-A480-9E88576BDCB6}" destId="{3C38A1C8-5A64-494D-BA93-20D23BEE4AB6}" srcOrd="5" destOrd="0" presId="urn:microsoft.com/office/officeart/2005/8/layout/radial6"/>
    <dgm:cxn modelId="{36DDD513-E92A-4248-99EB-F72370424FDB}" type="presParOf" srcId="{0A2539AD-3F1D-40D2-A480-9E88576BDCB6}" destId="{A2DC6EFD-10F7-4281-848A-EC83262BBDC8}" srcOrd="6" destOrd="0" presId="urn:microsoft.com/office/officeart/2005/8/layout/radial6"/>
    <dgm:cxn modelId="{8D287CB1-AF3D-46E9-8472-01C1E86A95F1}" type="presParOf" srcId="{0A2539AD-3F1D-40D2-A480-9E88576BDCB6}" destId="{D5A61846-678F-4F1C-93E2-7CC5B6C4EAC8}" srcOrd="7" destOrd="0" presId="urn:microsoft.com/office/officeart/2005/8/layout/radial6"/>
    <dgm:cxn modelId="{BC5D2377-71D7-42E0-9315-E6BE74564B48}" type="presParOf" srcId="{0A2539AD-3F1D-40D2-A480-9E88576BDCB6}" destId="{79C323F0-7E41-46BC-B6F6-BB058D2F84C0}" srcOrd="8" destOrd="0" presId="urn:microsoft.com/office/officeart/2005/8/layout/radial6"/>
    <dgm:cxn modelId="{D2E2AD16-810F-43C1-BF3C-429096F57525}" type="presParOf" srcId="{0A2539AD-3F1D-40D2-A480-9E88576BDCB6}" destId="{4B886B69-90EB-4552-8192-5DD5B4BC114F}" srcOrd="9" destOrd="0" presId="urn:microsoft.com/office/officeart/2005/8/layout/radial6"/>
    <dgm:cxn modelId="{C7D30CAE-DFAD-4369-A511-382AACB3EBA3}" type="presParOf" srcId="{0A2539AD-3F1D-40D2-A480-9E88576BDCB6}" destId="{1E5B7EBA-17B6-42E7-B959-5562469BADF6}" srcOrd="10" destOrd="0" presId="urn:microsoft.com/office/officeart/2005/8/layout/radial6"/>
    <dgm:cxn modelId="{9B53C34E-E7D3-42BA-A749-DB53A1AFB8D0}" type="presParOf" srcId="{0A2539AD-3F1D-40D2-A480-9E88576BDCB6}" destId="{EB5FAEF5-1EA8-4123-BB11-94E7058D689D}" srcOrd="11" destOrd="0" presId="urn:microsoft.com/office/officeart/2005/8/layout/radial6"/>
    <dgm:cxn modelId="{A7DD144B-992F-4BEE-9B7B-8FDE75B94484}" type="presParOf" srcId="{0A2539AD-3F1D-40D2-A480-9E88576BDCB6}" destId="{E63284C1-8F3A-4D02-8EE2-4AA10338D4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405ED-6A0B-4FDC-9733-E3772E1A6E66}">
      <dsp:nvSpPr>
        <dsp:cNvPr id="0" name=""/>
        <dsp:cNvSpPr/>
      </dsp:nvSpPr>
      <dsp:spPr>
        <a:xfrm>
          <a:off x="2897417" y="977335"/>
          <a:ext cx="2434765" cy="24347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3253980" y="1333898"/>
        <a:ext cx="1721639" cy="1721639"/>
      </dsp:txXfrm>
    </dsp:sp>
    <dsp:sp modelId="{52F1C3A6-B471-42F5-8A0B-DB57A69EF916}">
      <dsp:nvSpPr>
        <dsp:cNvPr id="0" name=""/>
        <dsp:cNvSpPr/>
      </dsp:nvSpPr>
      <dsp:spPr>
        <a:xfrm>
          <a:off x="3506108" y="434"/>
          <a:ext cx="1217382" cy="1217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684389" y="178715"/>
        <a:ext cx="860820" cy="860820"/>
      </dsp:txXfrm>
    </dsp:sp>
    <dsp:sp modelId="{3ED5C52F-BBB2-4D63-8D7F-3C8B86C78E40}">
      <dsp:nvSpPr>
        <dsp:cNvPr id="0" name=""/>
        <dsp:cNvSpPr/>
      </dsp:nvSpPr>
      <dsp:spPr>
        <a:xfrm>
          <a:off x="5091700" y="1586027"/>
          <a:ext cx="1217382" cy="1217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69981" y="1764308"/>
        <a:ext cx="860820" cy="860820"/>
      </dsp:txXfrm>
    </dsp:sp>
    <dsp:sp modelId="{60458E2C-8E78-4F24-902D-2B140709BDA9}">
      <dsp:nvSpPr>
        <dsp:cNvPr id="0" name=""/>
        <dsp:cNvSpPr/>
      </dsp:nvSpPr>
      <dsp:spPr>
        <a:xfrm>
          <a:off x="3506108" y="3171619"/>
          <a:ext cx="1217382" cy="1217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684389" y="3349900"/>
        <a:ext cx="860820" cy="860820"/>
      </dsp:txXfrm>
    </dsp:sp>
    <dsp:sp modelId="{DF68F1DD-F6DF-4697-9486-DA22E5602B5E}">
      <dsp:nvSpPr>
        <dsp:cNvPr id="0" name=""/>
        <dsp:cNvSpPr/>
      </dsp:nvSpPr>
      <dsp:spPr>
        <a:xfrm>
          <a:off x="1920516" y="1586027"/>
          <a:ext cx="1217382" cy="1217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098797" y="1764308"/>
        <a:ext cx="860820" cy="860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84C1-8F3A-4D02-8EE2-4AA10338D4AE}">
      <dsp:nvSpPr>
        <dsp:cNvPr id="0" name=""/>
        <dsp:cNvSpPr/>
      </dsp:nvSpPr>
      <dsp:spPr>
        <a:xfrm>
          <a:off x="2008023" y="743645"/>
          <a:ext cx="4876433" cy="487643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4464770"/>
                <a:satOff val="26899"/>
                <a:lumOff val="2156"/>
                <a:alphaOff val="0"/>
                <a:tint val="86000"/>
                <a:satMod val="115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4464770"/>
              <a:satOff val="26899"/>
              <a:lumOff val="215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86B69-90EB-4552-8192-5DD5B4BC114F}">
      <dsp:nvSpPr>
        <dsp:cNvPr id="0" name=""/>
        <dsp:cNvSpPr/>
      </dsp:nvSpPr>
      <dsp:spPr>
        <a:xfrm>
          <a:off x="1872214" y="603082"/>
          <a:ext cx="5148050" cy="5157559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2976513"/>
                <a:satOff val="17933"/>
                <a:lumOff val="1437"/>
                <a:alphaOff val="0"/>
                <a:tint val="86000"/>
                <a:satMod val="115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2976513"/>
              <a:satOff val="17933"/>
              <a:lumOff val="143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DC6EFD-10F7-4281-848A-EC83262BBDC8}">
      <dsp:nvSpPr>
        <dsp:cNvPr id="0" name=""/>
        <dsp:cNvSpPr/>
      </dsp:nvSpPr>
      <dsp:spPr>
        <a:xfrm>
          <a:off x="1872214" y="675082"/>
          <a:ext cx="5148050" cy="5013558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1488257"/>
                <a:satOff val="8966"/>
                <a:lumOff val="719"/>
                <a:alphaOff val="0"/>
                <a:tint val="86000"/>
                <a:satMod val="115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1488257"/>
              <a:satOff val="8966"/>
              <a:lumOff val="71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799556-2688-4C79-AE3A-0EBDBF5F2195}">
      <dsp:nvSpPr>
        <dsp:cNvPr id="0" name=""/>
        <dsp:cNvSpPr/>
      </dsp:nvSpPr>
      <dsp:spPr>
        <a:xfrm>
          <a:off x="2008023" y="743645"/>
          <a:ext cx="4876433" cy="4876433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ADC148-B812-44B8-9759-958ED1D30DCE}">
      <dsp:nvSpPr>
        <dsp:cNvPr id="0" name=""/>
        <dsp:cNvSpPr/>
      </dsp:nvSpPr>
      <dsp:spPr>
        <a:xfrm>
          <a:off x="3275852" y="2043239"/>
          <a:ext cx="2340774" cy="22772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Күн</a:t>
          </a:r>
          <a:r>
            <a:rPr lang="ru-RU" sz="3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тәртібі</a:t>
          </a:r>
          <a:r>
            <a:rPr lang="ru-RU" sz="3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3618650" y="2376734"/>
        <a:ext cx="1655178" cy="1610255"/>
      </dsp:txXfrm>
    </dsp:sp>
    <dsp:sp modelId="{BFE91BBA-FE1B-4C4D-A56B-950FDF60F1D8}">
      <dsp:nvSpPr>
        <dsp:cNvPr id="0" name=""/>
        <dsp:cNvSpPr/>
      </dsp:nvSpPr>
      <dsp:spPr>
        <a:xfrm>
          <a:off x="3660549" y="14524"/>
          <a:ext cx="1571381" cy="15713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күнді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үш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бөлікке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0672" y="244647"/>
        <a:ext cx="1111135" cy="1111135"/>
      </dsp:txXfrm>
    </dsp:sp>
    <dsp:sp modelId="{FA1AB121-385A-4392-A845-70DA5A5977C3}">
      <dsp:nvSpPr>
        <dsp:cNvPr id="0" name=""/>
        <dsp:cNvSpPr/>
      </dsp:nvSpPr>
      <dsp:spPr>
        <a:xfrm>
          <a:off x="6042196" y="2396171"/>
          <a:ext cx="1571381" cy="1571381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1488257"/>
                <a:satOff val="8966"/>
                <a:lumOff val="719"/>
                <a:alphaOff val="0"/>
                <a:tint val="86000"/>
                <a:satMod val="115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1488257"/>
              <a:satOff val="8966"/>
              <a:lumOff val="71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Тестке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күніне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8-сағат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дайындық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6272319" y="2626294"/>
        <a:ext cx="1111135" cy="1111135"/>
      </dsp:txXfrm>
    </dsp:sp>
    <dsp:sp modelId="{D5A61846-678F-4F1C-93E2-7CC5B6C4EAC8}">
      <dsp:nvSpPr>
        <dsp:cNvPr id="0" name=""/>
        <dsp:cNvSpPr/>
      </dsp:nvSpPr>
      <dsp:spPr>
        <a:xfrm>
          <a:off x="3580299" y="4804838"/>
          <a:ext cx="1731881" cy="1517341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2976513"/>
                <a:satOff val="17933"/>
                <a:lumOff val="1437"/>
                <a:alphaOff val="0"/>
                <a:tint val="86000"/>
                <a:satMod val="115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2976513"/>
              <a:satOff val="17933"/>
              <a:lumOff val="143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Спортпен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айналысуға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таза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ауада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серуендеуге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шаруасымен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айналысуға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8-сағат;</a:t>
          </a:r>
        </a:p>
      </dsp:txBody>
      <dsp:txXfrm>
        <a:off x="3833927" y="5027047"/>
        <a:ext cx="1224625" cy="1072923"/>
      </dsp:txXfrm>
    </dsp:sp>
    <dsp:sp modelId="{1E5B7EBA-17B6-42E7-B959-5562469BADF6}">
      <dsp:nvSpPr>
        <dsp:cNvPr id="0" name=""/>
        <dsp:cNvSpPr/>
      </dsp:nvSpPr>
      <dsp:spPr>
        <a:xfrm>
          <a:off x="1278902" y="2396171"/>
          <a:ext cx="1571381" cy="1571381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4464770"/>
                <a:satOff val="26899"/>
                <a:lumOff val="2156"/>
                <a:alphaOff val="0"/>
                <a:tint val="86000"/>
                <a:satMod val="115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4464770"/>
              <a:satOff val="26899"/>
              <a:lumOff val="215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8-сағаттан кем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ұйықтама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509025" y="2626294"/>
        <a:ext cx="1111135" cy="111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Google Shape;11269;p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endParaRPr/>
          </a:p>
        </p:txBody>
      </p:sp>
      <p:sp>
        <p:nvSpPr>
          <p:cNvPr id="11270" name="Google Shape;11270;p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17475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1271" name="Google Shape;11271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72" name="Google Shape;11272;p1"/>
          <p:cNvSpPr/>
          <p:nvPr/>
        </p:nvSpPr>
        <p:spPr>
          <a:xfrm>
            <a:off x="683568" y="1484784"/>
            <a:ext cx="72729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538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ҰБТ-ға дайындалудың</a:t>
            </a:r>
            <a:endParaRPr sz="4800" b="1">
              <a:solidFill>
                <a:srgbClr val="538C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538C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тиімді жолдары</a:t>
            </a:r>
            <a:endParaRPr sz="4800" b="1">
              <a:solidFill>
                <a:srgbClr val="538C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73" name="Google Shape;11273;p1"/>
          <p:cNvSpPr/>
          <p:nvPr/>
        </p:nvSpPr>
        <p:spPr>
          <a:xfrm>
            <a:off x="179512" y="2413338"/>
            <a:ext cx="8856900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Кокина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Асел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Сериковна</a:t>
            </a: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5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83671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ұйымдастырамыз</a:t>
            </a:r>
            <a:r>
              <a:rPr lang="ru-RU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тыныш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Тестке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дайындалатын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үстел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күлгін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парақтар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қиындысы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интеллектілік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белсенділікті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4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06056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7461267"/>
              </p:ext>
            </p:extLst>
          </p:nvPr>
        </p:nvGraphicFramePr>
        <p:xfrm>
          <a:off x="0" y="260648"/>
          <a:ext cx="88924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9106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83671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витаминге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толы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тағамдармен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Грек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жаңғағын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балықты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етті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көкөністі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жеміс-жидекті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шокаладты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миындағы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51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" y="0"/>
            <a:ext cx="91457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356652"/>
            <a:ext cx="8496944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«ҰМЫТУДЫҢ ПРОЦЕНТІН АЗАЙТУ ҮШІН НЕ ІСТЕУ КЕРЕК?</a:t>
            </a: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ҚАЛАЙ ЖАТТЫҚТЫРУ КЕРЕК?» -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дейтін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болсақ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білуіміз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зейінді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материалға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шоғырландыру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материалдың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ішінен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негізгісін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қосымшасын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Өздеріңіздің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қабілеттеріңізге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болыңыздар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жаттықтырып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тұрыңыздар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қайталап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78488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жаңғыртуды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шатастырмаңыздар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сәттегі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жағдайдың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оқиғасын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жекелеп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түсіріңіздер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Естеріңізде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жүйкеге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шамадан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мазасыздық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сақтаудың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мықты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жаттықтыру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Зейін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Байқағыштық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Ерік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ұмытпаңыздар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Таңертеңгілік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8 - 12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жаттықтыру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жемісті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нәтижені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Жемісті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шарықтау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кешкі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19. 00.</a:t>
            </a:r>
          </a:p>
          <a:p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кофе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шылым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шегу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әлсіретеді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826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922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</cp:revision>
  <dcterms:modified xsi:type="dcterms:W3CDTF">2020-05-18T16:28:44Z</dcterms:modified>
</cp:coreProperties>
</file>