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  <p:sldId id="263" r:id="rId4"/>
    <p:sldId id="260" r:id="rId5"/>
    <p:sldId id="256" r:id="rId6"/>
    <p:sldId id="257" r:id="rId7"/>
    <p:sldId id="258" r:id="rId8"/>
    <p:sldId id="259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24</a:t>
            </a:r>
            <a:r>
              <a:rPr lang="en-GB" sz="5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January</a:t>
            </a:r>
            <a:endParaRPr lang="ru-RU" sz="5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07361"/>
            <a:ext cx="8640960" cy="5050639"/>
          </a:xfrm>
        </p:spPr>
        <p:txBody>
          <a:bodyPr>
            <a:normAutofit fontScale="77500" lnSpcReduction="20000"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Theme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Abai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Kunanbaev</a:t>
            </a:r>
            <a:endParaRPr lang="en-US" sz="3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objectives: </a:t>
            </a:r>
          </a:p>
          <a:p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9.S5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interact with peers to negotiate, agree and organise priorities and plans for completing classroom tasks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9.S7  use appropriate subject-specific vocabulary and syntax  to talk about a wide increased range of general and curricular topics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9.W2 write independently  about factual and imaginary past events, activities and experiences on a  range of familiar general and curricular  topics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818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Warm up</a:t>
            </a:r>
            <a:endParaRPr lang="ru-RU" sz="6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25835"/>
            <a:ext cx="8784976" cy="4051437"/>
          </a:xfrm>
        </p:spPr>
        <p:txBody>
          <a:bodyPr>
            <a:normAutofit/>
          </a:bodyPr>
          <a:lstStyle/>
          <a:p>
            <a:pPr algn="ctr"/>
            <a:r>
              <a:rPr lang="en-US" sz="9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Brainstorming</a:t>
            </a:r>
            <a:endParaRPr lang="ru-RU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20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Journalist questions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Who?  - 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Кім?</a:t>
            </a:r>
          </a:p>
          <a:p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What? – </a:t>
            </a:r>
            <a:r>
              <a:rPr lang="kk-KZ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е? </a:t>
            </a:r>
            <a:endParaRPr lang="en-US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Where? – 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Қайда? </a:t>
            </a:r>
            <a:endParaRPr lang="en-US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When? – </a:t>
            </a:r>
            <a:r>
              <a:rPr lang="kk-KZ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Қашан?</a:t>
            </a:r>
          </a:p>
          <a:p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34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Леново\Desktop\0003e5-00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58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Леново\Desktop\slide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58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Леново\Desktop\abay_qunanbaev.ppt_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36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Леново\Desktop\slide_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03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Леново\Desktop\slide_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902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  <a:endParaRPr lang="ru-RU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07361"/>
            <a:ext cx="8892479" cy="4051437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“WWW”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 do  you  learn?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 do  you  like?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 don’t  you  like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36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712</TotalTime>
  <Words>112</Words>
  <Application>Microsoft Office PowerPoint</Application>
  <PresentationFormat>Экран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Spring</vt:lpstr>
      <vt:lpstr>The 24th of January</vt:lpstr>
      <vt:lpstr>Warm up</vt:lpstr>
      <vt:lpstr>Journalist questions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Feedback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Леново</dc:creator>
  <cp:lastModifiedBy>Леново</cp:lastModifiedBy>
  <cp:revision>6</cp:revision>
  <dcterms:created xsi:type="dcterms:W3CDTF">2020-01-23T16:15:36Z</dcterms:created>
  <dcterms:modified xsi:type="dcterms:W3CDTF">2020-01-24T04:18:38Z</dcterms:modified>
</cp:coreProperties>
</file>