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0" r:id="rId6"/>
    <p:sldId id="264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59" d="100"/>
          <a:sy n="59" d="100"/>
        </p:scale>
        <p:origin x="-726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64;&#1240;&#1052;&#1064;&#1030;_&#1040;&#1178;%20&#1041;&#1040;&#1053;&#1058;&#1048;&#1050;_&#1075;&#1080;&#1090;&#1072;&#1088;&#1072;_cover_$agaMyrza.mp4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41;&#1040;&#1041;&#1054;&#1063;&#1050;&#1040;%20&#1082;&#1072;&#1079;%20&#1075;&#1086;&#1090;&#1086;&#1074;2.ppt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1051;&#1102;&#1073;&#1080;&#1084;&#1099;&#1077;%20&#1092;&#1088;&#1072;&#1079;&#1099;%20&#1091;&#1095;&#1080;&#1090;&#1077;&#1083;&#1077;&#1081;!.mp4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51;&#1102;&#1073;&#1080;&#1084;&#1099;&#1077;%20&#1092;&#1088;&#1072;&#1079;&#1099;%20&#1091;&#1095;&#1080;&#1090;&#1077;&#1083;&#1077;&#1081;!.mp4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r.p.%20-%20kiss%20the%20rain%20.mp3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Brid%20(&#1052;&#1086;&#1089;&#1090;%20&#1087;&#1086;&#1090;&#1088;&#1103;&#1089;&#1072;&#1102;&#1097;&#1080;&#1081;%20&#1084;&#1091;&#1083;&#1100;&#1090;&#1092;&#1080;&#1083;&#1100;&#1084;%20&#1089;&#1086;%20&#1089;&#1084;&#1099;&#1089;&#1083;&#1086;&#1084;).mp4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абличка 15"/>
          <p:cNvSpPr/>
          <p:nvPr/>
        </p:nvSpPr>
        <p:spPr>
          <a:xfrm>
            <a:off x="6139157" y="2320098"/>
            <a:ext cx="2669970" cy="2736304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kk-KZ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Әріптестерімнің кәсіби білімі дамиды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kk-KZ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Жаңа  форматтағы мұғалім қалыптасады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2987824" y="2334852"/>
            <a:ext cx="2883561" cy="2736304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alt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Мұғалімдермен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іс-әрекетінің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арттыруда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олармен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онкүндікті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аяқтау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altLang="ru-RU" sz="1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қортындылау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28596" y="2348880"/>
            <a:ext cx="2271196" cy="2736304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БІЗ. СІЗ. ОЛ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14340" name="Picture 4" descr="http://mou-imc.ucoz.ru/Novosti/bezymjannyj.jpg"/>
          <p:cNvPicPr>
            <a:picLocks noChangeAspect="1" noChangeArrowheads="1"/>
          </p:cNvPicPr>
          <p:nvPr/>
        </p:nvPicPr>
        <p:blipFill>
          <a:blip r:embed="rId2"/>
          <a:srcRect l="11380" t="8108" r="6117" b="24324"/>
          <a:stretch>
            <a:fillRect/>
          </a:stretch>
        </p:blipFill>
        <p:spPr bwMode="auto">
          <a:xfrm>
            <a:off x="765729" y="129470"/>
            <a:ext cx="1591693" cy="1120143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  <p:pic>
        <p:nvPicPr>
          <p:cNvPr id="14342" name="Picture 6" descr="http://www.as-trade-penza.ru/pics/book.jpg"/>
          <p:cNvPicPr>
            <a:picLocks noChangeAspect="1" noChangeArrowheads="1"/>
          </p:cNvPicPr>
          <p:nvPr/>
        </p:nvPicPr>
        <p:blipFill>
          <a:blip r:embed="rId3" cstate="print"/>
          <a:srcRect t="5172" r="2499"/>
          <a:stretch>
            <a:fillRect/>
          </a:stretch>
        </p:blipFill>
        <p:spPr bwMode="auto">
          <a:xfrm>
            <a:off x="3643307" y="129470"/>
            <a:ext cx="1714511" cy="1096514"/>
          </a:xfrm>
          <a:prstGeom prst="rect">
            <a:avLst/>
          </a:prstGeom>
          <a:solidFill>
            <a:srgbClr val="FF0000"/>
          </a:solidFill>
          <a:ln w="25400">
            <a:solidFill>
              <a:srgbClr val="C0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714348" y="1728893"/>
            <a:ext cx="1714512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Тақырыбы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3306" y="1728893"/>
            <a:ext cx="171451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Мақсаты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72264" y="1696446"/>
            <a:ext cx="171451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Нәтиже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4" name="Picture 8" descr="http://go3.imgsmail.ru/imgpreview?key=882ddf056a84ba3&amp;mb=imgdb_preview_17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129470"/>
            <a:ext cx="1714512" cy="1096514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</p:pic>
      <p:sp>
        <p:nvSpPr>
          <p:cNvPr id="17" name="TextBox 34"/>
          <p:cNvSpPr txBox="1">
            <a:spLocks noChangeArrowheads="1"/>
          </p:cNvSpPr>
          <p:nvPr/>
        </p:nvSpPr>
        <p:spPr bwMode="auto">
          <a:xfrm>
            <a:off x="341116" y="5365586"/>
            <a:ext cx="8424862" cy="954107"/>
          </a:xfrm>
          <a:prstGeom prst="rect">
            <a:avLst/>
          </a:prstGeom>
          <a:solidFill>
            <a:srgbClr val="00B0F0">
              <a:alpha val="41000"/>
            </a:srgbClr>
          </a:solidFill>
          <a:ln w="254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Басқаларды үйрете жүріп, біз өзіміз үйренеміз        Сенека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257700"/>
      </p:ext>
    </p:extLst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19724" y="404664"/>
            <a:ext cx="385875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СЕРГІТУ</a:t>
            </a:r>
            <a:endParaRPr lang="ru-RU" sz="54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96329" y="404664"/>
            <a:ext cx="690554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6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Оқушыларға хат!</a:t>
            </a:r>
            <a:endParaRPr lang="ru-RU" sz="54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8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2" action="ppaction://hlinkpres?slideindex=1&amp;slidetitle="/>
          </p:cNvPr>
          <p:cNvSpPr/>
          <p:nvPr/>
        </p:nvSpPr>
        <p:spPr>
          <a:xfrm>
            <a:off x="1160748" y="1813173"/>
            <a:ext cx="682250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i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Ғажайып</a:t>
            </a:r>
            <a:r>
              <a:rPr lang="ru-RU" sz="72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7200" b="1" i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жасаңыздар</a:t>
            </a:r>
            <a:r>
              <a:rPr lang="ru-RU" sz="72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endParaRPr lang="ru-RU" sz="72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7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78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 descr="C:\Users\Comp\Desktop\1299784-8d0f30353fefcd1d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357188"/>
            <a:ext cx="25717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Прямоугольник 2"/>
          <p:cNvSpPr>
            <a:spLocks noChangeArrowheads="1"/>
          </p:cNvSpPr>
          <p:nvPr/>
        </p:nvSpPr>
        <p:spPr bwMode="auto">
          <a:xfrm>
            <a:off x="1418222" y="2412833"/>
            <a:ext cx="60007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400" b="1" dirty="0">
                <a:solidFill>
                  <a:srgbClr val="002060"/>
                </a:solidFill>
              </a:rPr>
              <a:t>Назар </a:t>
            </a:r>
            <a:r>
              <a:rPr lang="ru-RU" altLang="ru-RU" sz="4400" b="1" dirty="0" err="1">
                <a:solidFill>
                  <a:srgbClr val="002060"/>
                </a:solidFill>
              </a:rPr>
              <a:t>аударғандарыңызға</a:t>
            </a:r>
            <a:r>
              <a:rPr lang="ru-RU" altLang="ru-RU" sz="4400" b="1" dirty="0">
                <a:solidFill>
                  <a:srgbClr val="002060"/>
                </a:solidFill>
              </a:rPr>
              <a:t> </a:t>
            </a:r>
            <a:r>
              <a:rPr lang="ru-RU" altLang="ru-RU" sz="4400" b="1" dirty="0" err="1">
                <a:solidFill>
                  <a:srgbClr val="002060"/>
                </a:solidFill>
              </a:rPr>
              <a:t>рахмет</a:t>
            </a:r>
            <a:r>
              <a:rPr lang="ru-RU" altLang="ru-RU" sz="4400" b="1" dirty="0">
                <a:solidFill>
                  <a:srgbClr val="002060"/>
                </a:solidFill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416059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жаратылысынан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айтылғанның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түсінген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естіген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аңғарған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нәрселердің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сақтайтын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ешнәрсені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ұмытпайтын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алғыр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аңғарымпаз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мейлінше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шешен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өнер-білімге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құштар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аса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қанағатшыл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асқақ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ар-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намысын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ардақтайтын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жақындарына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жат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адамдарына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бәріне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жақсылық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ізгілік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қорқыныш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жасқану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дегенді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білмейтін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батыл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ержүрек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Әл-Фараби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6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Pictures\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56195"/>
            <a:ext cx="4140460" cy="406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08104" y="2176233"/>
            <a:ext cx="864096" cy="40671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</a:p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</a:p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733728" y="2098931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ұлағатты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6733728" y="2854303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сабырлы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6749008" y="3678708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749008" y="4437112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6749008" y="5213801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зерделі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данные 5">
            <a:hlinkClick r:id="rId3" action="ppaction://hlinkfile"/>
          </p:cNvPr>
          <p:cNvSpPr/>
          <p:nvPr/>
        </p:nvSpPr>
        <p:spPr>
          <a:xfrm>
            <a:off x="395536" y="296652"/>
            <a:ext cx="7704856" cy="1332148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 қандаймыз?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91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156" y="1320811"/>
            <a:ext cx="864096" cy="55262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САЛТАНАТ</a:t>
            </a:r>
            <a:endParaRPr lang="ru-RU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514564" y="2492896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лағылдай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1475656" y="1041066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сымбатты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1514564" y="3216292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487198" y="1806207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ақылды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514564" y="4006335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ажарлы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данные 5">
            <a:hlinkClick r:id="rId2" action="ppaction://hlinkfile"/>
          </p:cNvPr>
          <p:cNvSpPr/>
          <p:nvPr/>
        </p:nvSpPr>
        <p:spPr>
          <a:xfrm>
            <a:off x="395536" y="296652"/>
            <a:ext cx="7704856" cy="828092"/>
          </a:xfrm>
          <a:prstGeom prst="flowChartInputOutp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Мысалы:</a:t>
            </a:r>
            <a:endParaRPr lang="ru-RU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1531477" y="4745230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әзік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1520734" y="5408703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ақкөңіл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1520734" y="6021288"/>
            <a:ext cx="2016224" cy="102214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талантты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5-конечная звезда 1"/>
          <p:cNvSpPr/>
          <p:nvPr/>
        </p:nvSpPr>
        <p:spPr>
          <a:xfrm>
            <a:off x="4139952" y="1405760"/>
            <a:ext cx="4608512" cy="4002943"/>
          </a:xfrm>
          <a:prstGeom prst="star5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i="1" u="sng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 бір адам бір-бір жұлдыз</a:t>
            </a:r>
            <a:endParaRPr lang="ru-RU" sz="2400" b="1" i="1" u="sng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03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261610"/>
            <a:ext cx="3960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Әуенді </a:t>
            </a:r>
            <a:r>
              <a:rPr lang="kk-KZ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терапия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340768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84831"/>
            <a:ext cx="914399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Көзімізді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жұмамыз, айналамыз тып – тыныш, ыңғайланып отырып алыңыз.</a:t>
            </a:r>
          </a:p>
          <a:p>
            <a:pPr>
              <a:lnSpc>
                <a:spcPct val="80000"/>
              </a:lnSpc>
            </a:pP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Сізге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 жайлы, тып – тыныш, сіз тек менің даусымды естіп тұрсыз. Сіз келе жатырсыз, алдыңызда орман шықты, көз алдыңызға елестетіңізші: яғни қалың орман ба, әлде сирек орман ба – оны өзіңіз таңдайсыз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>
              <a:lnSpc>
                <a:spcPct val="80000"/>
              </a:lnSpc>
            </a:pP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	Сіз келе жатырсыз, келе жатырсыз – алдыңызда жол бар, сіз сол жолмен келе жатырсыз – сол жол кең бе, әлде тар ма, - оны өзіңіз таңдайсыз. </a:t>
            </a:r>
          </a:p>
          <a:p>
            <a:pPr>
              <a:lnSpc>
                <a:spcPct val="80000"/>
              </a:lnSpc>
            </a:pP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жатырсыз – алдыңызда әмиян (кошелек) көрдіңіз, ол әмиянды аласыз ба, әлде алмайсыз ба – оны да өзіңіз 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білесіз.</a:t>
            </a:r>
          </a:p>
          <a:p>
            <a:pPr>
              <a:lnSpc>
                <a:spcPct val="80000"/>
              </a:lnSpc>
            </a:pP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 жатырсыз – алдыңызда үлкен қақпа тұр. Ол қақпадан секіріп өтесіз бе, әлде ашып кіресіз бе немесе айналып өтесіз бе – оны да өзіңіз 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шешіңіз.</a:t>
            </a:r>
          </a:p>
          <a:p>
            <a:pPr>
              <a:lnSpc>
                <a:spcPct val="80000"/>
              </a:lnSpc>
            </a:pP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әлі келе жатырсыз, алдыңызда үй көрдіңіз. Ол үйге кіресіз бе, әлде кірмей, айналып қасынан өтесіз бе - өзіңіз 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біліңіз.</a:t>
            </a:r>
          </a:p>
          <a:p>
            <a:pPr>
              <a:lnSpc>
                <a:spcPct val="80000"/>
              </a:lnSpc>
            </a:pP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жатырсыз – алыстан бір үйір жылқы көресіз. Сол жылқыға жақындап барасыз ба, әлде айналып өтіп кетесіз бе? - өзіңіз шешіңіз. </a:t>
            </a:r>
            <a:endParaRPr lang="kk-KZ" alt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Енді </a:t>
            </a:r>
            <a:r>
              <a:rPr lang="kk-KZ" alt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алдыңыздан өзен көресіз – ол өзен жәй толқынмен ағып жатыр ма, әлде шулап тасып жатыр ма? – оны да өзіңіз таңдаңыз.</a:t>
            </a:r>
            <a:endParaRPr lang="ru-RU" altLang="ru-RU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67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470" y="0"/>
            <a:ext cx="2520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Выноска-облако 2"/>
          <p:cNvSpPr/>
          <p:nvPr/>
        </p:nvSpPr>
        <p:spPr>
          <a:xfrm>
            <a:off x="3347864" y="188641"/>
            <a:ext cx="5544616" cy="1584176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Орман – ол Сіздің проблемаларыңыз, яғни алда кездесетін орман сирек болса, онда Сіздің проблемаларыңыз сирек болады, одан тез өтесіз. Егер қалың орман таңдасаңыз – алда қалың, үлкен проблема тұр.</a:t>
            </a:r>
            <a:endParaRPr lang="ru-RU" alt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3323844" y="1694191"/>
            <a:ext cx="5688632" cy="1447128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k-KZ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 – Сіздің кеңдігіңіз немесе тарлығыңыз </a:t>
            </a:r>
            <a:br>
              <a:rPr lang="kk-KZ" alt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таңдаған жолыңызға сәйкес келеді.</a:t>
            </a: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7" descr="0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35" y="585372"/>
            <a:ext cx="2205971" cy="133146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7" descr="20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3" y="1916832"/>
            <a:ext cx="2123728" cy="137711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Admin\Pictures\imgpreview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3" y="3293950"/>
            <a:ext cx="1837909" cy="16561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Выноска-облако 13"/>
          <p:cNvSpPr/>
          <p:nvPr/>
        </p:nvSpPr>
        <p:spPr>
          <a:xfrm>
            <a:off x="3395852" y="3118508"/>
            <a:ext cx="5544616" cy="1584176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 жүргіншілер жолында келе жатқанда әмиянды алғаның елестетсеңіздер, сіздер осы немесе келесі аптада ақшалы боласыздар.</a:t>
            </a:r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  <p:pic>
        <p:nvPicPr>
          <p:cNvPr id="15" name="Picture 4" descr="107937-00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2" y="5036231"/>
            <a:ext cx="2347889" cy="156556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Выноска-облако 15"/>
          <p:cNvSpPr/>
          <p:nvPr/>
        </p:nvSpPr>
        <p:spPr>
          <a:xfrm>
            <a:off x="3501396" y="4824288"/>
            <a:ext cx="5544616" cy="1584176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4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Қақпа – қиындықтан өтуіңіз, қақпаны ашып кірсеңіз – қиындықтан жәй өтесіз, яғни төзесіз, ал секіріп өтсеңіз – қиыншылықтан қиналмайсыз. Ал айналып өтсеңіз, қиыншылықтан қашасыз.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470" y="0"/>
            <a:ext cx="2520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Admin\Pictures\imgpreview (2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96" b="19490"/>
          <a:stretch/>
        </p:blipFill>
        <p:spPr bwMode="auto">
          <a:xfrm>
            <a:off x="179514" y="435522"/>
            <a:ext cx="2062232" cy="133642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Pictures\imgpreview (3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16"/>
          <a:stretch/>
        </p:blipFill>
        <p:spPr bwMode="auto">
          <a:xfrm>
            <a:off x="179513" y="2379283"/>
            <a:ext cx="2062232" cy="152407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dmin\Pictures\imgpreview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4" y="4545859"/>
            <a:ext cx="2072104" cy="15525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Выноска-облако 7"/>
          <p:cNvSpPr/>
          <p:nvPr/>
        </p:nvSpPr>
        <p:spPr>
          <a:xfrm>
            <a:off x="3481426" y="195789"/>
            <a:ext cx="5688632" cy="1815893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k-KZ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кіргенің елестетсеңіздер, сіздер 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шаруашылығындағы 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адамдарсыз. Үйге кірмесеніздер, сіздер қызмет қуған адамдарсыздар. (корьерист)</a:t>
            </a:r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3618873" y="2408880"/>
            <a:ext cx="5536232" cy="1512168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-Сіздер жылқыға жақындағаның елестетсеңіздер, сіздер осы жылы жетістіктерге қол жеткізесіздер.</a:t>
            </a:r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  <p:sp>
        <p:nvSpPr>
          <p:cNvPr id="10" name="Выноска-облако 9"/>
          <p:cNvSpPr/>
          <p:nvPr/>
        </p:nvSpPr>
        <p:spPr>
          <a:xfrm>
            <a:off x="3413908" y="3943676"/>
            <a:ext cx="5823667" cy="2581667"/>
          </a:xfrm>
          <a:prstGeom prst="cloudCallout">
            <a:avLst>
              <a:gd name="adj1" fmla="val -74235"/>
              <a:gd name="adj2" fmla="val 1027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k-KZ" sz="16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Теңіз-ол 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сіздердің 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мінез-құлқыныз.</a:t>
            </a:r>
            <a: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Тыңыш  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 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теңізді елестетсеңіздер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сіздердің 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мінез құлқыңыз 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байсалды, бірқалыпты</a:t>
            </a:r>
            <a:r>
              <a:rPr lang="kk-KZ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kk-KZ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жанағы теңізге сай)   Толқымалы тұрған теңізді елестетсеңіздер, сіздердің мінез-құлқыңыз - өзгермелі</a:t>
            </a:r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3669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8675"/>
            <a:ext cx="51125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4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800" b="1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 - ұлы тұлға! </a:t>
            </a:r>
            <a:endParaRPr lang="ru-RU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147448"/>
            <a:ext cx="81948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меңгерген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сүйетін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шәкірттерінің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бәріне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жемісті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Д.И.Менделеев</a:t>
            </a:r>
            <a:endParaRPr lang="ru-RU" sz="2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45272" y="2967335"/>
            <a:ext cx="445346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БІЗ.СІЗ</a:t>
            </a:r>
            <a:endParaRPr lang="ru-RU" sz="9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3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771800" y="404664"/>
            <a:ext cx="4032448" cy="1008112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маған, мен саған...</a:t>
            </a:r>
            <a:endParaRPr lang="ru-RU" sz="28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16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265</Words>
  <Application>Microsoft Office PowerPoint</Application>
  <PresentationFormat>Экран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771</cp:lastModifiedBy>
  <cp:revision>34</cp:revision>
  <dcterms:created xsi:type="dcterms:W3CDTF">2015-04-24T15:13:09Z</dcterms:created>
  <dcterms:modified xsi:type="dcterms:W3CDTF">2017-03-18T07:02:36Z</dcterms:modified>
</cp:coreProperties>
</file>