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71" r:id="rId15"/>
    <p:sldId id="272" r:id="rId16"/>
    <p:sldId id="269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“Қ.И.Сәтбаев атындағы орта мектеп – гимназиясы” 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коммуналдық мемлекеттік мекемесі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957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Сырлы да сиқырлы аспан әлемі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42926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1-2 сабақ)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26" y="6143644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әдебиеті пән мұғалімі: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Амангельдина А.А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54388"/>
            <a:ext cx="6572296" cy="326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езентация &quot;Зат есім&quot; -Имя существительное - начальные класс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резентация на тему: &quot;Зат есімнің сөйлемдегі қызметі 45-жаттығу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42852"/>
            <a:ext cx="88583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 есім  мен  сын есімнің ережесін  ЕСКЕ ТҮСІР!</a:t>
            </a:r>
          </a:p>
          <a:p>
            <a:pPr algn="ctr"/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Кез келген оқушыға хабарласып  ережені сұраймын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Картинки смайлики - разные настроения! - OM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Картинки смайлики - разные настроения! - OM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572032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2-сабақ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528638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Жұлдыздар. Аспан әлемі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57229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Қазақ тілі пәнінен &quot;Сан есім&quot; тақырыбында ашық сабақ (3 сынып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ара және күрделі сан есім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86190"/>
            <a:ext cx="3333757" cy="280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6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152 –бет, 6 –тапсырманы оқы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00034" y="2000240"/>
            <a:ext cx="3500462" cy="35719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 flipH="1">
            <a:off x="4500562" y="2000240"/>
            <a:ext cx="3991004" cy="35719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 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35756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ақпарат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00024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8-тапсырманы орында!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785794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857364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 есімнің мағыналық түрлерін қарастыр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6248" y="4071942"/>
            <a:ext cx="841822" cy="19785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резентация по казахскому языку &quot;Сан есі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Қысқаша тезисті конспект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Ертедегі адамдардың астрономия туралы білімдері әртүрлі ертегі, аңыздармен астасып жатады. Арғы ата-бабаларымызда көптеген әйгілі адамдардың болғандығы туралы археологиялық зерттеулер арқылы аса құнды материалдық-мәдени айғақтар табылды.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Тарихтың атасы Геродот пен басқа да грек ғұламалары скиф-сақ жұртынан шыққан біздің арғы бабаларымыз туралы көп деректер қалдырды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Олардың ішінде екі адамды бөле-жара сипаттайды. Олардың бірі – Тоқсары (Токсарис), екіншісі – Анақарыс (Анахарсис). Бұларды гректер сол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кездегі данышпан Солон бастаған әйгілі жеті ғұламаның қатарына қосқан екен. Орта Азияның ұлы астрономдары қатарына Әбу Насыр әл-Фарабиді, Әбу Райхан әл-Бируниді, Омар Һайамды, Мұхамед Тарағай Ұлықбекті жатқызамыз. әл-Фарабидің мол рухани қазынасының ішінде астрономияға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қатысты еңбектері де көп. 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(«Менің алғашқы энциклопедиям» жинағынан).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382" y="557214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Оқулықтағы тақырып аясындағы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тапсырмадағы сұрақтар туралы ойлан!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 есім  мен  сын есімнің ережесін  ЕСКЕ ТҮСІР!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Кез келген оқушыға хабарласып  ережені сұраймын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Зат есім. Заттың, ұғымның,құбылыстың атын білдіретін сөз таб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резентация &quot;Зат есім&quot; -Имя существительное - начальные класс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езентация на тему: &quot;Ашық сабақ 2 Ә сынып Сын есім Мұғалімі:Анес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ын есім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Сын есім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Сын есім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резентация на тему: &quot;Сын есім Затты ң т ү рін, т ү сін, сипатын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223</Words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8</cp:revision>
  <dcterms:created xsi:type="dcterms:W3CDTF">2020-04-05T17:02:45Z</dcterms:created>
  <dcterms:modified xsi:type="dcterms:W3CDTF">2020-04-05T18:03:27Z</dcterms:modified>
</cp:coreProperties>
</file>