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  <p:sldId id="266" r:id="rId12"/>
    <p:sldId id="267" r:id="rId13"/>
    <p:sldId id="268" r:id="rId14"/>
    <p:sldId id="271" r:id="rId15"/>
    <p:sldId id="272" r:id="rId16"/>
    <p:sldId id="269" r:id="rId17"/>
    <p:sldId id="273" r:id="rId18"/>
    <p:sldId id="274" r:id="rId19"/>
    <p:sldId id="270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8" d="100"/>
          <a:sy n="48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05.04.2020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57224" y="0"/>
            <a:ext cx="75009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“Қ.И.Сәтбаев атындағы орта мектеп – гимназиясы” </a:t>
            </a:r>
          </a:p>
          <a:p>
            <a:pPr algn="ctr"/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коммуналдық мемлекеттік мекемесі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4643446"/>
            <a:ext cx="95726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Сабақтың тақырыбы: </a:t>
            </a: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Сырлы да сиқырлы аспан әлемі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571868" y="5429264"/>
            <a:ext cx="300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1-2 сабақ)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57126" y="6143644"/>
            <a:ext cx="87868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Қазақ тілі мен әдебиеті пән мұғалімі: </a:t>
            </a:r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Амангельдина А.А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7" name="Picture 1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954388"/>
            <a:ext cx="6572296" cy="3260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Презентация &quot;Зат есім&quot; -Имя существительное - начальные классы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358246" cy="66972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Презентация на тему: &quot;Зат есімнің сөйлемдегі қызметі 45-жаттығу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688" y="142852"/>
            <a:ext cx="8858312" cy="30162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 есім  мен  сын есімнің ережесін  ЕСКЕ ТҮСІР!</a:t>
            </a:r>
          </a:p>
          <a:p>
            <a:pPr algn="ctr"/>
            <a:r>
              <a:rPr lang="kk-KZ" sz="5400" b="1" i="1" dirty="0" smtClean="0">
                <a:latin typeface="Times New Roman" pitchFamily="18" charset="0"/>
                <a:cs typeface="Times New Roman" pitchFamily="18" charset="0"/>
              </a:rPr>
              <a:t>Кез келген оқушыға хабарласып  ережені сұраймын</a:t>
            </a:r>
            <a:endParaRPr lang="ru-RU" sz="5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866" name="AutoShape 2" descr="Картинки смайлики - разные настроения! - OMO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868" name="AutoShape 4" descr="Картинки смайлики - разные настроения! - OMOR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6869" name="Picture 5" descr="C:\Users\user\Desktop\image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3071810"/>
            <a:ext cx="4572032" cy="36433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0364" y="142852"/>
            <a:ext cx="63579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2-сабақ</a:t>
            </a:r>
            <a:endParaRPr lang="ru-RU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85918" y="5286388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Жұлдыздар. Аспан әлемі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1" descr="C:\Users\user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572296" cy="40005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Қазақ тілі пәнінен &quot;Сан есім&quot; тақырыбында ашық сабақ (3 сынып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Дара және күрделі сан есімде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987" name="Picture 3" descr="C:\Users\user\Desktop\Без названия (1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786190"/>
            <a:ext cx="3333757" cy="28030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428604"/>
            <a:ext cx="63579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152 –бет, 6 –тапсырманы оқы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перфолента 2"/>
          <p:cNvSpPr/>
          <p:nvPr/>
        </p:nvSpPr>
        <p:spPr>
          <a:xfrm>
            <a:off x="500034" y="2000240"/>
            <a:ext cx="3500462" cy="35719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Блок-схема: перфолента 3"/>
          <p:cNvSpPr/>
          <p:nvPr/>
        </p:nvSpPr>
        <p:spPr>
          <a:xfrm flipH="1">
            <a:off x="4500562" y="2000240"/>
            <a:ext cx="3991004" cy="3571900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Қосымша  </a:t>
            </a:r>
            <a:r>
              <a:rPr lang="kk-KZ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ақпарат</a:t>
            </a:r>
            <a:endParaRPr lang="ru-RU" sz="4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3357562"/>
            <a:ext cx="19288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Негізгі ақпарат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14546" y="2000240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8-тапсырманы орында!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14546" y="785794"/>
            <a:ext cx="45005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4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sz="40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5720" y="1857364"/>
            <a:ext cx="88582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Қосымша</a:t>
            </a:r>
          </a:p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Сан есімнің мағыналық түрлерін қарастыр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4286248" y="4071942"/>
            <a:ext cx="841822" cy="1978540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Презентация по казахскому языку &quot;Сан есім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642918"/>
            <a:ext cx="914400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Қысқаша тезисті конспект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Ертедегі адамдардың астрономия туралы білімдері әртүрлі ертегі, аңыздармен астасып жатады. Арғы ата-бабаларымызда көптеген әйгілі адамдардың болғандығы туралы археологиялық зерттеулер арқылы аса құнды материалдық-мәдени айғақтар табылды.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Тарихтың атасы Геродот пен басқа да грек ғұламалары скиф-сақ жұртынан шыққан біздің арғы бабаларымыз туралы көп деректер қалдырды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Олардың ішінде екі адамды бөле-жара сипаттайды. Олардың бірі – Тоқсары (Токсарис), екіншісі – Анақарыс (Анахарсис). Бұларды гректер сол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кездегі данышпан Солон бастаған әйгілі жеті ғұламаның қатарына қосқан екен. Орта Азияның ұлы астрономдары қатарына Әбу Насыр әл-Фарабиді, Әбу Райхан әл-Бируниді, Омар Һайамды, Мұхамед Тарағай Ұлықбекті жатқызамыз. әл-Фарабидің мол рухани қазынасының ішінде астрономияға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kk-KZ" sz="2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қатысты еңбектері де көп. </a:t>
            </a:r>
            <a:r>
              <a:rPr kumimoji="0" lang="kk-KZ" sz="2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(«Менің алғашқы энциклопедиям» жинағынан).</a:t>
            </a:r>
            <a:endParaRPr kumimoji="0" lang="kk-KZ" sz="2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14382" y="5572140"/>
            <a:ext cx="792961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Оқулықтағы тақырып аясындағы</a:t>
            </a:r>
          </a:p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1- тапсырмадағы сұрақтар туралы ойлан!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88583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 есім  мен  сын есімнің ережесін  ЕСКЕ ТҮСІР!</a:t>
            </a:r>
          </a:p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Кез келген оқушыға хабарласып  ережені сұраймын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Зат есім. Заттың, ұғымның,құбылыстың атын білдіретін сөз табы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142984"/>
            <a:ext cx="9144000" cy="57150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Презентация &quot;Зат есім&quot; -Имя существительное - начальные классы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Презентация на тему: &quot;Ашық сабақ 2 Ә сынып Сын есім Мұғалімі:Анес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Сын есім 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2" name="Picture 4" descr="Сын есім 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14404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6" name="Picture 4" descr="Сын есім 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Презентация на тему: &quot;Сын есім Затты ң т ү рін, т ү сін, сипатын ...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8858280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50</TotalTime>
  <Words>223</Words>
  <PresentationFormat>Экран (4:3)</PresentationFormat>
  <Paragraphs>26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Трек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RePack by SPecialiST</cp:lastModifiedBy>
  <cp:revision>8</cp:revision>
  <dcterms:created xsi:type="dcterms:W3CDTF">2020-04-05T17:02:45Z</dcterms:created>
  <dcterms:modified xsi:type="dcterms:W3CDTF">2020-04-05T18:03:27Z</dcterms:modified>
</cp:coreProperties>
</file>