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2" r:id="rId2"/>
    <p:sldId id="275" r:id="rId3"/>
    <p:sldId id="277" r:id="rId4"/>
    <p:sldId id="263" r:id="rId5"/>
    <p:sldId id="276" r:id="rId6"/>
    <p:sldId id="27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991" autoAdjust="0"/>
  </p:normalViewPr>
  <p:slideViewPr>
    <p:cSldViewPr>
      <p:cViewPr varScale="1">
        <p:scale>
          <a:sx n="65" d="100"/>
          <a:sy n="65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C5F1A-DCF3-4327-AA3A-6B906FB28CD8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AD875-614D-404C-A211-B80BC9E3DA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4AD875-614D-404C-A211-B80BC9E3DA7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pc\Downloads\&#1178;&#1072;&#1096;&#1099;&#1179;&#1090;&#1099;&#1179;&#1090;&#1072;&#1085;%20&#1086;&#1179;&#1091;%20(&#1086;&#1179;&#1091;&#1096;&#1099;&#1083;&#1072;&#1088;&#1171;&#1072;).mp4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pc\Downloads\WhatsApp%20Video%202020-04-02%20at%2023.14.43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43174" y="64291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сағаты</a:t>
            </a:r>
            <a:endParaRPr lang="ru-RU" sz="36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4834026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3600" b="1" dirty="0" smtClean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dirty="0" smtClean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“Б” сыныбы</a:t>
            </a:r>
            <a:endParaRPr lang="ru-RU" sz="36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57298"/>
            <a:ext cx="73581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</a:p>
          <a:p>
            <a:pPr algn="ctr"/>
            <a:r>
              <a:rPr lang="kk-KZ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“Мен қашықтықтан қалай оқимын?” </a:t>
            </a:r>
          </a:p>
          <a:p>
            <a:pPr algn="ctr"/>
            <a:r>
              <a:rPr lang="kk-KZ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“Вирустық аурулардан қалай сақтануға болады?”</a:t>
            </a:r>
          </a:p>
        </p:txBody>
      </p:sp>
    </p:spTree>
    <p:extLst>
      <p:ext uri="{BB962C8B-B14F-4D97-AF65-F5344CB8AC3E}">
        <p14:creationId xmlns:p14="http://schemas.microsoft.com/office/powerpoint/2010/main" xmlns="" val="80774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00.infourok.ru/images/doc/245/249833/img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46" y="-1"/>
            <a:ext cx="892965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158" y="1071546"/>
            <a:ext cx="83884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“Мен қашықтықтан қалай оқимын және өзімді вирустық аурулардан қалай сақтауға болады</a:t>
            </a:r>
          </a:p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мақсаты:</a:t>
            </a:r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1.Қашықтықтан сабақ өту барысында оқушыларға арналған жаднамамен       таныстыру.</a:t>
            </a: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Вирустық аурулардан қалай сақтанудың жолдарымен таныстыру</a:t>
            </a:r>
          </a:p>
          <a:p>
            <a:r>
              <a:rPr lang="kk-KZ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3.Өзіндік жауапкершілікпен жұмыс істеуге тәрбиелеу.</a:t>
            </a:r>
          </a:p>
          <a:p>
            <a:endParaRPr lang="kk-KZ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59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Оқушыға арналған жадынама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00174"/>
            <a:ext cx="8501122" cy="47149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1.Сабақтың басталуы 6- сәуір;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2.Сабақ кестесі жұмыс орныңа жақын жерде болуы керек;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3.Сабақтар қатаң түрде сабақ кестесі бойынша уақытында өткізіледі;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4.Сабаққа уақытында сабақ басталуға 5 минут қалғанда қосыламыз: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Сабақ барысында бөлмеде қатаң тыныштық сақталуы тиіс;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6.Оқушы мұғалімнің нұсқауларын қатаң орындау керек;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7.Сабақты түсіндіру кезінде ата-аналар мен балаларға басқа чаттарға қосылуға тыйым салынады;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8.Сабақ барысында ата-аналарың араласуға шектеу қойылады;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9.Сабақта себепсіз қатыспай қалғандарың үшін ата-аналарың жауап береді;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10.Ұялы телефон толығымен қуатталған болуы тиіс;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11.Мұғалімнің рұқсатынсыз сабақты суретке,бейнетаспаға түсіруге,желілерге жариялауға қатаң тиым салынады;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12.Балалар осы жадынаманы қатаң орындауларың сұралады;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5/249833/img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96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260648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7166"/>
            <a:ext cx="7072362" cy="928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Қашықтықтан қалай оқимын? </a:t>
            </a:r>
            <a:endParaRPr lang="ru-RU" sz="3600" dirty="0"/>
          </a:p>
        </p:txBody>
      </p:sp>
      <p:pic>
        <p:nvPicPr>
          <p:cNvPr id="7" name="Қашықтықтан оқу (оқушыларға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99592" y="1772816"/>
            <a:ext cx="7439472" cy="418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56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7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428604"/>
            <a:ext cx="7858180" cy="12144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Вирустық аурулардан сақтанудың жолдары</a:t>
            </a:r>
            <a:endParaRPr lang="ru-RU" sz="3200" dirty="0"/>
          </a:p>
        </p:txBody>
      </p:sp>
      <p:pic>
        <p:nvPicPr>
          <p:cNvPr id="4" name="WhatsApp Video 2020-04-02 at 23.14.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99548" y="1916832"/>
            <a:ext cx="7534584" cy="4238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45/249833/img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2055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056" y="2492896"/>
            <a:ext cx="6301208" cy="37239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5745" y="763765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Жарайсыңдар, </a:t>
            </a:r>
            <a:r>
              <a:rPr lang="kk-KZ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балалар!  </a:t>
            </a:r>
            <a:endParaRPr lang="kk-KZ" sz="32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Сау болыңдар!</a:t>
            </a:r>
            <a:endParaRPr lang="en-US" sz="32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5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4896</TotalTime>
  <Words>182</Words>
  <Application>Microsoft Office PowerPoint</Application>
  <PresentationFormat>Экран (4:3)</PresentationFormat>
  <Paragraphs>29</Paragraphs>
  <Slides>6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Слайд 1</vt:lpstr>
      <vt:lpstr>Слайд 2</vt:lpstr>
      <vt:lpstr>Оқушыға арналған жадынама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pc</cp:lastModifiedBy>
  <cp:revision>110</cp:revision>
  <dcterms:created xsi:type="dcterms:W3CDTF">2018-11-12T13:53:26Z</dcterms:created>
  <dcterms:modified xsi:type="dcterms:W3CDTF">2020-04-02T18:34:24Z</dcterms:modified>
</cp:coreProperties>
</file>