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6" r:id="rId4"/>
    <p:sldId id="258" r:id="rId5"/>
    <p:sldId id="268" r:id="rId6"/>
    <p:sldId id="269" r:id="rId7"/>
    <p:sldId id="259" r:id="rId8"/>
    <p:sldId id="260" r:id="rId9"/>
    <p:sldId id="262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Ойлан, тап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4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Күміс қанат сұңқары </a:t>
            </a:r>
          </a:p>
          <a:p>
            <a:pPr marL="0" indent="0" algn="ctr">
              <a:buNone/>
            </a:pPr>
            <a:r>
              <a:rPr lang="kk-KZ" sz="4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kk-KZ" sz="4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өкке еркін сүңгиді.</a:t>
            </a:r>
          </a:p>
          <a:p>
            <a:pPr marL="0" indent="0" algn="ctr">
              <a:buNone/>
            </a:pPr>
            <a:r>
              <a:rPr lang="kk-KZ" sz="4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Бұлттан да тым әрі</a:t>
            </a:r>
          </a:p>
          <a:p>
            <a:pPr marL="0" indent="0" algn="ctr">
              <a:buNone/>
            </a:pPr>
            <a:r>
              <a:rPr lang="kk-KZ" sz="4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Кеткен жанды кім дейді?</a:t>
            </a:r>
          </a:p>
          <a:p>
            <a:pPr marL="0" indent="0" algn="ctr">
              <a:buNone/>
            </a:pPr>
            <a:r>
              <a:rPr lang="kk-KZ" sz="4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Ғарышкер</a:t>
            </a:r>
            <a:endParaRPr lang="ru-RU" sz="4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682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33"/>
    </mc:Choice>
    <mc:Fallback>
      <p:transition spd="slow" advTm="4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2708920"/>
            <a:ext cx="4978896" cy="34172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5895" y="1618424"/>
            <a:ext cx="5040560" cy="569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2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17"/>
    </mc:Choice>
    <mc:Fallback>
      <p:transition spd="slow" advTm="1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Сабақтың мақсаты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kk-KZ" dirty="0" smtClean="0"/>
              <a:t>Өз арманың немесе қалауың туралы сөйлесесің.</a:t>
            </a:r>
          </a:p>
          <a:p>
            <a:pPr marL="514350" indent="-514350">
              <a:buAutoNum type="arabicPeriod"/>
            </a:pPr>
            <a:r>
              <a:rPr lang="kk-KZ" dirty="0" smtClean="0"/>
              <a:t>Тақырыпқа байланысты жаңа сөздер үйренесің.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9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68"/>
    </mc:Choice>
    <mc:Fallback>
      <p:transition spd="slow" advTm="16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470025"/>
          </a:xfrm>
        </p:spPr>
        <p:txBody>
          <a:bodyPr/>
          <a:lstStyle/>
          <a:p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Алтыншы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сәуір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жұмысы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492896"/>
            <a:ext cx="7128792" cy="3145904"/>
          </a:xfrm>
        </p:spPr>
        <p:txBody>
          <a:bodyPr>
            <a:normAutofit/>
          </a:bodyPr>
          <a:lstStyle/>
          <a:p>
            <a:r>
              <a:rPr lang="kk-KZ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Тақырып: Ғарышкер болғым келеді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1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25"/>
    </mc:Choice>
    <mc:Fallback>
      <p:transition spd="slow" advTm="2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r>
              <a:rPr lang="kk-KZ" sz="6600" dirty="0" smtClean="0">
                <a:latin typeface="Times New Roman" pitchFamily="18" charset="0"/>
                <a:cs typeface="Times New Roman" pitchFamily="18" charset="0"/>
              </a:rPr>
              <a:t>Жазылым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marL="0" indent="0">
              <a:buNone/>
            </a:pPr>
            <a:r>
              <a:rPr lang="kk-KZ" sz="4400" dirty="0" smtClean="0">
                <a:latin typeface="Times New Roman" pitchFamily="18" charset="0"/>
                <a:cs typeface="Times New Roman" pitchFamily="18" charset="0"/>
              </a:rPr>
              <a:t>Ғарышкер сөзін жікте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(выдели окончание)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3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58"/>
    </mc:Choice>
    <mc:Fallback>
      <p:transition spd="slow" advTm="20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" y="1638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268760"/>
            <a:ext cx="8229600" cy="1143000"/>
          </a:xfrm>
        </p:spPr>
        <p:txBody>
          <a:bodyPr>
            <a:normAutofit/>
          </a:bodyPr>
          <a:lstStyle/>
          <a:p>
            <a:r>
              <a:rPr lang="kk-KZ" dirty="0" smtClean="0"/>
              <a:t>Жаңа сөздермен танысу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2276872"/>
            <a:ext cx="6995120" cy="3849291"/>
          </a:xfrm>
        </p:spPr>
        <p:txBody>
          <a:bodyPr>
            <a:normAutofit lnSpcReduction="10000"/>
          </a:bodyPr>
          <a:lstStyle/>
          <a:p>
            <a:r>
              <a:rPr lang="kk-KZ" dirty="0" smtClean="0"/>
              <a:t>Ғарышкер-космонавт</a:t>
            </a:r>
          </a:p>
          <a:p>
            <a:r>
              <a:rPr lang="kk-KZ" dirty="0" smtClean="0"/>
              <a:t>Ғарыш-космос</a:t>
            </a:r>
          </a:p>
          <a:p>
            <a:r>
              <a:rPr lang="kk-KZ" dirty="0" smtClean="0"/>
              <a:t>Алыс-далеко</a:t>
            </a:r>
          </a:p>
          <a:p>
            <a:r>
              <a:rPr lang="kk-KZ" dirty="0" smtClean="0"/>
              <a:t>Жақын –близко</a:t>
            </a:r>
          </a:p>
          <a:p>
            <a:r>
              <a:rPr lang="kk-KZ" dirty="0" smtClean="0"/>
              <a:t>Ғарышайлақ-космодром</a:t>
            </a:r>
          </a:p>
          <a:p>
            <a:r>
              <a:rPr lang="kk-KZ" dirty="0" smtClean="0"/>
              <a:t>Ғарышкеме- космический корабль</a:t>
            </a:r>
          </a:p>
          <a:p>
            <a:r>
              <a:rPr lang="kk-KZ" dirty="0" smtClean="0"/>
              <a:t>Зымыран-ракета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5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58"/>
    </mc:Choice>
    <mc:Fallback>
      <p:transition spd="slow" advTm="36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/>
          </a:bodyPr>
          <a:lstStyle/>
          <a:p>
            <a:r>
              <a:rPr lang="kk-KZ" sz="6000" dirty="0" smtClean="0">
                <a:latin typeface="Times New Roman" pitchFamily="18" charset="0"/>
                <a:cs typeface="Times New Roman" pitchFamily="18" charset="0"/>
              </a:rPr>
              <a:t>Пысықтау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Оқулықта 4 б. 2 тапсырма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ны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орында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Сөйлемдерді толықтырып жаз.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7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28"/>
    </mc:Choice>
    <mc:Fallback>
      <p:transition spd="slow" advTm="29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Мәтінмен жұмыс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Оқулықта 5 б. 3 тапсырма оқу.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48880"/>
            <a:ext cx="3934611" cy="328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2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38"/>
    </mc:Choice>
    <mc:Fallback>
      <p:transition spd="slow" advTm="41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Шығармашылық жұмыс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921" y="1484784"/>
            <a:ext cx="8229600" cy="4525963"/>
          </a:xfrm>
        </p:spPr>
        <p:txBody>
          <a:bodyPr>
            <a:normAutofit/>
          </a:bodyPr>
          <a:lstStyle/>
          <a:p>
            <a:r>
              <a:rPr lang="kk-KZ" sz="4400" dirty="0" smtClean="0">
                <a:latin typeface="Times New Roman" pitchFamily="18" charset="0"/>
                <a:cs typeface="Times New Roman" pitchFamily="18" charset="0"/>
              </a:rPr>
              <a:t>Зымыранның суретін сал.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06" y="2348879"/>
            <a:ext cx="4614877" cy="40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0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9"/>
    </mc:Choice>
    <mc:Fallback>
      <p:transition spd="slow" advTm="11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Дескриптор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525963"/>
          </a:xfrm>
        </p:spPr>
        <p:txBody>
          <a:bodyPr>
            <a:normAutofit/>
          </a:bodyPr>
          <a:lstStyle/>
          <a:p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Жұмбақтың шешімін табады.</a:t>
            </a:r>
          </a:p>
          <a:p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Жаңа сөздерді дұрыс пайдалана біледі.</a:t>
            </a:r>
          </a:p>
          <a:p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Мәтін бойынша сұрақтарға жауап береді.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6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6"/>
    </mc:Choice>
    <mc:Fallback>
      <p:transition spd="slow" advTm="5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111</Words>
  <Application>Microsoft Office PowerPoint</Application>
  <PresentationFormat>Экран (4:3)</PresentationFormat>
  <Paragraphs>32</Paragraphs>
  <Slides>10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Ойлан, тап </vt:lpstr>
      <vt:lpstr>Сабақтың мақсаты</vt:lpstr>
      <vt:lpstr>Алтыншы сәуір Сынып жұмысы</vt:lpstr>
      <vt:lpstr>Жазылым</vt:lpstr>
      <vt:lpstr>Жаңа сөздермен танысу</vt:lpstr>
      <vt:lpstr>Пысықтау</vt:lpstr>
      <vt:lpstr>Мәтінмен жұмыс</vt:lpstr>
      <vt:lpstr>Шығармашылық жұмыс</vt:lpstr>
      <vt:lpstr>Дескриптор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</dc:title>
  <dc:creator>user</dc:creator>
  <cp:lastModifiedBy>user</cp:lastModifiedBy>
  <cp:revision>7</cp:revision>
  <dcterms:created xsi:type="dcterms:W3CDTF">2020-04-01T11:31:34Z</dcterms:created>
  <dcterms:modified xsi:type="dcterms:W3CDTF">2020-04-05T13:00:24Z</dcterms:modified>
</cp:coreProperties>
</file>