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CFB7-E3AE-429A-95D2-CE6AF86E6AB6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5E3A-3377-4950-A55F-A3032AC8D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CFB7-E3AE-429A-95D2-CE6AF86E6AB6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5E3A-3377-4950-A55F-A3032AC8D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CFB7-E3AE-429A-95D2-CE6AF86E6AB6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5E3A-3377-4950-A55F-A3032AC8D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CFB7-E3AE-429A-95D2-CE6AF86E6AB6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5E3A-3377-4950-A55F-A3032AC8D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CFB7-E3AE-429A-95D2-CE6AF86E6AB6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5E3A-3377-4950-A55F-A3032AC8D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CFB7-E3AE-429A-95D2-CE6AF86E6AB6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5E3A-3377-4950-A55F-A3032AC8D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CFB7-E3AE-429A-95D2-CE6AF86E6AB6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5E3A-3377-4950-A55F-A3032AC8D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CFB7-E3AE-429A-95D2-CE6AF86E6AB6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5E3A-3377-4950-A55F-A3032AC8D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CFB7-E3AE-429A-95D2-CE6AF86E6AB6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5E3A-3377-4950-A55F-A3032AC8D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CFB7-E3AE-429A-95D2-CE6AF86E6AB6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5E3A-3377-4950-A55F-A3032AC8D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CFB7-E3AE-429A-95D2-CE6AF86E6AB6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5E3A-3377-4950-A55F-A3032AC8D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CFB7-E3AE-429A-95D2-CE6AF86E6AB6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65E3A-3377-4950-A55F-A3032AC8D2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Картинки по запросу фон матема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4" y="785794"/>
            <a:ext cx="8072494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Сабақтың тақырыбы: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Жазбаша бөлу тәсілдері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Мақсаты: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Көптаңбалы сандарды екітаңбалы санға жазбаша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бөлу тәсілін түсіндіру, пысықтау.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Міндеттері: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Көптаңбалы сандарды екі таңбалы санға жазбаша бөлу тәсіліне байланысты есептер шығару</a:t>
            </a:r>
            <a:r>
              <a:rPr lang="kk-KZ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Берілген теориялық мағлұматтарды зерттеп, сыни көзқарастарын қалыптастыру.</a:t>
            </a:r>
            <a:endParaRPr lang="ru-RU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Оқушы бойында өз бетімен білім алу дағдысын реттеу.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Күтілетін нәтиже: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Іздемпаздығы мен АКТ-ны пайдалану құзіреті артады.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kk-KZ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Көптаңбалы сандарды екі таңбалы санға жазбаша бөлу тәсілінің шығару жолдарын біледі, ол туралы түсініктер қалыптасады, қасиеттерін үйреніп, оның маңыздылығын ұғынады.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kk-KZ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Оқушылар есептер шығару әдістерін біледі, түсінеді және есептер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шығаруға пайдаланады.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14290"/>
            <a:ext cx="871540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Сабақты қорытындылау: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8-тапсырма. Венн диаграммасы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1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1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1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1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1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1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1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1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1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1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1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1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Бағалау: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Критерий бойынша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Үйге тапсырма: 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4-теңдеу.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 байланыс: </a:t>
            </a: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«Бас бармақ» әдісі арқылы</a:t>
            </a:r>
            <a:endParaRPr kumimoji="0" lang="kk-KZ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000496" y="1071546"/>
            <a:ext cx="3357586" cy="3143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071670" y="1142984"/>
            <a:ext cx="3357586" cy="3143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5" name="Picture 3" descr="Похожее изображени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3" y="3781425"/>
            <a:ext cx="2857488" cy="3076575"/>
          </a:xfrm>
          <a:prstGeom prst="rect">
            <a:avLst/>
          </a:prstGeom>
          <a:noFill/>
        </p:spPr>
      </p:pic>
      <p:pic>
        <p:nvPicPr>
          <p:cNvPr id="13317" name="Picture 5" descr="Похожее изображени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1776623" cy="1243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0"/>
            <a:ext cx="821537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Сабақтың жоспары: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Ұйымдастыру кезеңі: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3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амандасу;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3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түгелдеу;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3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психологиялық дайындық;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3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топқа бөлу.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Үй тапсырмасын тексеру: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жазба жұмыстарын тексеру;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қима қағаздармен қорыту.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Жаңа сабақты түсіндіру: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қызығушылығын ояту: «Математикалық диктант»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оқулықпен жұмыс.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жаңа сабақты түсіндіру.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Сабақты бекіту: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дәптермен жұмыс;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сергіту сәті.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Жаңа сабақты қорытындылау: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Венн диаграммасы.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Бағалау: </a:t>
            </a: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критерий бойынша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Үйге тапсырма: </a:t>
            </a: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4-теңдеу.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 байланыс: </a:t>
            </a: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«Бас бармақ» тәсілі.</a:t>
            </a:r>
            <a:endParaRPr kumimoji="0" lang="kk-K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Картинки по запросу фон школа"/>
          <p:cNvPicPr>
            <a:picLocks noChangeAspect="1" noChangeArrowheads="1"/>
          </p:cNvPicPr>
          <p:nvPr/>
        </p:nvPicPr>
        <p:blipFill>
          <a:blip r:embed="rId2"/>
          <a:srcRect l="1539" t="2041" r="1538" b="3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85852" y="928670"/>
            <a:ext cx="75724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Ұйымдастыру кезеңі: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Сәлемдесу, түгелдеу.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Психологиялық ахуал қалыптастыру: көңіл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күйді орнынан тұрып шапалақтау арқылы көрсету.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4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Өте жақсы – 3 рет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4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Жақсы – 2 рет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4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Нашар – 1 рет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Топқа бөлу: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Амалдарды таңдап 3 топқа бөлу.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 басшысын сайлау.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8915"/>
            <a:ext cx="9144000" cy="6976915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571480"/>
            <a:ext cx="5000660" cy="511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Үй тапсырмасын сұрау: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5-өрнек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14490 / 90 * 3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181200 / 300 * 67 =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387000 / 90 * 77 =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123000 / 300 * 32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lang="kk-KZ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Үй тапсырмасын қорыту: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Үлестірмелі қағаздар арқылы.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логикалық тапсырмалар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квадраттар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формулалар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көбейту кестесі</a:t>
            </a:r>
            <a:endParaRPr kumimoji="0" lang="kk-KZ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928794" y="1500174"/>
            <a:ext cx="3714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6923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40468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331100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13120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Картинки по запросу анимационные картинки школьные принадлежности гиф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356"/>
            <a:ext cx="3076575" cy="4829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6915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285728"/>
            <a:ext cx="807249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Жаңа сабақ: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Дәптермен жұмыс: Математикалық диктант.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Разрядтылық бөлшектерін атау: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231 –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7887 –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624 –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34281 –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378 –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Оқулықпен жұмыс: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1-мысал: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5*99=                                 99+115=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101*89=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37*101=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999*6=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50*999=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40*25=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800*25=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357290" y="1214422"/>
            <a:ext cx="721523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жүз  3 онд 1 бірлік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мың 8 жүз 8 онд 7 бірлік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жүз 2 онд 4 бірлік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онм 4 мың 2 жүз 8 онд 1 бірлік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0850"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жүз 8 онд 8 бірлік</a:t>
            </a:r>
          </a:p>
          <a:p>
            <a:pPr marL="4508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08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000" b="1" dirty="0">
              <a:solidFill>
                <a:srgbClr val="00B0F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08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90805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4455                                       </a:t>
            </a:r>
          </a:p>
          <a:p>
            <a:pPr marL="90805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8989                                     </a:t>
            </a:r>
          </a:p>
          <a:p>
            <a:pPr marL="90805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5994                                    </a:t>
            </a:r>
          </a:p>
          <a:p>
            <a:pPr marL="90805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000       </a:t>
            </a:r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429132"/>
            <a:ext cx="3643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214                        </a:t>
            </a:r>
          </a:p>
          <a:p>
            <a:pPr marL="90805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3737</a:t>
            </a:r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marL="90805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49950</a:t>
            </a:r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marL="90805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20000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инки по запросу школа анимашки рам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7"/>
            <a:ext cx="2952726" cy="2357454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6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2-мысал.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4207 * 36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1232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56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4270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36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4116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42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4027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91350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4007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169960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6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3-мысал.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6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Тақтада түсіндіру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6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29900 / 460  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6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155000 / 6200 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6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Қайта тексеру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Ә) Топтық жұмыс: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27200 / 320 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17920 / 280  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22400 / 60 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16720 / 440  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132500 / 5300 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252000 / 7200 =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85786" y="142852"/>
            <a:ext cx="550069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151452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153720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104702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104182           </a:t>
            </a: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841790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64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35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38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25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35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428868"/>
            <a:ext cx="4572000" cy="1012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42852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98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6090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6070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4" name="Picture 6" descr="Картинки по запросу школа анимашки рам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496"/>
            <a:ext cx="3286148" cy="37719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Картинки по запросу школа анимашки рам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2786058"/>
            <a:ext cx="4274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kk-KZ" sz="5400" b="1" i="1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Сергіту сәті.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s53.radikal.ru/i142/0903/4b/6b50e71867ea.png"/>
          <p:cNvPicPr>
            <a:picLocks noChangeAspect="1" noChangeArrowheads="1"/>
          </p:cNvPicPr>
          <p:nvPr/>
        </p:nvPicPr>
        <p:blipFill>
          <a:blip r:embed="rId2" cstate="print"/>
          <a:srcRect b="79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571480"/>
            <a:ext cx="77153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Сабақты бекіту: Дәптермен жұмыс.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5-есеп.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Барлығы – 7068кг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маш – 4 бөлігі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маш - ? кг   672 кг артық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маш - ? кг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7068/4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1767 кг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1767+672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2439 кг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7068-(2439+1767)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2862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Жауабы: 2862 кг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00010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6-есеп.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Карамель – 12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Шоколад – 24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Кәмпит – 5400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сыйлыққа - ? кәмпит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12+24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36 кәмпит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5400/36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150 сыйлық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Жауабы: 150 сыйлыққа 36 кәмпиттен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s://s48.radikal.ru/i122/0903/91/46b35280a57b.png"/>
          <p:cNvPicPr>
            <a:picLocks noChangeAspect="1" noChangeArrowheads="1"/>
          </p:cNvPicPr>
          <p:nvPr/>
        </p:nvPicPr>
        <p:blipFill>
          <a:blip r:embed="rId2" cstate="print"/>
          <a:srcRect l="2807" t="1984" r="1757" b="97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642918"/>
            <a:ext cx="85725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7-есеп. Теңдеу есептерін шығару. Ауызша.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х-23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5+8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х-23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23+13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36-5+8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23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Жауабы: Барлығы 36 оқушы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378619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Ә) х-6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12+6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8-6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Жауабы: Барлығы 18 оқушы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AutoShape 3" descr="https://s48.radikal.ru/i122/0903/91/46b35280a57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664</Words>
  <Application>Microsoft Office PowerPoint</Application>
  <PresentationFormat>Экран (4:3)</PresentationFormat>
  <Paragraphs>200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555</cp:lastModifiedBy>
  <cp:revision>19</cp:revision>
  <dcterms:created xsi:type="dcterms:W3CDTF">2018-01-20T11:12:34Z</dcterms:created>
  <dcterms:modified xsi:type="dcterms:W3CDTF">2018-01-20T13:53:43Z</dcterms:modified>
</cp:coreProperties>
</file>