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7D992-E9DE-48EB-9163-3773615C969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600F1-0DE9-4BBB-B4E7-04DDE9D611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584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7D992-E9DE-48EB-9163-3773615C969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600F1-0DE9-4BBB-B4E7-04DDE9D611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0588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0455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1597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62418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02810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270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0349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81997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2813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9737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1249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3667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77753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7546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92162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09380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Произвольный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Igor Ukhvarenok</dc:creator>
  <cp:lastModifiedBy>Асылжан</cp:lastModifiedBy>
  <cp:revision>7</cp:revision>
  <dcterms:created xsi:type="dcterms:W3CDTF">2016-10-04T16:42:34Z</dcterms:created>
  <dcterms:modified xsi:type="dcterms:W3CDTF">2020-05-11T03:23:28Z</dcterms:modified>
</cp:coreProperties>
</file>