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D992-E9DE-48EB-9163-3773615C969B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0F1-0DE9-4BBB-B4E7-04DDE9D61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8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D992-E9DE-48EB-9163-3773615C969B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00F1-0DE9-4BBB-B4E7-04DDE9D61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58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45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59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41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81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27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34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99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8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73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24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66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75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754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216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0938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Ukhvarenok</dc:creator>
  <cp:lastModifiedBy>Асылжан</cp:lastModifiedBy>
  <cp:revision>7</cp:revision>
  <dcterms:created xsi:type="dcterms:W3CDTF">2016-10-04T16:42:34Z</dcterms:created>
  <dcterms:modified xsi:type="dcterms:W3CDTF">2020-05-11T03:23:28Z</dcterms:modified>
</cp:coreProperties>
</file>