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60" r:id="rId4"/>
    <p:sldId id="262" r:id="rId5"/>
    <p:sldId id="267" r:id="rId6"/>
    <p:sldId id="26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7192-7BF4-47F4-8176-57E4B37087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8985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2691-8BE4-40E7-8021-42F13D2AFC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195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1BB7-F329-4A53-A3C1-3C19BC612E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169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C337-B461-4E33-A88C-3ECD6A2769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049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8E43-C255-4571-8511-FAB2C61B0F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808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F19F5-B2E5-4A07-BEC9-1208FED326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646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C400D-D11E-4566-99C2-88A6AB9E8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7309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89E3-139F-4736-8AB4-9B741FE1D6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461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9FBC-28E7-4D6E-AA8B-9A31DC7BD1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70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6F34-44E9-4C1C-A3E4-D68A21F241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285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723B-1A89-4CE6-B16E-8CC4F0B787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943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F7F2-429C-4D05-85B3-E213863EA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093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8C09B1-0824-4549-9CAE-E593E05B9E73}" type="slidenum">
              <a:rPr lang="ru-RU" altLang="ru-RU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0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iffsbizblog.files.wordpress.com/2010/11/imc8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46240" y="1149927"/>
            <a:ext cx="7575542" cy="5232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754" y="453121"/>
            <a:ext cx="68208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691680" y="1900228"/>
            <a:ext cx="654921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сурет бойынша қандай қорытындыға келдіңіз</a:t>
            </a:r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CBED8-1A71-4E74-B277-0998F147C6D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http://u.kanobu.ru/images/2011/09/15/31994999-6520-4898-bfa6-9b7b976a4429.jpg.thumbn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4" y="5063370"/>
            <a:ext cx="1250833" cy="161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46240" y="453122"/>
            <a:ext cx="734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суреттен  кімдерді көріп тұрсыздар?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7198" y="1146870"/>
            <a:ext cx="7301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 киіміне қарап, қызметін анықтауға болады ма?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140" y="2569696"/>
            <a:ext cx="4355853" cy="308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3"/>
          <p:cNvSpPr/>
          <p:nvPr/>
        </p:nvSpPr>
        <p:spPr>
          <a:xfrm>
            <a:off x="1710463" y="1882187"/>
            <a:ext cx="6082774" cy="3987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409575" y="774700"/>
            <a:ext cx="783113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endParaRPr lang="kk-KZ" alt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r>
              <a:rPr lang="kk-KZ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r>
              <a:rPr lang="kk-KZ" altLang="ru-RU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195736" y="243785"/>
            <a:ext cx="8401050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r>
              <a:rPr lang="ru-MO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7.2В   </a:t>
            </a:r>
            <a:r>
              <a:rPr lang="ru-MO" alt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Отарлау</a:t>
            </a:r>
            <a:r>
              <a:rPr lang="ru-MO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MO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ұлт-азаттық</a:t>
            </a:r>
            <a:r>
              <a:rPr lang="ru-MO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күрес</a:t>
            </a:r>
            <a:endParaRPr lang="ru-MO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endParaRPr lang="kk-KZ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</a:endParaRPr>
          </a:p>
        </p:txBody>
      </p:sp>
      <p:pic>
        <p:nvPicPr>
          <p:cNvPr id="15364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2349500"/>
            <a:ext cx="6172200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10" descr="Картинка 94 из 12432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764213"/>
            <a:ext cx="1258888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Прямоугольник 3"/>
          <p:cNvSpPr>
            <a:spLocks noChangeArrowheads="1"/>
          </p:cNvSpPr>
          <p:nvPr/>
        </p:nvSpPr>
        <p:spPr bwMode="auto">
          <a:xfrm>
            <a:off x="1998663" y="3044825"/>
            <a:ext cx="5673725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ғасырдағы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Қазақстандағы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казак-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отаршылдығы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EB966"/>
              </a:buClr>
              <a:buSzPct val="80000"/>
            </a:pPr>
            <a:r>
              <a:rPr lang="kk-KZ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(2-сабақ)</a:t>
            </a:r>
          </a:p>
        </p:txBody>
      </p:sp>
    </p:spTree>
    <p:extLst>
      <p:ext uri="{BB962C8B-B14F-4D97-AF65-F5344CB8AC3E}">
        <p14:creationId xmlns:p14="http://schemas.microsoft.com/office/powerpoint/2010/main" val="2190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260350"/>
            <a:ext cx="8496300" cy="1008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7.3.1.3 –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империясының</a:t>
            </a: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отарлық</a:t>
            </a: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себеп-салдарын</a:t>
            </a:r>
            <a:r>
              <a:rPr lang="ru-MO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3668713" y="5013325"/>
            <a:ext cx="5184775" cy="1484313"/>
          </a:xfrm>
          <a:prstGeom prst="flowChartMagneticTap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сұрағы: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kk-KZ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 отарлауды Ресей империясы қалай жүзеге асырды?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33375" y="2125663"/>
            <a:ext cx="8497888" cy="2378075"/>
          </a:xfrm>
          <a:prstGeom prst="wedgeRoundRectCallout">
            <a:avLst>
              <a:gd name="adj1" fmla="val -20833"/>
              <a:gd name="adj2" fmla="val 7168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талдау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үкіметінің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қолшоқпарына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талдайды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Патшалы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Ресейдің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отаршылдық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бағалайды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39750" y="1663700"/>
            <a:ext cx="3467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критерийлері: </a:t>
            </a:r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flipH="1">
            <a:off x="333375" y="5157788"/>
            <a:ext cx="3086100" cy="863600"/>
          </a:xfrm>
          <a:prstGeom prst="wedgeRoundRectCallout">
            <a:avLst>
              <a:gd name="adj1" fmla="val -23307"/>
              <a:gd name="adj2" fmla="val 6472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  концепт</a:t>
            </a:r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defRPr/>
            </a:pPr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Себеп-салдар</a:t>
            </a:r>
            <a:endParaRPr lang="kk-KZ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023143" y="65406"/>
            <a:ext cx="3557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Зерттеу мен талдау   </a:t>
            </a: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-212112" y="2456795"/>
            <a:ext cx="936173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1-топ.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Казактардың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сословие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Патша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өкіметінің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Қазақстанға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казактарды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қоныстандыруының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дегенде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-Казак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әскерлерінің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Жайық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Орынбор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Сібір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аймақтарына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орналасу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қазақтардың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жерін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мүдделі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болудың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2-себебін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3-топ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отарлау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саясатының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тірегі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тұжырымымен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келісетінін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келіспейтінін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3-дәйекпен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дәлелдеп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түсіндіріп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Қазақтардың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жеріне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казактардың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қоныстануының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салдарын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383447" y="1930436"/>
            <a:ext cx="1956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34993"/>
            <a:ext cx="1399993" cy="104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01" y="206440"/>
            <a:ext cx="1473040" cy="110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ятно 2 9"/>
          <p:cNvSpPr/>
          <p:nvPr/>
        </p:nvSpPr>
        <p:spPr>
          <a:xfrm>
            <a:off x="383447" y="131626"/>
            <a:ext cx="2448272" cy="1394481"/>
          </a:xfrm>
          <a:prstGeom prst="irregularSeal2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Топтық жұмыс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29" y="1017820"/>
            <a:ext cx="997788" cy="96416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1" y="1329694"/>
            <a:ext cx="1509582" cy="1201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http://massaget.kz/userdata/uploads/u57816/1436183066_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9" r="28036" b="9332"/>
          <a:stretch>
            <a:fillRect/>
          </a:stretch>
        </p:blipFill>
        <p:spPr bwMode="auto">
          <a:xfrm>
            <a:off x="8345751" y="131626"/>
            <a:ext cx="404544" cy="52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87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-417436" y="38481"/>
            <a:ext cx="896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Интерпретация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638" y="5301208"/>
            <a:ext cx="8756650" cy="1461542"/>
          </a:xfrm>
          <a:prstGeom prst="roundRect">
            <a:avLst/>
          </a:prstGeom>
          <a:solidFill>
            <a:srgbClr val="FF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defRPr/>
            </a:pPr>
            <a:endParaRPr lang="kk-KZ" sz="2000" i="1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defRPr/>
            </a:pP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Дескриптор</a:t>
            </a:r>
          </a:p>
          <a:p>
            <a:pPr eaLnBrk="0" fontAlgn="base" hangingPunct="0">
              <a:spcBef>
                <a:spcPct val="0"/>
              </a:spcBef>
              <a:defRPr/>
            </a:pPr>
            <a:r>
              <a:rPr lang="kk-KZ" sz="24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Жауап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құрылымын </a:t>
            </a:r>
            <a:r>
              <a:rPr lang="kk-KZ" sz="24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сауатты құра алуы;</a:t>
            </a:r>
          </a:p>
          <a:p>
            <a:pPr eaLnBrk="0" fontAlgn="base" hangingPunct="0">
              <a:spcBef>
                <a:spcPct val="0"/>
              </a:spcBef>
              <a:defRPr/>
            </a:pPr>
            <a:r>
              <a:rPr lang="kk-KZ" sz="24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-Дәйекпен дәлелдеп, жауапты дұрыс бере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алуы</a:t>
            </a:r>
            <a:endParaRPr lang="kk-KZ" sz="2400" i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defRPr/>
            </a:pPr>
            <a:r>
              <a:rPr lang="kk-KZ" sz="20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1600" b="1" dirty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kk-KZ" sz="1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4064871" y="653796"/>
            <a:ext cx="4846638" cy="1231900"/>
          </a:xfrm>
          <a:prstGeom prst="flowChartDocumen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kk-KZ" b="1" dirty="0">
              <a:solidFill>
                <a:schemeClr val="bg1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i="1" dirty="0" smtClean="0">
                <a:solidFill>
                  <a:srgbClr val="002060"/>
                </a:solidFill>
              </a:rPr>
              <a:t>«</a:t>
            </a:r>
            <a:r>
              <a:rPr lang="ru-MO" sz="2400" b="1" i="1" dirty="0" err="1">
                <a:solidFill>
                  <a:srgbClr val="002060"/>
                </a:solidFill>
              </a:rPr>
              <a:t>Қазақстанды</a:t>
            </a:r>
            <a:r>
              <a:rPr lang="ru-MO" sz="2400" b="1" i="1" dirty="0">
                <a:solidFill>
                  <a:srgbClr val="002060"/>
                </a:solidFill>
              </a:rPr>
              <a:t>  </a:t>
            </a:r>
            <a:r>
              <a:rPr lang="ru-MO" sz="2400" b="1" i="1" dirty="0" err="1">
                <a:solidFill>
                  <a:srgbClr val="002060"/>
                </a:solidFill>
              </a:rPr>
              <a:t>отарлауды</a:t>
            </a:r>
            <a:r>
              <a:rPr lang="ru-MO" sz="2400" b="1" i="1" dirty="0">
                <a:solidFill>
                  <a:srgbClr val="002060"/>
                </a:solidFill>
              </a:rPr>
              <a:t>  </a:t>
            </a:r>
            <a:r>
              <a:rPr lang="ru-MO" sz="2400" b="1" i="1" dirty="0" err="1">
                <a:solidFill>
                  <a:srgbClr val="002060"/>
                </a:solidFill>
              </a:rPr>
              <a:t>Ресей</a:t>
            </a:r>
            <a:r>
              <a:rPr lang="ru-MO" sz="2400" b="1" i="1" dirty="0">
                <a:solidFill>
                  <a:srgbClr val="002060"/>
                </a:solidFill>
              </a:rPr>
              <a:t>  </a:t>
            </a:r>
            <a:r>
              <a:rPr lang="ru-MO" sz="2400" b="1" i="1" dirty="0" err="1">
                <a:solidFill>
                  <a:srgbClr val="002060"/>
                </a:solidFill>
              </a:rPr>
              <a:t>империясы</a:t>
            </a:r>
            <a:r>
              <a:rPr lang="ru-MO" sz="2400" b="1" i="1" dirty="0">
                <a:solidFill>
                  <a:srgbClr val="002060"/>
                </a:solidFill>
              </a:rPr>
              <a:t> </a:t>
            </a:r>
            <a:r>
              <a:rPr lang="ru-MO" sz="2400" b="1" i="1" dirty="0" err="1">
                <a:solidFill>
                  <a:srgbClr val="002060"/>
                </a:solidFill>
              </a:rPr>
              <a:t>қалай</a:t>
            </a:r>
            <a:r>
              <a:rPr lang="ru-MO" sz="2400" b="1" i="1" dirty="0">
                <a:solidFill>
                  <a:srgbClr val="002060"/>
                </a:solidFill>
              </a:rPr>
              <a:t>  </a:t>
            </a:r>
            <a:r>
              <a:rPr lang="ru-MO" sz="2400" b="1" i="1" dirty="0" err="1">
                <a:solidFill>
                  <a:srgbClr val="002060"/>
                </a:solidFill>
              </a:rPr>
              <a:t>жүзеге</a:t>
            </a:r>
            <a:r>
              <a:rPr lang="ru-MO" sz="2400" b="1" i="1" dirty="0">
                <a:solidFill>
                  <a:srgbClr val="002060"/>
                </a:solidFill>
              </a:rPr>
              <a:t> </a:t>
            </a:r>
            <a:r>
              <a:rPr lang="ru-MO" sz="2400" b="1" i="1" dirty="0" err="1">
                <a:solidFill>
                  <a:srgbClr val="002060"/>
                </a:solidFill>
              </a:rPr>
              <a:t>асырды</a:t>
            </a:r>
            <a:r>
              <a:rPr lang="ru-MO" sz="2400" b="1" i="1" dirty="0" smtClean="0">
                <a:solidFill>
                  <a:srgbClr val="002060"/>
                </a:solidFill>
              </a:rPr>
              <a:t>?</a:t>
            </a:r>
            <a:r>
              <a:rPr lang="kk-KZ" sz="2400" b="1" i="1" dirty="0" smtClean="0">
                <a:solidFill>
                  <a:srgbClr val="002060"/>
                </a:solidFill>
              </a:rPr>
              <a:t>»</a:t>
            </a:r>
            <a:endParaRPr lang="ru-RU" altLang="ru-RU" b="1" i="1" dirty="0">
              <a:solidFill>
                <a:srgbClr val="00206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30" y="103149"/>
            <a:ext cx="1080120" cy="116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1130" y="1988840"/>
            <a:ext cx="83298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Патшалық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Ресейдің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отаршыл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саясатын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іс-әрекетпен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дәлелдейсіз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?»    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anatili.kazgazeta.kz/wp-content/uploads/kilem-2-29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04" y="3214080"/>
            <a:ext cx="1972232" cy="204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9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image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420782"/>
            <a:ext cx="1749425" cy="14573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7" name="Picture 9" descr="загруженное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3237001"/>
            <a:ext cx="1516062" cy="15843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8" name="Picture 10" descr="images (1)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4996770"/>
            <a:ext cx="1644650" cy="15113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Line 11"/>
          <p:cNvSpPr>
            <a:spLocks noChangeShapeType="1"/>
          </p:cNvSpPr>
          <p:nvPr/>
        </p:nvSpPr>
        <p:spPr bwMode="auto">
          <a:xfrm>
            <a:off x="2698750" y="2349500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510" name="Line 12"/>
          <p:cNvSpPr>
            <a:spLocks noChangeShapeType="1"/>
          </p:cNvSpPr>
          <p:nvPr/>
        </p:nvSpPr>
        <p:spPr bwMode="auto">
          <a:xfrm>
            <a:off x="2698750" y="4292600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511" name="Line 13"/>
          <p:cNvSpPr>
            <a:spLocks noChangeShapeType="1"/>
          </p:cNvSpPr>
          <p:nvPr/>
        </p:nvSpPr>
        <p:spPr bwMode="auto">
          <a:xfrm>
            <a:off x="2771775" y="5876925"/>
            <a:ext cx="475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32125" y="825500"/>
            <a:ext cx="4094163" cy="449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жетістігіңді бағала 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3" name="TextBox 4"/>
          <p:cNvSpPr txBox="1">
            <a:spLocks noChangeArrowheads="1"/>
          </p:cNvSpPr>
          <p:nvPr/>
        </p:nvSpPr>
        <p:spPr bwMode="auto">
          <a:xfrm>
            <a:off x="176213" y="260350"/>
            <a:ext cx="89646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25277" y="1887835"/>
            <a:ext cx="3125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Ұнаған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тапсырма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812" y="5229200"/>
            <a:ext cx="5491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қиыншылықтар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9972" y="3505944"/>
            <a:ext cx="5241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Қиындық  тудырған  </a:t>
            </a: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224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Dina</dc:creator>
  <cp:lastModifiedBy>Ашимова Дина</cp:lastModifiedBy>
  <cp:revision>53</cp:revision>
  <dcterms:created xsi:type="dcterms:W3CDTF">2018-09-19T14:03:01Z</dcterms:created>
  <dcterms:modified xsi:type="dcterms:W3CDTF">2018-09-26T16:20:42Z</dcterms:modified>
</cp:coreProperties>
</file>