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59" r:id="rId12"/>
    <p:sldId id="262" r:id="rId13"/>
    <p:sldId id="261" r:id="rId14"/>
    <p:sldId id="26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EB1D5-19FC-4318-B6DC-30CB5745EC8B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115E-AFD6-47D4-806E-4C788C3CB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EB1D5-19FC-4318-B6DC-30CB5745EC8B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115E-AFD6-47D4-806E-4C788C3CB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EB1D5-19FC-4318-B6DC-30CB5745EC8B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115E-AFD6-47D4-806E-4C788C3CB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EB1D5-19FC-4318-B6DC-30CB5745EC8B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115E-AFD6-47D4-806E-4C788C3CB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EB1D5-19FC-4318-B6DC-30CB5745EC8B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115E-AFD6-47D4-806E-4C788C3CB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EB1D5-19FC-4318-B6DC-30CB5745EC8B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115E-AFD6-47D4-806E-4C788C3CB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EB1D5-19FC-4318-B6DC-30CB5745EC8B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115E-AFD6-47D4-806E-4C788C3CB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EB1D5-19FC-4318-B6DC-30CB5745EC8B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115E-AFD6-47D4-806E-4C788C3CB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EB1D5-19FC-4318-B6DC-30CB5745EC8B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115E-AFD6-47D4-806E-4C788C3CB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EB1D5-19FC-4318-B6DC-30CB5745EC8B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115E-AFD6-47D4-806E-4C788C3CB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EB1D5-19FC-4318-B6DC-30CB5745EC8B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115E-AFD6-47D4-806E-4C788C3CB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EB1D5-19FC-4318-B6DC-30CB5745EC8B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4115E-AFD6-47D4-806E-4C788C3CB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8 </a:t>
            </a:r>
            <a:r>
              <a:rPr lang="ru-RU" dirty="0" smtClean="0"/>
              <a:t>«</a:t>
            </a:r>
            <a:r>
              <a:rPr lang="en-US" dirty="0" smtClean="0"/>
              <a:t>Sports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Lesson title </a:t>
            </a:r>
            <a:r>
              <a:rPr lang="ru-RU" dirty="0" smtClean="0"/>
              <a:t>:</a:t>
            </a:r>
            <a:r>
              <a:rPr lang="en-US" dirty="0" smtClean="0"/>
              <a:t>Wha</a:t>
            </a:r>
            <a:r>
              <a:rPr lang="en-US" dirty="0" smtClean="0"/>
              <a:t>t teach sport us</a:t>
            </a:r>
            <a:r>
              <a:rPr lang="ru-RU" dirty="0" smtClean="0"/>
              <a:t>?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Санжар Асетов\Desktop\Папка апталык англ-русс 2019 ж\спорт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14600"/>
            <a:ext cx="9144000" cy="37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14401"/>
            <a:ext cx="7772400" cy="2686050"/>
          </a:xfrm>
        </p:spPr>
        <p:txBody>
          <a:bodyPr>
            <a:noAutofit/>
          </a:bodyPr>
          <a:lstStyle/>
          <a:p>
            <a:r>
              <a:rPr lang="en-US" sz="8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Key words</a:t>
            </a:r>
            <a:r>
              <a:rPr lang="ru-RU" sz="8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8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Baseball, soccer, Ok, soccer, Okay</a:t>
            </a:r>
            <a:r>
              <a:rPr lang="ru-RU" sz="8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8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8201"/>
            <a:ext cx="7772400" cy="1981199"/>
          </a:xfrm>
        </p:spPr>
        <p:txBody>
          <a:bodyPr/>
          <a:lstStyle/>
          <a:p>
            <a:r>
              <a:rPr lang="en-US" dirty="0" smtClean="0"/>
              <a:t>Blue sofa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Санжар Асетов\Desktop\depositphotos_55509569-stock-illustration-a-boy-sitting-at-th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713" y="2362200"/>
            <a:ext cx="8844574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ru-RU" dirty="0"/>
          </a:p>
        </p:txBody>
      </p:sp>
      <p:pic>
        <p:nvPicPr>
          <p:cNvPr id="6146" name="Picture 2" descr="C:\Users\Санжар Асетов\Desktop\traffic-light-picture-5a228bc2423056.23557789151221344227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81000" y="1143000"/>
            <a:ext cx="9905999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Home task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2590800"/>
          </a:xfrm>
        </p:spPr>
        <p:txBody>
          <a:bodyPr/>
          <a:lstStyle/>
          <a:p>
            <a:r>
              <a:rPr lang="en-US" b="1" i="1" dirty="0" smtClean="0">
                <a:solidFill>
                  <a:srgbClr val="7030A0"/>
                </a:solidFill>
              </a:rPr>
              <a:t>SB page 137</a:t>
            </a:r>
            <a:endParaRPr lang="ru-RU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Catch the Ball</a:t>
            </a:r>
            <a:endParaRPr lang="ru-RU" dirty="0"/>
          </a:p>
        </p:txBody>
      </p:sp>
      <p:pic>
        <p:nvPicPr>
          <p:cNvPr id="5122" name="Picture 2" descr="C:\Users\Санжар Асетов\Desktop\s12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905000"/>
            <a:ext cx="80772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1295400"/>
          </a:xfrm>
        </p:spPr>
        <p:txBody>
          <a:bodyPr/>
          <a:lstStyle/>
          <a:p>
            <a:r>
              <a:rPr lang="en-US" b="1" dirty="0" smtClean="0"/>
              <a:t>5L2, 5L8,5S1,5S6,5R6,5UE2</a:t>
            </a:r>
            <a:endParaRPr lang="en-US" b="1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2133600"/>
          </a:xfrm>
        </p:spPr>
        <p:txBody>
          <a:bodyPr/>
          <a:lstStyle/>
          <a:p>
            <a:r>
              <a:rPr lang="en-US" dirty="0" err="1" smtClean="0"/>
              <a:t>Lerning</a:t>
            </a:r>
            <a:r>
              <a:rPr lang="en-US" dirty="0" smtClean="0"/>
              <a:t> </a:t>
            </a:r>
            <a:r>
              <a:rPr lang="en-US" dirty="0" smtClean="0"/>
              <a:t>objectives</a:t>
            </a:r>
            <a:endParaRPr lang="ru-RU" dirty="0"/>
          </a:p>
        </p:txBody>
      </p:sp>
      <p:pic>
        <p:nvPicPr>
          <p:cNvPr id="2050" name="Picture 2" descr="C:\Users\Санжар Асетов\Desktop\Папка апталык англ-русс 2019 ж\setwalls.ru-853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124200"/>
            <a:ext cx="8229600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valuable  thing in our life is sport</a:t>
            </a:r>
          </a:p>
          <a:p>
            <a:endParaRPr lang="en-US" dirty="0"/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3074" name="Picture 2" descr="C:\Users\Санжар Асетов\Desktop\Папка апталык англ-русс 2019 ж\спорт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359" y="2667000"/>
            <a:ext cx="8449281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1447799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Greeting activities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828800"/>
            <a:ext cx="9144000" cy="48006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Good-morning song</a:t>
            </a:r>
          </a:p>
          <a:p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Санжар Асетов\Desktop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43201"/>
            <a:ext cx="9144000" cy="38022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97362"/>
          </a:xfrm>
        </p:spPr>
        <p:txBody>
          <a:bodyPr>
            <a:normAutofit/>
          </a:bodyPr>
          <a:lstStyle/>
          <a:p>
            <a:r>
              <a:rPr lang="en-US" b="1" dirty="0" smtClean="0"/>
              <a:t>Repetition of the previous lesson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Activity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“snowball  game”  </a:t>
            </a:r>
            <a:r>
              <a:rPr lang="en-US" dirty="0" smtClean="0"/>
              <a:t>for checking up the vocabulary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 Students should stand around and say words related to the topic sports</a:t>
            </a:r>
            <a:endParaRPr lang="ru-RU" dirty="0"/>
          </a:p>
        </p:txBody>
      </p:sp>
      <p:pic>
        <p:nvPicPr>
          <p:cNvPr id="4" name="Содержимое 3" descr="F:\Новая папка\0001-001-Sportivnye-deti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343400"/>
            <a:ext cx="6324600" cy="251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True false activities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1066800"/>
            <a:ext cx="7848600" cy="4572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5867400" y="2438400"/>
            <a:ext cx="2895600" cy="1295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1524000" y="3048000"/>
            <a:ext cx="4114800" cy="1905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2362199"/>
          </a:xfrm>
        </p:spPr>
        <p:txBody>
          <a:bodyPr/>
          <a:lstStyle/>
          <a:p>
            <a:r>
              <a:rPr lang="en-US" dirty="0" smtClean="0"/>
              <a:t>Key words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362200"/>
            <a:ext cx="6400800" cy="3276600"/>
          </a:xfrm>
        </p:spPr>
        <p:txBody>
          <a:bodyPr>
            <a:normAutofit lnSpcReduction="10000"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True</a:t>
            </a:r>
          </a:p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2. True</a:t>
            </a:r>
          </a:p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3. False</a:t>
            </a:r>
          </a:p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4.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True</a:t>
            </a:r>
          </a:p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5.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True</a:t>
            </a:r>
          </a:p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6. 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False</a:t>
            </a:r>
            <a:endParaRPr lang="en-US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F:\Новая папка\19738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2819400" cy="419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2762250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Warm-up activities</a:t>
            </a:r>
            <a:endParaRPr lang="ru-RU" sz="7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2590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F:\Новая папка\0001-001-Sportivnye-deti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47974"/>
            <a:ext cx="7315200" cy="3857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772400" cy="222885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Listening task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82</Words>
  <Application>Microsoft Office PowerPoint</Application>
  <PresentationFormat>Экран (4:3)</PresentationFormat>
  <Paragraphs>26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Unit 8 «Sports»</vt:lpstr>
      <vt:lpstr>Lerning objectives</vt:lpstr>
      <vt:lpstr>values</vt:lpstr>
      <vt:lpstr>Greeting activities</vt:lpstr>
      <vt:lpstr>Repetition of the previous lesson Activity “snowball  game”  for checking up the vocabulary  Students should stand around and say words related to the topic sports</vt:lpstr>
      <vt:lpstr>True false activities</vt:lpstr>
      <vt:lpstr>Key words</vt:lpstr>
      <vt:lpstr>Warm-up activities</vt:lpstr>
      <vt:lpstr>Listening task</vt:lpstr>
      <vt:lpstr>Key words Baseball, soccer, Ok, soccer, Okay </vt:lpstr>
      <vt:lpstr>Blue sofa</vt:lpstr>
      <vt:lpstr>Reflection</vt:lpstr>
      <vt:lpstr>Home task</vt:lpstr>
      <vt:lpstr>Catch the Ball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8 «Sports»</dc:title>
  <dc:creator>Санжар Асетов</dc:creator>
  <cp:lastModifiedBy>Санжар Асетов</cp:lastModifiedBy>
  <cp:revision>29</cp:revision>
  <dcterms:created xsi:type="dcterms:W3CDTF">2019-04-11T05:41:48Z</dcterms:created>
  <dcterms:modified xsi:type="dcterms:W3CDTF">2019-04-24T14:52:40Z</dcterms:modified>
</cp:coreProperties>
</file>