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58" r:id="rId4"/>
    <p:sldId id="259" r:id="rId5"/>
    <p:sldId id="264" r:id="rId6"/>
    <p:sldId id="260" r:id="rId7"/>
    <p:sldId id="265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4/8/2020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2743200"/>
            <a:ext cx="8229600" cy="1447800"/>
          </a:xfrm>
        </p:spPr>
        <p:txBody>
          <a:bodyPr>
            <a:noAutofit/>
          </a:bodyPr>
          <a:lstStyle/>
          <a:p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мақсаты:</a:t>
            </a:r>
            <a:r>
              <a:rPr lang="kk-KZ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жұқа линзаның фокустық қашықтығын және оптикалық күшін анықтау;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685800"/>
            <a:ext cx="8229600" cy="2667000"/>
          </a:xfrm>
        </p:spPr>
        <p:txBody>
          <a:bodyPr/>
          <a:lstStyle/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зертханалық  жұмыс. «Жұқа линзаның фокустық қашықтығын және оптикалық күшін анықтау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33600" y="1935480"/>
            <a:ext cx="6553200" cy="4389120"/>
          </a:xfrm>
        </p:spPr>
        <p:txBody>
          <a:bodyPr/>
          <a:lstStyle/>
          <a:p>
            <a:pPr lvl="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Берілген зертханалық жұмыстың орындалу тәртібін дұрыстап оқып, зертхана дәптерлеріне көшіріңдер.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1-кестесіне жазылған сан мәндерді, графикке салындар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Презентацияны қарап, берілген тапсырмаларды орындандар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Управляющая кнопка: звук 3">
            <a:hlinkClick r:id="" action="ppaction://noaction" highlightClick="1">
              <a:snd r:embed="rId2" name="applause.wav" builtIn="1"/>
            </a:hlinkClick>
          </p:cNvPr>
          <p:cNvSpPr/>
          <p:nvPr/>
        </p:nvSpPr>
        <p:spPr>
          <a:xfrm>
            <a:off x="381000" y="1828800"/>
            <a:ext cx="1752600" cy="35814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Сұрақтарға жауап бер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Линзаның оптикалық күшін қалай анықтаймыз?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Линзаның фокустық қашықтығын қалай анықтаймыз?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Өлшеудің салыстырмалы қателігін қалай анықтаймыз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Өлшеудің абсолют қателігін қалай анықтаймыз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229600" cy="819912"/>
          </a:xfrm>
        </p:spPr>
        <p:txBody>
          <a:bodyPr>
            <a:normAutofit/>
          </a:bodyPr>
          <a:lstStyle/>
          <a:p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Суреттегідей қондырғыны жинаңдар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905000"/>
            <a:ext cx="8382000" cy="4108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Жұмыстың барысы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1.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Сурет тегідей қондырғыны жинаңдар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–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жарық көзі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 -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жинағыш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линза, В –экран.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2.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Экранда нәрсенің нақта кескіні пайда болғанша өлшеуіш сызғыштың бойымен линзаны жылжытыңдар.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Жарық көзінен линзаға дейінгі қашықтық пен линзадан эранға дейінгі қашықтықты өлшеңдер.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Өлшеу нәтижесін кестеге енгізіңдер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8229600" cy="1143000"/>
          </a:xfrm>
        </p:spPr>
        <p:txBody>
          <a:bodyPr>
            <a:normAutofit/>
          </a:bodyPr>
          <a:lstStyle/>
          <a:p>
            <a:r>
              <a:rPr lang="kk-KZ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Өлшеу нәтижесін кестеге жазыңдар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2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09800"/>
            <a:ext cx="8381999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872642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kk-KZ" b="1" i="1" dirty="0" smtClean="0"/>
              <a:t>Бағалау критерийлері:</a:t>
            </a:r>
            <a:endParaRPr lang="ru-RU" dirty="0" smtClean="0"/>
          </a:p>
          <a:p>
            <a:pPr lvl="0"/>
            <a:r>
              <a:rPr lang="kk-KZ" dirty="0" smtClean="0"/>
              <a:t>Сурет бойынша ток көзін , линзаны, экранды және шамды пайдаланып электр тізбегін құрастырады; </a:t>
            </a:r>
            <a:endParaRPr lang="ru-RU" dirty="0" smtClean="0"/>
          </a:p>
          <a:p>
            <a:pPr lvl="0"/>
            <a:r>
              <a:rPr lang="kk-KZ" dirty="0" smtClean="0"/>
              <a:t>Өлшеу нәтижелерін кестеге жазады;</a:t>
            </a:r>
            <a:endParaRPr lang="ru-RU" dirty="0" smtClean="0"/>
          </a:p>
          <a:p>
            <a:pPr lvl="0"/>
            <a:r>
              <a:rPr lang="kk-KZ" dirty="0" smtClean="0"/>
              <a:t>Алынған өлшемдерді пайдаланып, линзаның фокус аралығын және оптикалық күшті анықтайды; </a:t>
            </a:r>
            <a:endParaRPr lang="ru-RU" dirty="0" smtClean="0"/>
          </a:p>
          <a:p>
            <a:pPr lvl="0"/>
            <a:r>
              <a:rPr lang="kk-KZ" dirty="0" smtClean="0"/>
              <a:t>Салыстырмалы қателікті анықтайды;</a:t>
            </a:r>
            <a:endParaRPr lang="ru-RU" dirty="0" smtClean="0"/>
          </a:p>
          <a:p>
            <a:pPr lvl="0"/>
            <a:r>
              <a:rPr lang="kk-KZ" dirty="0" smtClean="0"/>
              <a:t>Абсолют қателікті анықтайды;</a:t>
            </a:r>
            <a:endParaRPr lang="ru-RU" dirty="0" smtClean="0"/>
          </a:p>
          <a:p>
            <a:pPr lvl="0"/>
            <a:r>
              <a:rPr lang="kk-KZ" dirty="0" smtClean="0"/>
              <a:t>Өлшеу нәтижесін қателікті ескеріп жазады;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389120"/>
          </a:xfrm>
        </p:spPr>
        <p:txBody>
          <a:bodyPr/>
          <a:lstStyle/>
          <a:p>
            <a:r>
              <a:rPr lang="kk-KZ" sz="2800" b="1" smtClean="0">
                <a:latin typeface="Times New Roman" pitchFamily="18" charset="0"/>
                <a:cs typeface="Times New Roman" pitchFamily="18" charset="0"/>
              </a:rPr>
              <a:t>Үйге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тапсырма.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Линзалар, линзаның оптикалық күшi, жұқа линзаның формуласы қайталау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136</Words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       Оқу мақсаты: жұқа линзаның фокустық қашықтығын және оптикалық күшін анықтау;</vt:lpstr>
      <vt:lpstr>Слайд 2</vt:lpstr>
      <vt:lpstr>Сұрақтарға жауап бер</vt:lpstr>
      <vt:lpstr>Суреттегідей қондырғыны жинаңдар</vt:lpstr>
      <vt:lpstr>Жұмыстың барысы</vt:lpstr>
      <vt:lpstr>Өлшеу нәтижесін кестеге жазыңдар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Оқу мақсаты: 8.5.1.14 – жұқа линзаның фокустық қашықтығын және оптикалық күшін анықтау;</dc:title>
  <dc:creator>Home</dc:creator>
  <cp:lastModifiedBy>Admin</cp:lastModifiedBy>
  <cp:revision>4</cp:revision>
  <dcterms:created xsi:type="dcterms:W3CDTF">2018-12-07T16:20:58Z</dcterms:created>
  <dcterms:modified xsi:type="dcterms:W3CDTF">2020-04-08T16:57:04Z</dcterms:modified>
</cp:coreProperties>
</file>