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 id="2147483730" r:id="rId2"/>
    <p:sldMasterId id="2147483743" r:id="rId3"/>
    <p:sldMasterId id="2147483755" r:id="rId4"/>
    <p:sldMasterId id="2147483768" r:id="rId5"/>
  </p:sldMasterIdLst>
  <p:notesMasterIdLst>
    <p:notesMasterId r:id="rId28"/>
  </p:notesMasterIdLst>
  <p:sldIdLst>
    <p:sldId id="268" r:id="rId6"/>
    <p:sldId id="256" r:id="rId7"/>
    <p:sldId id="289" r:id="rId8"/>
    <p:sldId id="292" r:id="rId9"/>
    <p:sldId id="293" r:id="rId10"/>
    <p:sldId id="294" r:id="rId11"/>
    <p:sldId id="290" r:id="rId12"/>
    <p:sldId id="282" r:id="rId13"/>
    <p:sldId id="281" r:id="rId14"/>
    <p:sldId id="264" r:id="rId15"/>
    <p:sldId id="274" r:id="rId16"/>
    <p:sldId id="257" r:id="rId17"/>
    <p:sldId id="258" r:id="rId18"/>
    <p:sldId id="259" r:id="rId19"/>
    <p:sldId id="276" r:id="rId20"/>
    <p:sldId id="279" r:id="rId21"/>
    <p:sldId id="262" r:id="rId22"/>
    <p:sldId id="295" r:id="rId23"/>
    <p:sldId id="296" r:id="rId24"/>
    <p:sldId id="297" r:id="rId25"/>
    <p:sldId id="287" r:id="rId26"/>
    <p:sldId id="278" r:id="rId27"/>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p:cViewPr>
        <p:scale>
          <a:sx n="83" d="100"/>
          <a:sy n="83" d="100"/>
        </p:scale>
        <p:origin x="-978"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traceFormat>
        <inkml:channelProperties>
          <inkml:channelProperty channel="X" name="resolution" value="42.6875" units="1/cm"/>
          <inkml:channelProperty channel="Y" name="resolution" value="32" units="1/cm"/>
        </inkml:channelProperties>
      </inkml:inkSource>
      <inkml:timestamp xml:id="ts0" timeString="2020-03-26T17:58:46.309"/>
    </inkml:context>
    <inkml:brush xml:id="br0">
      <inkml:brushProperty name="width" value="0.05292" units="cm"/>
      <inkml:brushProperty name="height" value="0.05292" units="cm"/>
      <inkml:brushProperty name="color" value="#FF0000"/>
    </inkml:brush>
  </inkml:definitions>
  <inkml:trace contextRef="#ctx0" brushRef="#br0">5929 14486,'-25'0,"0"-25,0 25,0 0,-24 0,49 0,-25-25,0 25,25 0,-25 0,25 0,-24 0,24 0,0 0,24 0,150-49,24 24,-49 25,50-25,-26 25,-24-25,-74 25,-1 0,75 0,0 0,-75 0,-24 0,-1 0,-24 0,25 0,-25 0,24 0,-24 0,25 0,-26 0,26 0,0 0,-26 0,1 0,25 25,-25-25,49 0,-49 0,24 0,-24 0,25 25,-1-25,-49 0,25 0,50 0,-50 0,-1 0,1 0,0 25,0-25,0 0,-1 25,26-25,-50 0,50 0,-50 0,24 0,-24 24,25-24,-25 0,25 0,0 0,-25 0,25 0,-25 0,24 0,1 0,-25 0,25 0,-25 0,25 0,24 0,-24 0,0 0,-25 0,25 0,-25 0,49 0,-49 0,50 0,-25 0,-25 0,25 0,-1 0,-24 0,25 0,-25 0,25 0,-25 0,25 0,0 0,-25 0,24 0,1 0,0 0,25 0,-26 0,1 0,0 25,0-25,25 0,-26 0,1 0,25 50,-25-50,-1 0,1 0,0 0,25 0,49 25,-25-25,-24 49,-25-49,24 25,-49-25,25 0,-25 0,0 0,25 0,0 0,-25 0,24 0,-24 0,25 0,0 0,0 0,24 0,-24 0,0 0,0 0,0 0,-1 0,1 0,0 0,0 0,-25 0,50 0,-50 0,24 0,1-25,0 25,0 0,0 0,-1 0,1 0,0 0,0-25,0 25,24-24,1 24,-25 0,24 0,1 0,-25-25,-1 25,51-25,-50 25,-1-25,51 25,-1 0,1-25,-1 1,1-1,-26 0,75 0,-49-25,-26 50,26-49,49 24,-75 0,26 0,-1 25,25-24,0 24,-24-50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445D3CCA-0ECB-4B64-93AB-E7194AF04704}" type="datetimeFigureOut">
              <a:rPr lang="ru-RU"/>
              <a:pPr>
                <a:defRPr/>
              </a:pPr>
              <a:t>29.03.2020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B4E1E5F-58A3-4344-A278-35B24C581363}" type="slidenum">
              <a:rPr lang="ru-RU" altLang="ru-RU"/>
              <a:pPr/>
              <a:t>‹#›</a:t>
            </a:fld>
            <a:endParaRPr lang="ru-RU" altLang="ru-RU"/>
          </a:p>
        </p:txBody>
      </p:sp>
    </p:spTree>
    <p:extLst>
      <p:ext uri="{BB962C8B-B14F-4D97-AF65-F5344CB8AC3E}">
        <p14:creationId xmlns:p14="http://schemas.microsoft.com/office/powerpoint/2010/main" val="35369114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12292"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5DAD03D0-2A85-456A-A39F-D57B1CA7F852}" type="slidenum">
              <a:rPr lang="ru-RU" altLang="ru-RU">
                <a:latin typeface="Tahoma" pitchFamily="34" charset="0"/>
              </a:rPr>
              <a:pPr/>
              <a:t>2</a:t>
            </a:fld>
            <a:endParaRPr lang="ru-RU" altLang="ru-RU">
              <a:latin typeface="Tahoma"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ctrTitle" sz="quarter"/>
          </p:nvPr>
        </p:nvSpPr>
        <p:spPr>
          <a:xfrm>
            <a:off x="1828800" y="2173288"/>
            <a:ext cx="4954588" cy="1219200"/>
          </a:xfrm>
        </p:spPr>
        <p:txBody>
          <a:bodyPr/>
          <a:lstStyle>
            <a:lvl1pPr>
              <a:defRPr sz="4000"/>
            </a:lvl1pPr>
          </a:lstStyle>
          <a:p>
            <a:r>
              <a:rPr lang="ru-RU" smtClean="0"/>
              <a:t>Образец заголовка</a:t>
            </a:r>
            <a:endParaRPr lang="ru-RU"/>
          </a:p>
        </p:txBody>
      </p:sp>
      <p:sp>
        <p:nvSpPr>
          <p:cNvPr id="55299" name="Rectangle 3"/>
          <p:cNvSpPr>
            <a:spLocks noGrp="1" noChangeArrowheads="1"/>
          </p:cNvSpPr>
          <p:nvPr>
            <p:ph type="subTitle" sz="quarter" idx="1"/>
          </p:nvPr>
        </p:nvSpPr>
        <p:spPr>
          <a:xfrm>
            <a:off x="1828800" y="3429000"/>
            <a:ext cx="4953000" cy="1868488"/>
          </a:xfrm>
        </p:spPr>
        <p:txBody>
          <a:bodyPr/>
          <a:lstStyle>
            <a:lvl1pPr marL="0" indent="0">
              <a:buFontTx/>
              <a:buNone/>
              <a:defRPr sz="2800"/>
            </a:lvl1pPr>
          </a:lstStyle>
          <a:p>
            <a:r>
              <a:rPr lang="ru-RU" smtClean="0"/>
              <a:t>Образец подзаголовка</a:t>
            </a:r>
            <a:endParaRPr lang="ru-RU"/>
          </a:p>
        </p:txBody>
      </p:sp>
      <p:sp>
        <p:nvSpPr>
          <p:cNvPr id="4" name="Rectangle 4"/>
          <p:cNvSpPr>
            <a:spLocks noGrp="1" noChangeArrowheads="1"/>
          </p:cNvSpPr>
          <p:nvPr>
            <p:ph type="dt" sz="quarter" idx="10"/>
          </p:nvPr>
        </p:nvSpPr>
        <p:spPr/>
        <p:txBody>
          <a:bodyPr/>
          <a:lstStyle>
            <a:lvl1pPr>
              <a:defRPr/>
            </a:lvl1pPr>
          </a:lstStyle>
          <a:p>
            <a:pPr>
              <a:defRPr/>
            </a:pPr>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fld id="{E97A005C-200D-4621-BCD4-DC9D68DB12DC}" type="slidenum">
              <a:rPr lang="ru-RU" altLang="ru-RU"/>
              <a:pPr/>
              <a:t>‹#›</a:t>
            </a:fld>
            <a:endParaRPr lang="ru-RU" altLang="ru-RU"/>
          </a:p>
        </p:txBody>
      </p:sp>
    </p:spTree>
    <p:extLst>
      <p:ext uri="{BB962C8B-B14F-4D97-AF65-F5344CB8AC3E}">
        <p14:creationId xmlns:p14="http://schemas.microsoft.com/office/powerpoint/2010/main" val="649130302"/>
      </p:ext>
    </p:extLst>
  </p:cSld>
  <p:clrMapOvr>
    <a:masterClrMapping/>
  </p:clrMapOvr>
  <p:transition spd="med" advTm="9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quarter"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5BACAD56-FC4F-4116-B0D5-1FDDC40DFC86}" type="slidenum">
              <a:rPr lang="ru-RU" altLang="ru-RU"/>
              <a:pPr/>
              <a:t>‹#›</a:t>
            </a:fld>
            <a:endParaRPr lang="ru-RU" altLang="ru-RU"/>
          </a:p>
        </p:txBody>
      </p:sp>
    </p:spTree>
    <p:extLst>
      <p:ext uri="{BB962C8B-B14F-4D97-AF65-F5344CB8AC3E}">
        <p14:creationId xmlns:p14="http://schemas.microsoft.com/office/powerpoint/2010/main" val="2876432356"/>
      </p:ext>
    </p:extLst>
  </p:cSld>
  <p:clrMapOvr>
    <a:masterClrMapping/>
  </p:clrMapOvr>
  <p:transition spd="med" advTm="9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81000"/>
            <a:ext cx="1714500" cy="55626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370013" y="381000"/>
            <a:ext cx="4992687" cy="55626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quarter"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8B78A064-276F-4010-BE28-FE2320354A15}" type="slidenum">
              <a:rPr lang="ru-RU" altLang="ru-RU"/>
              <a:pPr/>
              <a:t>‹#›</a:t>
            </a:fld>
            <a:endParaRPr lang="ru-RU" altLang="ru-RU"/>
          </a:p>
        </p:txBody>
      </p:sp>
    </p:spTree>
    <p:extLst>
      <p:ext uri="{BB962C8B-B14F-4D97-AF65-F5344CB8AC3E}">
        <p14:creationId xmlns:p14="http://schemas.microsoft.com/office/powerpoint/2010/main" val="2753476570"/>
      </p:ext>
    </p:extLst>
  </p:cSld>
  <p:clrMapOvr>
    <a:masterClrMapping/>
  </p:clrMapOvr>
  <p:transition spd="med" advTm="900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214313"/>
            <a:ext cx="7793037" cy="1462087"/>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1826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quarter"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25B5AB21-F0E4-4AE5-B8D9-1D624002D6EE}" type="slidenum">
              <a:rPr lang="ru-RU" altLang="ru-RU"/>
              <a:pPr/>
              <a:t>‹#›</a:t>
            </a:fld>
            <a:endParaRPr lang="ru-RU" altLang="ru-RU"/>
          </a:p>
        </p:txBody>
      </p:sp>
    </p:spTree>
    <p:extLst>
      <p:ext uri="{BB962C8B-B14F-4D97-AF65-F5344CB8AC3E}">
        <p14:creationId xmlns:p14="http://schemas.microsoft.com/office/powerpoint/2010/main" val="3783222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Tree>
    <p:extLst>
      <p:ext uri="{BB962C8B-B14F-4D97-AF65-F5344CB8AC3E}">
        <p14:creationId xmlns:p14="http://schemas.microsoft.com/office/powerpoint/2010/main" val="3868880469"/>
      </p:ext>
    </p:extLst>
  </p:cSld>
  <p:clrMapOvr>
    <a:masterClrMapping/>
  </p:clrMapOvr>
  <p:transition spd="med" advTm="900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829249350"/>
      </p:ext>
    </p:extLst>
  </p:cSld>
  <p:clrMapOvr>
    <a:masterClrMapping/>
  </p:clrMapOvr>
  <p:transition spd="med" advTm="9000"/>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Tree>
    <p:extLst>
      <p:ext uri="{BB962C8B-B14F-4D97-AF65-F5344CB8AC3E}">
        <p14:creationId xmlns:p14="http://schemas.microsoft.com/office/powerpoint/2010/main" val="525173050"/>
      </p:ext>
    </p:extLst>
  </p:cSld>
  <p:clrMapOvr>
    <a:masterClrMapping/>
  </p:clrMapOvr>
  <p:transition spd="med" advTm="900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1356657411"/>
      </p:ext>
    </p:extLst>
  </p:cSld>
  <p:clrMapOvr>
    <a:masterClrMapping/>
  </p:clrMapOvr>
  <p:transition spd="med" advTm="900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2873294927"/>
      </p:ext>
    </p:extLst>
  </p:cSld>
  <p:clrMapOvr>
    <a:masterClrMapping/>
  </p:clrMapOvr>
  <p:transition spd="med" advTm="900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Tree>
    <p:extLst>
      <p:ext uri="{BB962C8B-B14F-4D97-AF65-F5344CB8AC3E}">
        <p14:creationId xmlns:p14="http://schemas.microsoft.com/office/powerpoint/2010/main" val="449667680"/>
      </p:ext>
    </p:extLst>
  </p:cSld>
  <p:clrMapOvr>
    <a:masterClrMapping/>
  </p:clrMapOvr>
  <p:transition spd="med" advTm="900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5407824"/>
      </p:ext>
    </p:extLst>
  </p:cSld>
  <p:clrMapOvr>
    <a:masterClrMapping/>
  </p:clrMapOvr>
  <p:transition spd="med" advTm="9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quarter"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52EC06CC-FF07-443B-BA42-16DF503361B4}" type="slidenum">
              <a:rPr lang="ru-RU" altLang="ru-RU"/>
              <a:pPr/>
              <a:t>‹#›</a:t>
            </a:fld>
            <a:endParaRPr lang="ru-RU" altLang="ru-RU"/>
          </a:p>
        </p:txBody>
      </p:sp>
    </p:spTree>
    <p:extLst>
      <p:ext uri="{BB962C8B-B14F-4D97-AF65-F5344CB8AC3E}">
        <p14:creationId xmlns:p14="http://schemas.microsoft.com/office/powerpoint/2010/main" val="3172304051"/>
      </p:ext>
    </p:extLst>
  </p:cSld>
  <p:clrMapOvr>
    <a:masterClrMapping/>
  </p:clrMapOvr>
  <p:transition spd="med" advTm="9000"/>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val="2406456206"/>
      </p:ext>
    </p:extLst>
  </p:cSld>
  <p:clrMapOvr>
    <a:masterClrMapping/>
  </p:clrMapOvr>
  <p:transition spd="med" advTm="900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val="1225069856"/>
      </p:ext>
    </p:extLst>
  </p:cSld>
  <p:clrMapOvr>
    <a:masterClrMapping/>
  </p:clrMapOvr>
  <p:transition spd="med" advTm="900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709484188"/>
      </p:ext>
    </p:extLst>
  </p:cSld>
  <p:clrMapOvr>
    <a:masterClrMapping/>
  </p:clrMapOvr>
  <p:transition spd="med" advTm="900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81000"/>
            <a:ext cx="1943100"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381000"/>
            <a:ext cx="56769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2422399381"/>
      </p:ext>
    </p:extLst>
  </p:cSld>
  <p:clrMapOvr>
    <a:masterClrMapping/>
  </p:clrMapOvr>
  <p:transition spd="med" advTm="9000"/>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381000"/>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7526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526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736039514"/>
      </p:ext>
    </p:extLst>
  </p:cSld>
  <p:clrMapOvr>
    <a:masterClrMapping/>
  </p:clrMapOvr>
  <p:transition spd="med" advTm="900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ctrTitle" sz="quarter"/>
          </p:nvPr>
        </p:nvSpPr>
        <p:spPr>
          <a:xfrm>
            <a:off x="1828800" y="2173288"/>
            <a:ext cx="4954588" cy="1219200"/>
          </a:xfrm>
        </p:spPr>
        <p:txBody>
          <a:bodyPr/>
          <a:lstStyle>
            <a:lvl1pPr>
              <a:defRPr sz="4000"/>
            </a:lvl1pPr>
          </a:lstStyle>
          <a:p>
            <a:r>
              <a:rPr lang="ru-RU" smtClean="0"/>
              <a:t>Образец заголовка</a:t>
            </a:r>
            <a:endParaRPr lang="ru-RU"/>
          </a:p>
        </p:txBody>
      </p:sp>
      <p:sp>
        <p:nvSpPr>
          <p:cNvPr id="55299" name="Rectangle 3"/>
          <p:cNvSpPr>
            <a:spLocks noGrp="1" noChangeArrowheads="1"/>
          </p:cNvSpPr>
          <p:nvPr>
            <p:ph type="subTitle" sz="quarter" idx="1"/>
          </p:nvPr>
        </p:nvSpPr>
        <p:spPr>
          <a:xfrm>
            <a:off x="1828800" y="3429000"/>
            <a:ext cx="4953000" cy="1868488"/>
          </a:xfrm>
        </p:spPr>
        <p:txBody>
          <a:bodyPr/>
          <a:lstStyle>
            <a:lvl1pPr marL="0" indent="0">
              <a:buFontTx/>
              <a:buNone/>
              <a:defRPr sz="2800"/>
            </a:lvl1pPr>
          </a:lstStyle>
          <a:p>
            <a:r>
              <a:rPr lang="ru-RU" smtClean="0"/>
              <a:t>Образец подзаголовка</a:t>
            </a:r>
            <a:endParaRPr lang="ru-RU"/>
          </a:p>
        </p:txBody>
      </p:sp>
      <p:sp>
        <p:nvSpPr>
          <p:cNvPr id="4" name="Rectangle 4"/>
          <p:cNvSpPr>
            <a:spLocks noGrp="1" noChangeArrowheads="1"/>
          </p:cNvSpPr>
          <p:nvPr>
            <p:ph type="dt" sz="quarter" idx="10"/>
          </p:nvPr>
        </p:nvSpPr>
        <p:spPr/>
        <p:txBody>
          <a:bodyPr/>
          <a:lstStyle>
            <a:lvl1pPr>
              <a:defRPr/>
            </a:lvl1pPr>
          </a:lstStyle>
          <a:p>
            <a:pPr>
              <a:defRPr/>
            </a:pPr>
            <a:fld id="{40DB7E5F-460C-4675-89D7-2FBF8A882B1C}" type="datetimeFigureOut">
              <a:rPr lang="ru-RU"/>
              <a:pPr>
                <a:defRPr/>
              </a:pPr>
              <a:t>29.03.2020</a:t>
            </a:fld>
            <a:endParaRPr lang="ru-RU"/>
          </a:p>
        </p:txBody>
      </p:sp>
      <p:sp>
        <p:nvSpPr>
          <p:cNvPr id="5" name="Rectangle 5"/>
          <p:cNvSpPr>
            <a:spLocks noGrp="1" noChangeArrowheads="1"/>
          </p:cNvSpPr>
          <p:nvPr>
            <p:ph type="ftr" sz="quarter" idx="11"/>
          </p:nvPr>
        </p:nvSpPr>
        <p:spPr/>
        <p:txBody>
          <a:bodyPr/>
          <a:lstStyle>
            <a:lvl1pPr>
              <a:defRPr/>
            </a:lvl1pPr>
          </a:lstStyle>
          <a:p>
            <a:pPr>
              <a:defRPr/>
            </a:pPr>
            <a:endParaRPr lang="ru-RU"/>
          </a:p>
        </p:txBody>
      </p:sp>
      <p:sp>
        <p:nvSpPr>
          <p:cNvPr id="6" name="Rectangle 6"/>
          <p:cNvSpPr>
            <a:spLocks noGrp="1" noChangeArrowheads="1"/>
          </p:cNvSpPr>
          <p:nvPr>
            <p:ph type="sldNum" sz="quarter" idx="12"/>
          </p:nvPr>
        </p:nvSpPr>
        <p:spPr/>
        <p:txBody>
          <a:bodyPr/>
          <a:lstStyle>
            <a:lvl1pPr>
              <a:defRPr/>
            </a:lvl1pPr>
          </a:lstStyle>
          <a:p>
            <a:fld id="{2E28DCFB-8A74-4BDB-96E3-3045A17F7091}" type="slidenum">
              <a:rPr lang="ru-RU" altLang="ru-RU"/>
              <a:pPr/>
              <a:t>‹#›</a:t>
            </a:fld>
            <a:endParaRPr lang="ru-RU" altLang="ru-RU"/>
          </a:p>
        </p:txBody>
      </p:sp>
    </p:spTree>
    <p:extLst>
      <p:ext uri="{BB962C8B-B14F-4D97-AF65-F5344CB8AC3E}">
        <p14:creationId xmlns:p14="http://schemas.microsoft.com/office/powerpoint/2010/main" val="2898764123"/>
      </p:ext>
    </p:extLst>
  </p:cSld>
  <p:clrMapOvr>
    <a:masterClrMapping/>
  </p:clrMapOvr>
  <p:transition spd="med" advTm="9000"/>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quarter" idx="10"/>
          </p:nvPr>
        </p:nvSpPr>
        <p:spPr>
          <a:ln/>
        </p:spPr>
        <p:txBody>
          <a:bodyPr/>
          <a:lstStyle>
            <a:lvl1pPr>
              <a:defRPr/>
            </a:lvl1pPr>
          </a:lstStyle>
          <a:p>
            <a:pPr>
              <a:defRPr/>
            </a:pPr>
            <a:fld id="{4EFCEC41-1AF4-4B5D-B33B-77C0B3B71701}" type="datetimeFigureOut">
              <a:rPr lang="ru-RU"/>
              <a:pPr>
                <a:defRPr/>
              </a:pPr>
              <a:t>29.03.2020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8447E389-0269-4DEB-BA68-6022C003EEED}" type="slidenum">
              <a:rPr lang="ru-RU" altLang="ru-RU"/>
              <a:pPr/>
              <a:t>‹#›</a:t>
            </a:fld>
            <a:endParaRPr lang="ru-RU" altLang="ru-RU"/>
          </a:p>
        </p:txBody>
      </p:sp>
    </p:spTree>
    <p:extLst>
      <p:ext uri="{BB962C8B-B14F-4D97-AF65-F5344CB8AC3E}">
        <p14:creationId xmlns:p14="http://schemas.microsoft.com/office/powerpoint/2010/main" val="2519448546"/>
      </p:ext>
    </p:extLst>
  </p:cSld>
  <p:clrMapOvr>
    <a:masterClrMapping/>
  </p:clrMapOvr>
  <p:transition spd="med" advTm="9000"/>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quarter" idx="10"/>
          </p:nvPr>
        </p:nvSpPr>
        <p:spPr>
          <a:ln/>
        </p:spPr>
        <p:txBody>
          <a:bodyPr/>
          <a:lstStyle>
            <a:lvl1pPr>
              <a:defRPr/>
            </a:lvl1pPr>
          </a:lstStyle>
          <a:p>
            <a:pPr>
              <a:defRPr/>
            </a:pPr>
            <a:fld id="{EDADE0D8-37A3-4885-8BB5-B4736AF78F4A}" type="datetimeFigureOut">
              <a:rPr lang="ru-RU"/>
              <a:pPr>
                <a:defRPr/>
              </a:pPr>
              <a:t>29.03.2020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28B5A2EF-10BF-4DF3-9C08-21EC93648E17}" type="slidenum">
              <a:rPr lang="ru-RU" altLang="ru-RU"/>
              <a:pPr/>
              <a:t>‹#›</a:t>
            </a:fld>
            <a:endParaRPr lang="ru-RU" altLang="ru-RU"/>
          </a:p>
        </p:txBody>
      </p:sp>
    </p:spTree>
    <p:extLst>
      <p:ext uri="{BB962C8B-B14F-4D97-AF65-F5344CB8AC3E}">
        <p14:creationId xmlns:p14="http://schemas.microsoft.com/office/powerpoint/2010/main" val="2118974325"/>
      </p:ext>
    </p:extLst>
  </p:cSld>
  <p:clrMapOvr>
    <a:masterClrMapping/>
  </p:clrMapOvr>
  <p:transition spd="med" advTm="9000"/>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3716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768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quarter" idx="10"/>
          </p:nvPr>
        </p:nvSpPr>
        <p:spPr>
          <a:ln/>
        </p:spPr>
        <p:txBody>
          <a:bodyPr/>
          <a:lstStyle>
            <a:lvl1pPr>
              <a:defRPr/>
            </a:lvl1pPr>
          </a:lstStyle>
          <a:p>
            <a:pPr>
              <a:defRPr/>
            </a:pPr>
            <a:fld id="{65DFF1D5-0D7E-41CB-B21E-0C2E33B1C27A}" type="datetimeFigureOut">
              <a:rPr lang="ru-RU"/>
              <a:pPr>
                <a:defRPr/>
              </a:pPr>
              <a:t>29.03.2020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8BCF4C75-B138-4A4A-AB79-F0660F974382}" type="slidenum">
              <a:rPr lang="ru-RU" altLang="ru-RU"/>
              <a:pPr/>
              <a:t>‹#›</a:t>
            </a:fld>
            <a:endParaRPr lang="ru-RU" altLang="ru-RU"/>
          </a:p>
        </p:txBody>
      </p:sp>
    </p:spTree>
    <p:extLst>
      <p:ext uri="{BB962C8B-B14F-4D97-AF65-F5344CB8AC3E}">
        <p14:creationId xmlns:p14="http://schemas.microsoft.com/office/powerpoint/2010/main" val="3272195673"/>
      </p:ext>
    </p:extLst>
  </p:cSld>
  <p:clrMapOvr>
    <a:masterClrMapping/>
  </p:clrMapOvr>
  <p:transition spd="med" advTm="9000"/>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quarter" idx="10"/>
          </p:nvPr>
        </p:nvSpPr>
        <p:spPr>
          <a:ln/>
        </p:spPr>
        <p:txBody>
          <a:bodyPr/>
          <a:lstStyle>
            <a:lvl1pPr>
              <a:defRPr/>
            </a:lvl1pPr>
          </a:lstStyle>
          <a:p>
            <a:pPr>
              <a:defRPr/>
            </a:pPr>
            <a:fld id="{BF67F9B0-52CC-4A2D-BEC0-8BE9F24CD0F2}" type="datetimeFigureOut">
              <a:rPr lang="ru-RU"/>
              <a:pPr>
                <a:defRPr/>
              </a:pPr>
              <a:t>29.03.2020</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fld id="{373C3A56-524C-41D7-AB24-DD859DED6E7F}" type="slidenum">
              <a:rPr lang="ru-RU" altLang="ru-RU"/>
              <a:pPr/>
              <a:t>‹#›</a:t>
            </a:fld>
            <a:endParaRPr lang="ru-RU" altLang="ru-RU"/>
          </a:p>
        </p:txBody>
      </p:sp>
    </p:spTree>
    <p:extLst>
      <p:ext uri="{BB962C8B-B14F-4D97-AF65-F5344CB8AC3E}">
        <p14:creationId xmlns:p14="http://schemas.microsoft.com/office/powerpoint/2010/main" val="707787560"/>
      </p:ext>
    </p:extLst>
  </p:cSld>
  <p:clrMapOvr>
    <a:masterClrMapping/>
  </p:clrMapOvr>
  <p:transition spd="med" advTm="9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quarter"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AAAFF22F-8455-4404-8FDE-9B3926FD52E0}" type="slidenum">
              <a:rPr lang="ru-RU" altLang="ru-RU"/>
              <a:pPr/>
              <a:t>‹#›</a:t>
            </a:fld>
            <a:endParaRPr lang="ru-RU" altLang="ru-RU"/>
          </a:p>
        </p:txBody>
      </p:sp>
    </p:spTree>
    <p:extLst>
      <p:ext uri="{BB962C8B-B14F-4D97-AF65-F5344CB8AC3E}">
        <p14:creationId xmlns:p14="http://schemas.microsoft.com/office/powerpoint/2010/main" val="151100870"/>
      </p:ext>
    </p:extLst>
  </p:cSld>
  <p:clrMapOvr>
    <a:masterClrMapping/>
  </p:clrMapOvr>
  <p:transition spd="med" advTm="9000"/>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quarter" idx="10"/>
          </p:nvPr>
        </p:nvSpPr>
        <p:spPr>
          <a:ln/>
        </p:spPr>
        <p:txBody>
          <a:bodyPr/>
          <a:lstStyle>
            <a:lvl1pPr>
              <a:defRPr/>
            </a:lvl1pPr>
          </a:lstStyle>
          <a:p>
            <a:pPr>
              <a:defRPr/>
            </a:pPr>
            <a:fld id="{705775F7-2856-4312-9454-6BA59DA39F34}" type="datetimeFigureOut">
              <a:rPr lang="ru-RU"/>
              <a:pPr>
                <a:defRPr/>
              </a:pPr>
              <a:t>29.03.2020</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fld id="{B4D86D2D-D70F-4AD8-9197-4309C875C6F3}" type="slidenum">
              <a:rPr lang="ru-RU" altLang="ru-RU"/>
              <a:pPr/>
              <a:t>‹#›</a:t>
            </a:fld>
            <a:endParaRPr lang="ru-RU" altLang="ru-RU"/>
          </a:p>
        </p:txBody>
      </p:sp>
    </p:spTree>
    <p:extLst>
      <p:ext uri="{BB962C8B-B14F-4D97-AF65-F5344CB8AC3E}">
        <p14:creationId xmlns:p14="http://schemas.microsoft.com/office/powerpoint/2010/main" val="60517224"/>
      </p:ext>
    </p:extLst>
  </p:cSld>
  <p:clrMapOvr>
    <a:masterClrMapping/>
  </p:clrMapOvr>
  <p:transition spd="med" advTm="9000"/>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quarter" idx="10"/>
          </p:nvPr>
        </p:nvSpPr>
        <p:spPr>
          <a:ln/>
        </p:spPr>
        <p:txBody>
          <a:bodyPr/>
          <a:lstStyle>
            <a:lvl1pPr>
              <a:defRPr/>
            </a:lvl1pPr>
          </a:lstStyle>
          <a:p>
            <a:pPr>
              <a:defRPr/>
            </a:pPr>
            <a:fld id="{2F1F3332-73B6-4475-8C3D-5038D6F62DF5}" type="datetimeFigureOut">
              <a:rPr lang="ru-RU"/>
              <a:pPr>
                <a:defRPr/>
              </a:pPr>
              <a:t>29.03.2020</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fld id="{FE13573D-8372-426F-84CD-B7E8A4F91542}" type="slidenum">
              <a:rPr lang="ru-RU" altLang="ru-RU"/>
              <a:pPr/>
              <a:t>‹#›</a:t>
            </a:fld>
            <a:endParaRPr lang="ru-RU" altLang="ru-RU"/>
          </a:p>
        </p:txBody>
      </p:sp>
    </p:spTree>
    <p:extLst>
      <p:ext uri="{BB962C8B-B14F-4D97-AF65-F5344CB8AC3E}">
        <p14:creationId xmlns:p14="http://schemas.microsoft.com/office/powerpoint/2010/main" val="1092848419"/>
      </p:ext>
    </p:extLst>
  </p:cSld>
  <p:clrMapOvr>
    <a:masterClrMapping/>
  </p:clrMapOvr>
  <p:transition spd="med" advTm="9000"/>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quarter" idx="10"/>
          </p:nvPr>
        </p:nvSpPr>
        <p:spPr>
          <a:ln/>
        </p:spPr>
        <p:txBody>
          <a:bodyPr/>
          <a:lstStyle>
            <a:lvl1pPr>
              <a:defRPr/>
            </a:lvl1pPr>
          </a:lstStyle>
          <a:p>
            <a:pPr>
              <a:defRPr/>
            </a:pPr>
            <a:fld id="{1101B693-B605-4232-B0FA-5B771EBFDEFA}" type="datetimeFigureOut">
              <a:rPr lang="ru-RU"/>
              <a:pPr>
                <a:defRPr/>
              </a:pPr>
              <a:t>29.03.2020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17CAA034-DF25-412F-B233-7D6C3F1BE84B}" type="slidenum">
              <a:rPr lang="ru-RU" altLang="ru-RU"/>
              <a:pPr/>
              <a:t>‹#›</a:t>
            </a:fld>
            <a:endParaRPr lang="ru-RU" altLang="ru-RU"/>
          </a:p>
        </p:txBody>
      </p:sp>
    </p:spTree>
    <p:extLst>
      <p:ext uri="{BB962C8B-B14F-4D97-AF65-F5344CB8AC3E}">
        <p14:creationId xmlns:p14="http://schemas.microsoft.com/office/powerpoint/2010/main" val="3455509144"/>
      </p:ext>
    </p:extLst>
  </p:cSld>
  <p:clrMapOvr>
    <a:masterClrMapping/>
  </p:clrMapOvr>
  <p:transition spd="med" advTm="9000"/>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quarter" idx="10"/>
          </p:nvPr>
        </p:nvSpPr>
        <p:spPr>
          <a:ln/>
        </p:spPr>
        <p:txBody>
          <a:bodyPr/>
          <a:lstStyle>
            <a:lvl1pPr>
              <a:defRPr/>
            </a:lvl1pPr>
          </a:lstStyle>
          <a:p>
            <a:pPr>
              <a:defRPr/>
            </a:pPr>
            <a:fld id="{3E51B204-4BCE-4CBE-82D2-CE4CDF9BA2B7}" type="datetimeFigureOut">
              <a:rPr lang="ru-RU"/>
              <a:pPr>
                <a:defRPr/>
              </a:pPr>
              <a:t>29.03.2020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1D7EA3F0-CD2C-4F10-9FA0-F9711A6037ED}" type="slidenum">
              <a:rPr lang="ru-RU" altLang="ru-RU"/>
              <a:pPr/>
              <a:t>‹#›</a:t>
            </a:fld>
            <a:endParaRPr lang="ru-RU" altLang="ru-RU"/>
          </a:p>
        </p:txBody>
      </p:sp>
    </p:spTree>
    <p:extLst>
      <p:ext uri="{BB962C8B-B14F-4D97-AF65-F5344CB8AC3E}">
        <p14:creationId xmlns:p14="http://schemas.microsoft.com/office/powerpoint/2010/main" val="1917623035"/>
      </p:ext>
    </p:extLst>
  </p:cSld>
  <p:clrMapOvr>
    <a:masterClrMapping/>
  </p:clrMapOvr>
  <p:transition spd="med" advTm="9000"/>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quarter" idx="10"/>
          </p:nvPr>
        </p:nvSpPr>
        <p:spPr>
          <a:ln/>
        </p:spPr>
        <p:txBody>
          <a:bodyPr/>
          <a:lstStyle>
            <a:lvl1pPr>
              <a:defRPr/>
            </a:lvl1pPr>
          </a:lstStyle>
          <a:p>
            <a:pPr>
              <a:defRPr/>
            </a:pPr>
            <a:fld id="{2D548EE2-F8BB-4384-A8AC-9304B55B72C7}" type="datetimeFigureOut">
              <a:rPr lang="ru-RU"/>
              <a:pPr>
                <a:defRPr/>
              </a:pPr>
              <a:t>29.03.2020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CA6DE0EC-87BC-4C28-9910-5577ECE9285B}" type="slidenum">
              <a:rPr lang="ru-RU" altLang="ru-RU"/>
              <a:pPr/>
              <a:t>‹#›</a:t>
            </a:fld>
            <a:endParaRPr lang="ru-RU" altLang="ru-RU"/>
          </a:p>
        </p:txBody>
      </p:sp>
    </p:spTree>
    <p:extLst>
      <p:ext uri="{BB962C8B-B14F-4D97-AF65-F5344CB8AC3E}">
        <p14:creationId xmlns:p14="http://schemas.microsoft.com/office/powerpoint/2010/main" val="2141176340"/>
      </p:ext>
    </p:extLst>
  </p:cSld>
  <p:clrMapOvr>
    <a:masterClrMapping/>
  </p:clrMapOvr>
  <p:transition spd="med" advTm="9000"/>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81000"/>
            <a:ext cx="1714500" cy="55626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370013" y="381000"/>
            <a:ext cx="4992687" cy="55626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quarter" idx="10"/>
          </p:nvPr>
        </p:nvSpPr>
        <p:spPr>
          <a:ln/>
        </p:spPr>
        <p:txBody>
          <a:bodyPr/>
          <a:lstStyle>
            <a:lvl1pPr>
              <a:defRPr/>
            </a:lvl1pPr>
          </a:lstStyle>
          <a:p>
            <a:pPr>
              <a:defRPr/>
            </a:pPr>
            <a:fld id="{1AAC227C-A361-4553-BD79-AEE22ED1FA58}" type="datetimeFigureOut">
              <a:rPr lang="ru-RU"/>
              <a:pPr>
                <a:defRPr/>
              </a:pPr>
              <a:t>29.03.2020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D0838F85-BD6D-4BFB-B4FF-948F1B9F20AD}" type="slidenum">
              <a:rPr lang="ru-RU" altLang="ru-RU"/>
              <a:pPr/>
              <a:t>‹#›</a:t>
            </a:fld>
            <a:endParaRPr lang="ru-RU" altLang="ru-RU"/>
          </a:p>
        </p:txBody>
      </p:sp>
    </p:spTree>
    <p:extLst>
      <p:ext uri="{BB962C8B-B14F-4D97-AF65-F5344CB8AC3E}">
        <p14:creationId xmlns:p14="http://schemas.microsoft.com/office/powerpoint/2010/main" val="2508229883"/>
      </p:ext>
    </p:extLst>
  </p:cSld>
  <p:clrMapOvr>
    <a:masterClrMapping/>
  </p:clrMapOvr>
  <p:transition spd="med" advTm="9000"/>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Tree>
    <p:extLst>
      <p:ext uri="{BB962C8B-B14F-4D97-AF65-F5344CB8AC3E}">
        <p14:creationId xmlns:p14="http://schemas.microsoft.com/office/powerpoint/2010/main" val="1559681513"/>
      </p:ext>
    </p:extLst>
  </p:cSld>
  <p:clrMapOvr>
    <a:masterClrMapping/>
  </p:clrMapOvr>
  <p:transition spd="med" advTm="9000"/>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1979715117"/>
      </p:ext>
    </p:extLst>
  </p:cSld>
  <p:clrMapOvr>
    <a:masterClrMapping/>
  </p:clrMapOvr>
  <p:transition spd="med" advTm="9000"/>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Tree>
    <p:extLst>
      <p:ext uri="{BB962C8B-B14F-4D97-AF65-F5344CB8AC3E}">
        <p14:creationId xmlns:p14="http://schemas.microsoft.com/office/powerpoint/2010/main" val="1792085874"/>
      </p:ext>
    </p:extLst>
  </p:cSld>
  <p:clrMapOvr>
    <a:masterClrMapping/>
  </p:clrMapOvr>
  <p:transition spd="med" advTm="9000"/>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2789735746"/>
      </p:ext>
    </p:extLst>
  </p:cSld>
  <p:clrMapOvr>
    <a:masterClrMapping/>
  </p:clrMapOvr>
  <p:transition spd="med" advTm="9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3716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876800" y="1676400"/>
            <a:ext cx="33528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quarter"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CF4F9E52-424B-47E0-AC0C-3805564F7B84}" type="slidenum">
              <a:rPr lang="ru-RU" altLang="ru-RU"/>
              <a:pPr/>
              <a:t>‹#›</a:t>
            </a:fld>
            <a:endParaRPr lang="ru-RU" altLang="ru-RU"/>
          </a:p>
        </p:txBody>
      </p:sp>
    </p:spTree>
    <p:extLst>
      <p:ext uri="{BB962C8B-B14F-4D97-AF65-F5344CB8AC3E}">
        <p14:creationId xmlns:p14="http://schemas.microsoft.com/office/powerpoint/2010/main" val="2975862178"/>
      </p:ext>
    </p:extLst>
  </p:cSld>
  <p:clrMapOvr>
    <a:masterClrMapping/>
  </p:clrMapOvr>
  <p:transition spd="med" advTm="9000"/>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22815698"/>
      </p:ext>
    </p:extLst>
  </p:cSld>
  <p:clrMapOvr>
    <a:masterClrMapping/>
  </p:clrMapOvr>
  <p:transition spd="med" advTm="9000"/>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Tree>
    <p:extLst>
      <p:ext uri="{BB962C8B-B14F-4D97-AF65-F5344CB8AC3E}">
        <p14:creationId xmlns:p14="http://schemas.microsoft.com/office/powerpoint/2010/main" val="286462838"/>
      </p:ext>
    </p:extLst>
  </p:cSld>
  <p:clrMapOvr>
    <a:masterClrMapping/>
  </p:clrMapOvr>
  <p:transition spd="med" advTm="9000"/>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6275287"/>
      </p:ext>
    </p:extLst>
  </p:cSld>
  <p:clrMapOvr>
    <a:masterClrMapping/>
  </p:clrMapOvr>
  <p:transition spd="med" advTm="9000"/>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val="1307128597"/>
      </p:ext>
    </p:extLst>
  </p:cSld>
  <p:clrMapOvr>
    <a:masterClrMapping/>
  </p:clrMapOvr>
  <p:transition spd="med" advTm="9000"/>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extLst>
      <p:ext uri="{BB962C8B-B14F-4D97-AF65-F5344CB8AC3E}">
        <p14:creationId xmlns:p14="http://schemas.microsoft.com/office/powerpoint/2010/main" val="822582064"/>
      </p:ext>
    </p:extLst>
  </p:cSld>
  <p:clrMapOvr>
    <a:masterClrMapping/>
  </p:clrMapOvr>
  <p:transition spd="med" advTm="9000"/>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524268444"/>
      </p:ext>
    </p:extLst>
  </p:cSld>
  <p:clrMapOvr>
    <a:masterClrMapping/>
  </p:clrMapOvr>
  <p:transition spd="med" advTm="9000"/>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81000"/>
            <a:ext cx="1943100"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381000"/>
            <a:ext cx="56769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987834340"/>
      </p:ext>
    </p:extLst>
  </p:cSld>
  <p:clrMapOvr>
    <a:masterClrMapping/>
  </p:clrMapOvr>
  <p:transition spd="med" advTm="9000"/>
</p:sldLayout>
</file>

<file path=ppt/slideLayouts/slideLayout47.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381000"/>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7526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7526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extLst>
      <p:ext uri="{BB962C8B-B14F-4D97-AF65-F5344CB8AC3E}">
        <p14:creationId xmlns:p14="http://schemas.microsoft.com/office/powerpoint/2010/main" val="3717960822"/>
      </p:ext>
    </p:extLst>
  </p:cSld>
  <p:clrMapOvr>
    <a:masterClrMapping/>
  </p:clrMapOvr>
  <p:transition spd="med" advTm="900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ru-RU" altLang="ru-RU" smtClean="0"/>
          </a:p>
        </p:txBody>
      </p:sp>
      <p:pic>
        <p:nvPicPr>
          <p:cNvPr id="5" name="Picture 3" descr="minisp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50800"/>
            <a:ext cx="11811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ru-RU" altLang="ru-RU" smtClean="0"/>
          </a:p>
        </p:txBody>
      </p:sp>
      <p:pic>
        <p:nvPicPr>
          <p:cNvPr id="7" name="Picture 5" descr="minispir"/>
          <p:cNvPicPr>
            <a:picLocks noChangeAspect="1" noChangeArrowheads="1"/>
          </p:cNvPicPr>
          <p:nvPr/>
        </p:nvPicPr>
        <p:blipFill>
          <a:blip r:embed="rId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2" name="Rectangle 6"/>
          <p:cNvSpPr>
            <a:spLocks noGrp="1" noChangeArrowheads="1"/>
          </p:cNvSpPr>
          <p:nvPr>
            <p:ph type="ctrTitle"/>
          </p:nvPr>
        </p:nvSpPr>
        <p:spPr>
          <a:xfrm>
            <a:off x="914400" y="2057400"/>
            <a:ext cx="7721600" cy="1143000"/>
          </a:xfrm>
        </p:spPr>
        <p:txBody>
          <a:bodyPr/>
          <a:lstStyle>
            <a:lvl1pPr>
              <a:defRPr/>
            </a:lvl1pPr>
          </a:lstStyle>
          <a:p>
            <a:r>
              <a:rPr lang="ru-RU" smtClean="0"/>
              <a:t>Образец заголовка</a:t>
            </a:r>
            <a:endParaRPr lang="ru-RU"/>
          </a:p>
        </p:txBody>
      </p:sp>
      <p:sp>
        <p:nvSpPr>
          <p:cNvPr id="45063"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ru-RU" smtClean="0"/>
              <a:t>Образец подзаголовка</a:t>
            </a:r>
            <a:endParaRPr lang="ru-RU"/>
          </a:p>
        </p:txBody>
      </p:sp>
      <p:sp>
        <p:nvSpPr>
          <p:cNvPr id="8" name="Rectangle 8"/>
          <p:cNvSpPr>
            <a:spLocks noGrp="1" noChangeArrowheads="1"/>
          </p:cNvSpPr>
          <p:nvPr>
            <p:ph type="dt" sz="quarter" idx="10"/>
          </p:nvPr>
        </p:nvSpPr>
        <p:spPr>
          <a:xfrm>
            <a:off x="1084263" y="6096000"/>
            <a:ext cx="1905000" cy="457200"/>
          </a:xfrm>
        </p:spPr>
        <p:txBody>
          <a:bodyPr/>
          <a:lstStyle>
            <a:lvl1pPr>
              <a:defRPr/>
            </a:lvl1pPr>
          </a:lstStyle>
          <a:p>
            <a:pPr>
              <a:defRPr/>
            </a:pPr>
            <a:endParaRPr lang="ru-RU"/>
          </a:p>
        </p:txBody>
      </p:sp>
      <p:sp>
        <p:nvSpPr>
          <p:cNvPr id="9" name="Rectangle 9"/>
          <p:cNvSpPr>
            <a:spLocks noGrp="1" noChangeArrowheads="1"/>
          </p:cNvSpPr>
          <p:nvPr>
            <p:ph type="ftr" sz="quarter" idx="11"/>
          </p:nvPr>
        </p:nvSpPr>
        <p:spPr>
          <a:xfrm>
            <a:off x="3522663" y="6096000"/>
            <a:ext cx="2895600" cy="457200"/>
          </a:xfrm>
        </p:spPr>
        <p:txBody>
          <a:bodyPr/>
          <a:lstStyle>
            <a:lvl1pPr>
              <a:defRPr/>
            </a:lvl1pPr>
          </a:lstStyle>
          <a:p>
            <a:pPr>
              <a:defRPr/>
            </a:pPr>
            <a:endParaRPr lang="ru-RU"/>
          </a:p>
        </p:txBody>
      </p:sp>
      <p:sp>
        <p:nvSpPr>
          <p:cNvPr id="10" name="Rectangle 10"/>
          <p:cNvSpPr>
            <a:spLocks noGrp="1" noChangeArrowheads="1"/>
          </p:cNvSpPr>
          <p:nvPr>
            <p:ph type="sldNum" sz="quarter" idx="12"/>
          </p:nvPr>
        </p:nvSpPr>
        <p:spPr>
          <a:xfrm>
            <a:off x="6951663" y="6096000"/>
            <a:ext cx="1905000" cy="457200"/>
          </a:xfrm>
        </p:spPr>
        <p:txBody>
          <a:bodyPr/>
          <a:lstStyle>
            <a:lvl1pPr>
              <a:defRPr/>
            </a:lvl1pPr>
          </a:lstStyle>
          <a:p>
            <a:fld id="{E590D2AE-D952-4AD0-94E1-EFF0EB20E5F8}" type="slidenum">
              <a:rPr lang="ru-RU" altLang="ru-RU"/>
              <a:pPr/>
              <a:t>‹#›</a:t>
            </a:fld>
            <a:endParaRPr lang="ru-RU" altLang="ru-RU"/>
          </a:p>
        </p:txBody>
      </p:sp>
    </p:spTree>
    <p:extLst>
      <p:ext uri="{BB962C8B-B14F-4D97-AF65-F5344CB8AC3E}">
        <p14:creationId xmlns:p14="http://schemas.microsoft.com/office/powerpoint/2010/main" val="432317210"/>
      </p:ext>
    </p:extLst>
  </p:cSld>
  <p:clrMapOvr>
    <a:masterClrMapping/>
  </p:clrMapOvr>
  <p:transition spd="med">
    <p:strips/>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0FBD40B6-45E6-4D34-8EF5-15351E9C4597}" type="slidenum">
              <a:rPr lang="ru-RU" altLang="ru-RU"/>
              <a:pPr/>
              <a:t>‹#›</a:t>
            </a:fld>
            <a:endParaRPr lang="ru-RU" altLang="ru-RU"/>
          </a:p>
        </p:txBody>
      </p:sp>
    </p:spTree>
    <p:extLst>
      <p:ext uri="{BB962C8B-B14F-4D97-AF65-F5344CB8AC3E}">
        <p14:creationId xmlns:p14="http://schemas.microsoft.com/office/powerpoint/2010/main" val="4135103615"/>
      </p:ext>
    </p:extLst>
  </p:cSld>
  <p:clrMapOvr>
    <a:masterClrMapping/>
  </p:clrMapOvr>
  <p:transition spd="med">
    <p:strip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quarter"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fld id="{BAE93611-378F-4AA6-BF59-EFE37E78616A}" type="slidenum">
              <a:rPr lang="ru-RU" altLang="ru-RU"/>
              <a:pPr/>
              <a:t>‹#›</a:t>
            </a:fld>
            <a:endParaRPr lang="ru-RU" altLang="ru-RU"/>
          </a:p>
        </p:txBody>
      </p:sp>
    </p:spTree>
    <p:extLst>
      <p:ext uri="{BB962C8B-B14F-4D97-AF65-F5344CB8AC3E}">
        <p14:creationId xmlns:p14="http://schemas.microsoft.com/office/powerpoint/2010/main" val="46426040"/>
      </p:ext>
    </p:extLst>
  </p:cSld>
  <p:clrMapOvr>
    <a:masterClrMapping/>
  </p:clrMapOvr>
  <p:transition spd="med" advTm="9000"/>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D3EE787C-FBE5-4F19-BCDF-D7FDD1B7B626}" type="slidenum">
              <a:rPr lang="ru-RU" altLang="ru-RU"/>
              <a:pPr/>
              <a:t>‹#›</a:t>
            </a:fld>
            <a:endParaRPr lang="ru-RU" altLang="ru-RU"/>
          </a:p>
        </p:txBody>
      </p:sp>
    </p:spTree>
    <p:extLst>
      <p:ext uri="{BB962C8B-B14F-4D97-AF65-F5344CB8AC3E}">
        <p14:creationId xmlns:p14="http://schemas.microsoft.com/office/powerpoint/2010/main" val="2308813016"/>
      </p:ext>
    </p:extLst>
  </p:cSld>
  <p:clrMapOvr>
    <a:masterClrMapping/>
  </p:clrMapOvr>
  <p:transition spd="med">
    <p:strips/>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3A553F6A-A4AE-4661-BE69-5B0A6A4CE1E4}" type="slidenum">
              <a:rPr lang="ru-RU" altLang="ru-RU"/>
              <a:pPr/>
              <a:t>‹#›</a:t>
            </a:fld>
            <a:endParaRPr lang="ru-RU" altLang="ru-RU"/>
          </a:p>
        </p:txBody>
      </p:sp>
    </p:spTree>
    <p:extLst>
      <p:ext uri="{BB962C8B-B14F-4D97-AF65-F5344CB8AC3E}">
        <p14:creationId xmlns:p14="http://schemas.microsoft.com/office/powerpoint/2010/main" val="2428739206"/>
      </p:ext>
    </p:extLst>
  </p:cSld>
  <p:clrMapOvr>
    <a:masterClrMapping/>
  </p:clrMapOvr>
  <p:transition spd="med">
    <p:strips/>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8"/>
          <p:cNvSpPr>
            <a:spLocks noGrp="1" noChangeArrowheads="1"/>
          </p:cNvSpPr>
          <p:nvPr>
            <p:ph type="dt" sz="half" idx="10"/>
          </p:nvPr>
        </p:nvSpPr>
        <p:spPr>
          <a:ln/>
        </p:spPr>
        <p:txBody>
          <a:bodyPr/>
          <a:lstStyle>
            <a:lvl1pPr>
              <a:defRPr/>
            </a:lvl1pPr>
          </a:lstStyle>
          <a:p>
            <a:pPr>
              <a:defRPr/>
            </a:pPr>
            <a:endParaRPr lang="ru-RU"/>
          </a:p>
        </p:txBody>
      </p:sp>
      <p:sp>
        <p:nvSpPr>
          <p:cNvPr id="8" name="Rectangle 9"/>
          <p:cNvSpPr>
            <a:spLocks noGrp="1" noChangeArrowheads="1"/>
          </p:cNvSpPr>
          <p:nvPr>
            <p:ph type="ftr" sz="quarter" idx="11"/>
          </p:nvPr>
        </p:nvSpPr>
        <p:spPr>
          <a:ln/>
        </p:spPr>
        <p:txBody>
          <a:bodyPr/>
          <a:lstStyle>
            <a:lvl1pPr>
              <a:defRPr/>
            </a:lvl1pPr>
          </a:lstStyle>
          <a:p>
            <a:pPr>
              <a:defRPr/>
            </a:pPr>
            <a:endParaRPr lang="ru-RU"/>
          </a:p>
        </p:txBody>
      </p:sp>
      <p:sp>
        <p:nvSpPr>
          <p:cNvPr id="9" name="Rectangle 10"/>
          <p:cNvSpPr>
            <a:spLocks noGrp="1" noChangeArrowheads="1"/>
          </p:cNvSpPr>
          <p:nvPr>
            <p:ph type="sldNum" sz="quarter" idx="12"/>
          </p:nvPr>
        </p:nvSpPr>
        <p:spPr>
          <a:ln/>
        </p:spPr>
        <p:txBody>
          <a:bodyPr/>
          <a:lstStyle>
            <a:lvl1pPr>
              <a:defRPr/>
            </a:lvl1pPr>
          </a:lstStyle>
          <a:p>
            <a:fld id="{32FA32BE-6FEA-4B20-A122-85A64D9C016A}" type="slidenum">
              <a:rPr lang="ru-RU" altLang="ru-RU"/>
              <a:pPr/>
              <a:t>‹#›</a:t>
            </a:fld>
            <a:endParaRPr lang="ru-RU" altLang="ru-RU"/>
          </a:p>
        </p:txBody>
      </p:sp>
    </p:spTree>
    <p:extLst>
      <p:ext uri="{BB962C8B-B14F-4D97-AF65-F5344CB8AC3E}">
        <p14:creationId xmlns:p14="http://schemas.microsoft.com/office/powerpoint/2010/main" val="1086461262"/>
      </p:ext>
    </p:extLst>
  </p:cSld>
  <p:clrMapOvr>
    <a:masterClrMapping/>
  </p:clrMapOvr>
  <p:transition spd="med">
    <p:strips/>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8"/>
          <p:cNvSpPr>
            <a:spLocks noGrp="1" noChangeArrowheads="1"/>
          </p:cNvSpPr>
          <p:nvPr>
            <p:ph type="dt" sz="half" idx="10"/>
          </p:nvPr>
        </p:nvSpPr>
        <p:spPr>
          <a:ln/>
        </p:spPr>
        <p:txBody>
          <a:bodyPr/>
          <a:lstStyle>
            <a:lvl1pPr>
              <a:defRPr/>
            </a:lvl1pPr>
          </a:lstStyle>
          <a:p>
            <a:pPr>
              <a:defRPr/>
            </a:pPr>
            <a:endParaRPr lang="ru-RU"/>
          </a:p>
        </p:txBody>
      </p:sp>
      <p:sp>
        <p:nvSpPr>
          <p:cNvPr id="4" name="Rectangle 9"/>
          <p:cNvSpPr>
            <a:spLocks noGrp="1" noChangeArrowheads="1"/>
          </p:cNvSpPr>
          <p:nvPr>
            <p:ph type="ftr" sz="quarter" idx="11"/>
          </p:nvPr>
        </p:nvSpPr>
        <p:spPr>
          <a:ln/>
        </p:spPr>
        <p:txBody>
          <a:bodyPr/>
          <a:lstStyle>
            <a:lvl1pPr>
              <a:defRPr/>
            </a:lvl1pPr>
          </a:lstStyle>
          <a:p>
            <a:pPr>
              <a:defRPr/>
            </a:pPr>
            <a:endParaRPr lang="ru-RU"/>
          </a:p>
        </p:txBody>
      </p:sp>
      <p:sp>
        <p:nvSpPr>
          <p:cNvPr id="5" name="Rectangle 10"/>
          <p:cNvSpPr>
            <a:spLocks noGrp="1" noChangeArrowheads="1"/>
          </p:cNvSpPr>
          <p:nvPr>
            <p:ph type="sldNum" sz="quarter" idx="12"/>
          </p:nvPr>
        </p:nvSpPr>
        <p:spPr>
          <a:ln/>
        </p:spPr>
        <p:txBody>
          <a:bodyPr/>
          <a:lstStyle>
            <a:lvl1pPr>
              <a:defRPr/>
            </a:lvl1pPr>
          </a:lstStyle>
          <a:p>
            <a:fld id="{ECBA4844-6171-46D0-92C6-27039DC79875}" type="slidenum">
              <a:rPr lang="ru-RU" altLang="ru-RU"/>
              <a:pPr/>
              <a:t>‹#›</a:t>
            </a:fld>
            <a:endParaRPr lang="ru-RU" altLang="ru-RU"/>
          </a:p>
        </p:txBody>
      </p:sp>
    </p:spTree>
    <p:extLst>
      <p:ext uri="{BB962C8B-B14F-4D97-AF65-F5344CB8AC3E}">
        <p14:creationId xmlns:p14="http://schemas.microsoft.com/office/powerpoint/2010/main" val="3242486237"/>
      </p:ext>
    </p:extLst>
  </p:cSld>
  <p:clrMapOvr>
    <a:masterClrMapping/>
  </p:clrMapOvr>
  <p:transition spd="med">
    <p:strips/>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ru-RU"/>
          </a:p>
        </p:txBody>
      </p:sp>
      <p:sp>
        <p:nvSpPr>
          <p:cNvPr id="3" name="Rectangle 9"/>
          <p:cNvSpPr>
            <a:spLocks noGrp="1" noChangeArrowheads="1"/>
          </p:cNvSpPr>
          <p:nvPr>
            <p:ph type="ftr" sz="quarter" idx="11"/>
          </p:nvPr>
        </p:nvSpPr>
        <p:spPr>
          <a:ln/>
        </p:spPr>
        <p:txBody>
          <a:bodyPr/>
          <a:lstStyle>
            <a:lvl1pPr>
              <a:defRPr/>
            </a:lvl1pPr>
          </a:lstStyle>
          <a:p>
            <a:pPr>
              <a:defRPr/>
            </a:pPr>
            <a:endParaRPr lang="ru-RU"/>
          </a:p>
        </p:txBody>
      </p:sp>
      <p:sp>
        <p:nvSpPr>
          <p:cNvPr id="4" name="Rectangle 10"/>
          <p:cNvSpPr>
            <a:spLocks noGrp="1" noChangeArrowheads="1"/>
          </p:cNvSpPr>
          <p:nvPr>
            <p:ph type="sldNum" sz="quarter" idx="12"/>
          </p:nvPr>
        </p:nvSpPr>
        <p:spPr>
          <a:ln/>
        </p:spPr>
        <p:txBody>
          <a:bodyPr/>
          <a:lstStyle>
            <a:lvl1pPr>
              <a:defRPr/>
            </a:lvl1pPr>
          </a:lstStyle>
          <a:p>
            <a:fld id="{A866E731-C140-4E05-8C63-5082D7CE557B}" type="slidenum">
              <a:rPr lang="ru-RU" altLang="ru-RU"/>
              <a:pPr/>
              <a:t>‹#›</a:t>
            </a:fld>
            <a:endParaRPr lang="ru-RU" altLang="ru-RU"/>
          </a:p>
        </p:txBody>
      </p:sp>
    </p:spTree>
    <p:extLst>
      <p:ext uri="{BB962C8B-B14F-4D97-AF65-F5344CB8AC3E}">
        <p14:creationId xmlns:p14="http://schemas.microsoft.com/office/powerpoint/2010/main" val="1502477283"/>
      </p:ext>
    </p:extLst>
  </p:cSld>
  <p:clrMapOvr>
    <a:masterClrMapping/>
  </p:clrMapOvr>
  <p:transition spd="med">
    <p:strips/>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121D66A4-101F-4DE1-95B9-24AD40DB5F9B}" type="slidenum">
              <a:rPr lang="ru-RU" altLang="ru-RU"/>
              <a:pPr/>
              <a:t>‹#›</a:t>
            </a:fld>
            <a:endParaRPr lang="ru-RU" altLang="ru-RU"/>
          </a:p>
        </p:txBody>
      </p:sp>
    </p:spTree>
    <p:extLst>
      <p:ext uri="{BB962C8B-B14F-4D97-AF65-F5344CB8AC3E}">
        <p14:creationId xmlns:p14="http://schemas.microsoft.com/office/powerpoint/2010/main" val="360052426"/>
      </p:ext>
    </p:extLst>
  </p:cSld>
  <p:clrMapOvr>
    <a:masterClrMapping/>
  </p:clrMapOvr>
  <p:transition spd="med">
    <p:strips/>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F6B14FB7-22EF-491D-8B04-5A8895306925}" type="slidenum">
              <a:rPr lang="ru-RU" altLang="ru-RU"/>
              <a:pPr/>
              <a:t>‹#›</a:t>
            </a:fld>
            <a:endParaRPr lang="ru-RU" altLang="ru-RU"/>
          </a:p>
        </p:txBody>
      </p:sp>
    </p:spTree>
    <p:extLst>
      <p:ext uri="{BB962C8B-B14F-4D97-AF65-F5344CB8AC3E}">
        <p14:creationId xmlns:p14="http://schemas.microsoft.com/office/powerpoint/2010/main" val="3953812389"/>
      </p:ext>
    </p:extLst>
  </p:cSld>
  <p:clrMapOvr>
    <a:masterClrMapping/>
  </p:clrMapOvr>
  <p:transition spd="med">
    <p:strips/>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4ECC88A1-0643-4986-9364-5977FE93D962}" type="slidenum">
              <a:rPr lang="ru-RU" altLang="ru-RU"/>
              <a:pPr/>
              <a:t>‹#›</a:t>
            </a:fld>
            <a:endParaRPr lang="ru-RU" altLang="ru-RU"/>
          </a:p>
        </p:txBody>
      </p:sp>
    </p:spTree>
    <p:extLst>
      <p:ext uri="{BB962C8B-B14F-4D97-AF65-F5344CB8AC3E}">
        <p14:creationId xmlns:p14="http://schemas.microsoft.com/office/powerpoint/2010/main" val="2383647819"/>
      </p:ext>
    </p:extLst>
  </p:cSld>
  <p:clrMapOvr>
    <a:masterClrMapping/>
  </p:clrMapOvr>
  <p:transition spd="med">
    <p:strips/>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066800" y="381000"/>
            <a:ext cx="5562600" cy="5486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8"/>
          <p:cNvSpPr>
            <a:spLocks noGrp="1" noChangeArrowheads="1"/>
          </p:cNvSpPr>
          <p:nvPr>
            <p:ph type="dt" sz="half" idx="10"/>
          </p:nvPr>
        </p:nvSpPr>
        <p:spPr>
          <a:ln/>
        </p:spPr>
        <p:txBody>
          <a:bodyPr/>
          <a:lstStyle>
            <a:lvl1pPr>
              <a:defRPr/>
            </a:lvl1pPr>
          </a:lstStyle>
          <a:p>
            <a:pPr>
              <a:defRPr/>
            </a:pPr>
            <a:endParaRPr lang="ru-RU"/>
          </a:p>
        </p:txBody>
      </p:sp>
      <p:sp>
        <p:nvSpPr>
          <p:cNvPr id="5" name="Rectangle 9"/>
          <p:cNvSpPr>
            <a:spLocks noGrp="1" noChangeArrowheads="1"/>
          </p:cNvSpPr>
          <p:nvPr>
            <p:ph type="ftr" sz="quarter" idx="11"/>
          </p:nvPr>
        </p:nvSpPr>
        <p:spPr>
          <a:ln/>
        </p:spPr>
        <p:txBody>
          <a:bodyPr/>
          <a:lstStyle>
            <a:lvl1pPr>
              <a:defRPr/>
            </a:lvl1pPr>
          </a:lstStyle>
          <a:p>
            <a:pPr>
              <a:defRPr/>
            </a:pPr>
            <a:endParaRPr lang="ru-RU"/>
          </a:p>
        </p:txBody>
      </p:sp>
      <p:sp>
        <p:nvSpPr>
          <p:cNvPr id="6" name="Rectangle 10"/>
          <p:cNvSpPr>
            <a:spLocks noGrp="1" noChangeArrowheads="1"/>
          </p:cNvSpPr>
          <p:nvPr>
            <p:ph type="sldNum" sz="quarter" idx="12"/>
          </p:nvPr>
        </p:nvSpPr>
        <p:spPr>
          <a:ln/>
        </p:spPr>
        <p:txBody>
          <a:bodyPr/>
          <a:lstStyle>
            <a:lvl1pPr>
              <a:defRPr/>
            </a:lvl1pPr>
          </a:lstStyle>
          <a:p>
            <a:fld id="{BF0C2156-18AF-41EF-9B57-B8DD89BAB9DC}" type="slidenum">
              <a:rPr lang="ru-RU" altLang="ru-RU"/>
              <a:pPr/>
              <a:t>‹#›</a:t>
            </a:fld>
            <a:endParaRPr lang="ru-RU" altLang="ru-RU"/>
          </a:p>
        </p:txBody>
      </p:sp>
    </p:spTree>
    <p:extLst>
      <p:ext uri="{BB962C8B-B14F-4D97-AF65-F5344CB8AC3E}">
        <p14:creationId xmlns:p14="http://schemas.microsoft.com/office/powerpoint/2010/main" val="1888232801"/>
      </p:ext>
    </p:extLst>
  </p:cSld>
  <p:clrMapOvr>
    <a:masterClrMapping/>
  </p:clrMapOvr>
  <p:transition spd="med">
    <p:strips/>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214313"/>
            <a:ext cx="7793037" cy="1462087"/>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1826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8"/>
          <p:cNvSpPr>
            <a:spLocks noGrp="1" noChangeArrowheads="1"/>
          </p:cNvSpPr>
          <p:nvPr>
            <p:ph type="dt" sz="half" idx="10"/>
          </p:nvPr>
        </p:nvSpPr>
        <p:spPr>
          <a:ln/>
        </p:spPr>
        <p:txBody>
          <a:bodyPr/>
          <a:lstStyle>
            <a:lvl1pPr>
              <a:defRPr/>
            </a:lvl1pPr>
          </a:lstStyle>
          <a:p>
            <a:pPr>
              <a:defRPr/>
            </a:pPr>
            <a:endParaRPr lang="ru-RU"/>
          </a:p>
        </p:txBody>
      </p:sp>
      <p:sp>
        <p:nvSpPr>
          <p:cNvPr id="6" name="Rectangle 9"/>
          <p:cNvSpPr>
            <a:spLocks noGrp="1" noChangeArrowheads="1"/>
          </p:cNvSpPr>
          <p:nvPr>
            <p:ph type="ftr" sz="quarter" idx="11"/>
          </p:nvPr>
        </p:nvSpPr>
        <p:spPr>
          <a:ln/>
        </p:spPr>
        <p:txBody>
          <a:bodyPr/>
          <a:lstStyle>
            <a:lvl1pPr>
              <a:defRPr/>
            </a:lvl1pPr>
          </a:lstStyle>
          <a:p>
            <a:pPr>
              <a:defRPr/>
            </a:pPr>
            <a:endParaRPr lang="ru-RU"/>
          </a:p>
        </p:txBody>
      </p:sp>
      <p:sp>
        <p:nvSpPr>
          <p:cNvPr id="7" name="Rectangle 10"/>
          <p:cNvSpPr>
            <a:spLocks noGrp="1" noChangeArrowheads="1"/>
          </p:cNvSpPr>
          <p:nvPr>
            <p:ph type="sldNum" sz="quarter" idx="12"/>
          </p:nvPr>
        </p:nvSpPr>
        <p:spPr>
          <a:ln/>
        </p:spPr>
        <p:txBody>
          <a:bodyPr/>
          <a:lstStyle>
            <a:lvl1pPr>
              <a:defRPr/>
            </a:lvl1pPr>
          </a:lstStyle>
          <a:p>
            <a:fld id="{BDABB764-9AA4-4EFB-957C-E7AE3F6094D4}" type="slidenum">
              <a:rPr lang="ru-RU" altLang="ru-RU"/>
              <a:pPr/>
              <a:t>‹#›</a:t>
            </a:fld>
            <a:endParaRPr lang="ru-RU" altLang="ru-RU"/>
          </a:p>
        </p:txBody>
      </p:sp>
    </p:spTree>
    <p:extLst>
      <p:ext uri="{BB962C8B-B14F-4D97-AF65-F5344CB8AC3E}">
        <p14:creationId xmlns:p14="http://schemas.microsoft.com/office/powerpoint/2010/main" val="2215128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quarter"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fld id="{D38170E7-B174-4439-8F6E-13F54C0F6B58}" type="slidenum">
              <a:rPr lang="ru-RU" altLang="ru-RU"/>
              <a:pPr/>
              <a:t>‹#›</a:t>
            </a:fld>
            <a:endParaRPr lang="ru-RU" altLang="ru-RU"/>
          </a:p>
        </p:txBody>
      </p:sp>
    </p:spTree>
    <p:extLst>
      <p:ext uri="{BB962C8B-B14F-4D97-AF65-F5344CB8AC3E}">
        <p14:creationId xmlns:p14="http://schemas.microsoft.com/office/powerpoint/2010/main" val="526094419"/>
      </p:ext>
    </p:extLst>
  </p:cSld>
  <p:clrMapOvr>
    <a:masterClrMapping/>
  </p:clrMapOvr>
  <p:transition spd="med" advTm="9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quarter"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fld id="{3A4A48A1-BBF5-47F0-B373-AC2DDD26E8E9}" type="slidenum">
              <a:rPr lang="ru-RU" altLang="ru-RU"/>
              <a:pPr/>
              <a:t>‹#›</a:t>
            </a:fld>
            <a:endParaRPr lang="ru-RU" altLang="ru-RU"/>
          </a:p>
        </p:txBody>
      </p:sp>
    </p:spTree>
    <p:extLst>
      <p:ext uri="{BB962C8B-B14F-4D97-AF65-F5344CB8AC3E}">
        <p14:creationId xmlns:p14="http://schemas.microsoft.com/office/powerpoint/2010/main" val="2773020904"/>
      </p:ext>
    </p:extLst>
  </p:cSld>
  <p:clrMapOvr>
    <a:masterClrMapping/>
  </p:clrMapOvr>
  <p:transition spd="med" advTm="9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quarter"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E289A9A6-64CE-4679-B26E-484BF62E9BF9}" type="slidenum">
              <a:rPr lang="ru-RU" altLang="ru-RU"/>
              <a:pPr/>
              <a:t>‹#›</a:t>
            </a:fld>
            <a:endParaRPr lang="ru-RU" altLang="ru-RU"/>
          </a:p>
        </p:txBody>
      </p:sp>
    </p:spTree>
    <p:extLst>
      <p:ext uri="{BB962C8B-B14F-4D97-AF65-F5344CB8AC3E}">
        <p14:creationId xmlns:p14="http://schemas.microsoft.com/office/powerpoint/2010/main" val="472374213"/>
      </p:ext>
    </p:extLst>
  </p:cSld>
  <p:clrMapOvr>
    <a:masterClrMapping/>
  </p:clrMapOvr>
  <p:transition spd="med" advTm="9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quarter"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38B40971-FD73-4A53-94DA-E3C65E1FC9C0}" type="slidenum">
              <a:rPr lang="ru-RU" altLang="ru-RU"/>
              <a:pPr/>
              <a:t>‹#›</a:t>
            </a:fld>
            <a:endParaRPr lang="ru-RU" altLang="ru-RU"/>
          </a:p>
        </p:txBody>
      </p:sp>
    </p:spTree>
    <p:extLst>
      <p:ext uri="{BB962C8B-B14F-4D97-AF65-F5344CB8AC3E}">
        <p14:creationId xmlns:p14="http://schemas.microsoft.com/office/powerpoint/2010/main" val="36287901"/>
      </p:ext>
    </p:extLst>
  </p:cSld>
  <p:clrMapOvr>
    <a:masterClrMapping/>
  </p:clrMapOvr>
  <p:transition spd="med" advTm="9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0013" y="381000"/>
            <a:ext cx="68595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7" rIns="92075" bIns="46037" numCol="1" anchor="b"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1371600" y="1676400"/>
            <a:ext cx="6858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7" rIns="92075" bIns="46037"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54276" name="Rectangle 4"/>
          <p:cNvSpPr>
            <a:spLocks noGrp="1" noChangeArrowheads="1"/>
          </p:cNvSpPr>
          <p:nvPr>
            <p:ph type="dt" sz="quarter" idx="2"/>
          </p:nvPr>
        </p:nvSpPr>
        <p:spPr bwMode="auto">
          <a:xfrm>
            <a:off x="228600" y="6326188"/>
            <a:ext cx="1905000" cy="379412"/>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eaLnBrk="1" fontAlgn="auto" hangingPunct="1">
              <a:spcBef>
                <a:spcPts val="0"/>
              </a:spcBef>
              <a:spcAft>
                <a:spcPts val="0"/>
              </a:spcAft>
              <a:defRPr kumimoji="0" sz="1200">
                <a:latin typeface="+mn-lt"/>
              </a:defRPr>
            </a:lvl1pPr>
          </a:lstStyle>
          <a:p>
            <a:pPr>
              <a:defRPr/>
            </a:pPr>
            <a:endParaRPr lang="ru-RU"/>
          </a:p>
        </p:txBody>
      </p:sp>
      <p:sp>
        <p:nvSpPr>
          <p:cNvPr id="54277" name="Rectangle 5"/>
          <p:cNvSpPr>
            <a:spLocks noGrp="1" noChangeArrowheads="1"/>
          </p:cNvSpPr>
          <p:nvPr>
            <p:ph type="ftr" sz="quarter" idx="3"/>
          </p:nvPr>
        </p:nvSpPr>
        <p:spPr bwMode="auto">
          <a:xfrm>
            <a:off x="2286000" y="6324600"/>
            <a:ext cx="2895600" cy="379413"/>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eaLnBrk="1" fontAlgn="auto" hangingPunct="1">
              <a:spcBef>
                <a:spcPts val="0"/>
              </a:spcBef>
              <a:spcAft>
                <a:spcPts val="0"/>
              </a:spcAft>
              <a:defRPr kumimoji="0" sz="1200">
                <a:latin typeface="+mn-lt"/>
              </a:defRPr>
            </a:lvl1pPr>
          </a:lstStyle>
          <a:p>
            <a:pPr>
              <a:defRPr/>
            </a:pPr>
            <a:endParaRPr lang="ru-RU"/>
          </a:p>
        </p:txBody>
      </p:sp>
      <p:sp>
        <p:nvSpPr>
          <p:cNvPr id="54278" name="Rectangle 6"/>
          <p:cNvSpPr>
            <a:spLocks noGrp="1" noChangeArrowheads="1"/>
          </p:cNvSpPr>
          <p:nvPr>
            <p:ph type="sldNum" sz="quarter" idx="4"/>
          </p:nvPr>
        </p:nvSpPr>
        <p:spPr bwMode="auto">
          <a:xfrm>
            <a:off x="5410200" y="6324600"/>
            <a:ext cx="1905000" cy="379413"/>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eaLnBrk="1" hangingPunct="1">
              <a:defRPr sz="1200" b="1"/>
            </a:lvl1pPr>
          </a:lstStyle>
          <a:p>
            <a:fld id="{7746DB37-D48F-4C92-A2EF-2017293685A1}"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4026"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Lst>
  <p:transition spd="med" advTm="9000"/>
  <p:txStyles>
    <p:titleStyle>
      <a:lvl1pPr algn="l" rtl="0" eaLnBrk="0" fontAlgn="base" hangingPunct="0">
        <a:spcBef>
          <a:spcPct val="0"/>
        </a:spcBef>
        <a:spcAft>
          <a:spcPct val="0"/>
        </a:spcAft>
        <a:defRPr sz="3200" b="1">
          <a:solidFill>
            <a:srgbClr val="000000"/>
          </a:solidFill>
          <a:latin typeface="+mj-lt"/>
          <a:ea typeface="+mj-ea"/>
          <a:cs typeface="+mj-cs"/>
        </a:defRPr>
      </a:lvl1pPr>
      <a:lvl2pPr algn="l" rtl="0" eaLnBrk="0" fontAlgn="base" hangingPunct="0">
        <a:spcBef>
          <a:spcPct val="0"/>
        </a:spcBef>
        <a:spcAft>
          <a:spcPct val="0"/>
        </a:spcAft>
        <a:defRPr sz="3200" b="1">
          <a:solidFill>
            <a:srgbClr val="000000"/>
          </a:solidFill>
          <a:latin typeface="Tahoma" pitchFamily="34" charset="0"/>
        </a:defRPr>
      </a:lvl2pPr>
      <a:lvl3pPr algn="l" rtl="0" eaLnBrk="0" fontAlgn="base" hangingPunct="0">
        <a:spcBef>
          <a:spcPct val="0"/>
        </a:spcBef>
        <a:spcAft>
          <a:spcPct val="0"/>
        </a:spcAft>
        <a:defRPr sz="3200" b="1">
          <a:solidFill>
            <a:srgbClr val="000000"/>
          </a:solidFill>
          <a:latin typeface="Tahoma" pitchFamily="34" charset="0"/>
        </a:defRPr>
      </a:lvl3pPr>
      <a:lvl4pPr algn="l" rtl="0" eaLnBrk="0" fontAlgn="base" hangingPunct="0">
        <a:spcBef>
          <a:spcPct val="0"/>
        </a:spcBef>
        <a:spcAft>
          <a:spcPct val="0"/>
        </a:spcAft>
        <a:defRPr sz="3200" b="1">
          <a:solidFill>
            <a:srgbClr val="000000"/>
          </a:solidFill>
          <a:latin typeface="Tahoma" pitchFamily="34" charset="0"/>
        </a:defRPr>
      </a:lvl4pPr>
      <a:lvl5pPr algn="l" rtl="0" eaLnBrk="0" fontAlgn="base" hangingPunct="0">
        <a:spcBef>
          <a:spcPct val="0"/>
        </a:spcBef>
        <a:spcAft>
          <a:spcPct val="0"/>
        </a:spcAft>
        <a:defRPr sz="3200" b="1">
          <a:solidFill>
            <a:srgbClr val="000000"/>
          </a:solidFill>
          <a:latin typeface="Tahoma" pitchFamily="34" charset="0"/>
        </a:defRPr>
      </a:lvl5pPr>
      <a:lvl6pPr marL="457200" algn="l" rtl="0" eaLnBrk="1" fontAlgn="base" hangingPunct="1">
        <a:spcBef>
          <a:spcPct val="0"/>
        </a:spcBef>
        <a:spcAft>
          <a:spcPct val="0"/>
        </a:spcAft>
        <a:defRPr sz="3200" b="1">
          <a:solidFill>
            <a:srgbClr val="000000"/>
          </a:solidFill>
          <a:latin typeface="Tahoma" pitchFamily="34" charset="0"/>
        </a:defRPr>
      </a:lvl6pPr>
      <a:lvl7pPr marL="914400" algn="l" rtl="0" eaLnBrk="1" fontAlgn="base" hangingPunct="1">
        <a:spcBef>
          <a:spcPct val="0"/>
        </a:spcBef>
        <a:spcAft>
          <a:spcPct val="0"/>
        </a:spcAft>
        <a:defRPr sz="3200" b="1">
          <a:solidFill>
            <a:srgbClr val="000000"/>
          </a:solidFill>
          <a:latin typeface="Tahoma" pitchFamily="34" charset="0"/>
        </a:defRPr>
      </a:lvl7pPr>
      <a:lvl8pPr marL="1371600" algn="l" rtl="0" eaLnBrk="1" fontAlgn="base" hangingPunct="1">
        <a:spcBef>
          <a:spcPct val="0"/>
        </a:spcBef>
        <a:spcAft>
          <a:spcPct val="0"/>
        </a:spcAft>
        <a:defRPr sz="3200" b="1">
          <a:solidFill>
            <a:srgbClr val="000000"/>
          </a:solidFill>
          <a:latin typeface="Tahoma" pitchFamily="34" charset="0"/>
        </a:defRPr>
      </a:lvl8pPr>
      <a:lvl9pPr marL="1828800" algn="l" rtl="0" eaLnBrk="1" fontAlgn="base" hangingPunct="1">
        <a:spcBef>
          <a:spcPct val="0"/>
        </a:spcBef>
        <a:spcAft>
          <a:spcPct val="0"/>
        </a:spcAft>
        <a:defRPr sz="3200" b="1">
          <a:solidFill>
            <a:srgbClr val="000000"/>
          </a:solidFill>
          <a:latin typeface="Tahoma" pitchFamily="34" charset="0"/>
        </a:defRPr>
      </a:lvl9pPr>
    </p:titleStyle>
    <p:bodyStyle>
      <a:lvl1pPr marL="342900" indent="-342900" algn="l" rtl="0" eaLnBrk="0" fontAlgn="base" hangingPunct="0">
        <a:spcBef>
          <a:spcPct val="20000"/>
        </a:spcBef>
        <a:spcAft>
          <a:spcPct val="0"/>
        </a:spcAft>
        <a:buChar char="•"/>
        <a:defRPr sz="24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200">
          <a:solidFill>
            <a:srgbClr val="000000"/>
          </a:solidFill>
          <a:latin typeface="+mn-lt"/>
        </a:defRPr>
      </a:lvl2pPr>
      <a:lvl3pPr marL="1143000" indent="-228600" algn="l" rtl="0" eaLnBrk="0" fontAlgn="base" hangingPunct="0">
        <a:spcBef>
          <a:spcPct val="20000"/>
        </a:spcBef>
        <a:spcAft>
          <a:spcPct val="0"/>
        </a:spcAft>
        <a:buChar char="•"/>
        <a:defRPr sz="2000">
          <a:solidFill>
            <a:srgbClr val="000000"/>
          </a:solidFill>
          <a:latin typeface="+mn-lt"/>
        </a:defRPr>
      </a:lvl3pPr>
      <a:lvl4pPr marL="1600200" indent="-228600" algn="l" rtl="0" eaLnBrk="0" fontAlgn="base" hangingPunct="0">
        <a:spcBef>
          <a:spcPct val="20000"/>
        </a:spcBef>
        <a:spcAft>
          <a:spcPct val="0"/>
        </a:spcAft>
        <a:buChar char="–"/>
        <a:defRPr sz="2000">
          <a:solidFill>
            <a:srgbClr val="000000"/>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1" fontAlgn="base" hangingPunct="1">
        <a:spcBef>
          <a:spcPct val="20000"/>
        </a:spcBef>
        <a:spcAft>
          <a:spcPct val="0"/>
        </a:spcAft>
        <a:buChar char="•"/>
        <a:defRPr>
          <a:solidFill>
            <a:srgbClr val="000000"/>
          </a:solidFill>
          <a:latin typeface="+mn-lt"/>
        </a:defRPr>
      </a:lvl6pPr>
      <a:lvl7pPr marL="2971800" indent="-228600" algn="l" rtl="0" eaLnBrk="1" fontAlgn="base" hangingPunct="1">
        <a:spcBef>
          <a:spcPct val="20000"/>
        </a:spcBef>
        <a:spcAft>
          <a:spcPct val="0"/>
        </a:spcAft>
        <a:buChar char="•"/>
        <a:defRPr>
          <a:solidFill>
            <a:srgbClr val="000000"/>
          </a:solidFill>
          <a:latin typeface="+mn-lt"/>
        </a:defRPr>
      </a:lvl7pPr>
      <a:lvl8pPr marL="3429000" indent="-228600" algn="l" rtl="0" eaLnBrk="1" fontAlgn="base" hangingPunct="1">
        <a:spcBef>
          <a:spcPct val="20000"/>
        </a:spcBef>
        <a:spcAft>
          <a:spcPct val="0"/>
        </a:spcAft>
        <a:buChar char="•"/>
        <a:defRPr>
          <a:solidFill>
            <a:srgbClr val="000000"/>
          </a:solidFill>
          <a:latin typeface="+mn-lt"/>
        </a:defRPr>
      </a:lvl8pPr>
      <a:lvl9pPr marL="3886200" indent="-228600" algn="l" rtl="0" eaLnBrk="1" fontAlgn="base" hangingPunct="1">
        <a:spcBef>
          <a:spcPct val="20000"/>
        </a:spcBef>
        <a:spcAft>
          <a:spcPct val="0"/>
        </a:spcAft>
        <a:buChar char="•"/>
        <a:defRPr>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191966"/>
            </a:gs>
          </a:gsLst>
          <a:lin ang="2700000" scaled="1"/>
        </a:gra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52400" y="228600"/>
            <a:ext cx="8839200" cy="76200"/>
          </a:xfrm>
          <a:prstGeom prst="rect">
            <a:avLst/>
          </a:prstGeom>
          <a:gradFill rotWithShape="0">
            <a:gsLst>
              <a:gs pos="0">
                <a:srgbClr val="4C3D00"/>
              </a:gs>
              <a:gs pos="50000">
                <a:srgbClr val="FFCC00"/>
              </a:gs>
              <a:gs pos="100000">
                <a:srgbClr val="4C3D00"/>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2051" name="Rectangle 3"/>
          <p:cNvSpPr>
            <a:spLocks noChangeArrowheads="1"/>
          </p:cNvSpPr>
          <p:nvPr/>
        </p:nvSpPr>
        <p:spPr bwMode="auto">
          <a:xfrm>
            <a:off x="152400" y="6553200"/>
            <a:ext cx="8839200" cy="76200"/>
          </a:xfrm>
          <a:prstGeom prst="rect">
            <a:avLst/>
          </a:prstGeom>
          <a:gradFill rotWithShape="0">
            <a:gsLst>
              <a:gs pos="0">
                <a:srgbClr val="4C3D00"/>
              </a:gs>
              <a:gs pos="50000">
                <a:srgbClr val="FFCC00"/>
              </a:gs>
              <a:gs pos="100000">
                <a:srgbClr val="4C3D00"/>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2052" name="Rectangle 4"/>
          <p:cNvSpPr>
            <a:spLocks noChangeArrowheads="1"/>
          </p:cNvSpPr>
          <p:nvPr/>
        </p:nvSpPr>
        <p:spPr bwMode="auto">
          <a:xfrm>
            <a:off x="134938" y="457200"/>
            <a:ext cx="68262" cy="5943600"/>
          </a:xfrm>
          <a:prstGeom prst="rect">
            <a:avLst/>
          </a:prstGeom>
          <a:gradFill rotWithShape="0">
            <a:gsLst>
              <a:gs pos="0">
                <a:srgbClr val="4C3D00"/>
              </a:gs>
              <a:gs pos="50000">
                <a:srgbClr val="FFCC00"/>
              </a:gs>
              <a:gs pos="100000">
                <a:srgbClr val="4C3D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2053" name="Rectangle 5"/>
          <p:cNvSpPr>
            <a:spLocks noChangeArrowheads="1"/>
          </p:cNvSpPr>
          <p:nvPr/>
        </p:nvSpPr>
        <p:spPr bwMode="auto">
          <a:xfrm>
            <a:off x="8940800" y="457200"/>
            <a:ext cx="68263" cy="5943600"/>
          </a:xfrm>
          <a:prstGeom prst="rect">
            <a:avLst/>
          </a:prstGeom>
          <a:gradFill rotWithShape="0">
            <a:gsLst>
              <a:gs pos="0">
                <a:srgbClr val="4C3D00"/>
              </a:gs>
              <a:gs pos="50000">
                <a:srgbClr val="FFCC00"/>
              </a:gs>
              <a:gs pos="100000">
                <a:srgbClr val="4C3D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2054" name="Rectangle 6"/>
          <p:cNvSpPr>
            <a:spLocks noGrp="1" noChangeArrowheads="1"/>
          </p:cNvSpPr>
          <p:nvPr>
            <p:ph type="title"/>
          </p:nvPr>
        </p:nvSpPr>
        <p:spPr bwMode="auto">
          <a:xfrm>
            <a:off x="6858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ru-RU" altLang="ru-RU" smtClean="0"/>
              <a:t>Образец заголовка</a:t>
            </a:r>
          </a:p>
        </p:txBody>
      </p:sp>
      <p:sp>
        <p:nvSpPr>
          <p:cNvPr id="2055" name="Rectangle 7"/>
          <p:cNvSpPr>
            <a:spLocks noGrp="1" noChangeArrowheads="1"/>
          </p:cNvSpPr>
          <p:nvPr>
            <p:ph type="body" idx="1"/>
          </p:nvPr>
        </p:nvSpPr>
        <p:spPr bwMode="auto">
          <a:xfrm>
            <a:off x="685800" y="1752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Tree>
  </p:cSld>
  <p:clrMap bg1="dk2" tx1="lt1" bg2="dk1" tx2="lt2" accent1="accent1" accent2="accent2" accent3="accent3" accent4="accent4" accent5="accent5" accent6="accent6" hlink="hlink" folHlink="folHlink"/>
  <p:sldLayoutIdLst>
    <p:sldLayoutId id="2147483981" r:id="rId1"/>
    <p:sldLayoutId id="2147483982" r:id="rId2"/>
    <p:sldLayoutId id="2147483983" r:id="rId3"/>
    <p:sldLayoutId id="2147483984" r:id="rId4"/>
    <p:sldLayoutId id="2147483985" r:id="rId5"/>
    <p:sldLayoutId id="2147483986" r:id="rId6"/>
    <p:sldLayoutId id="2147483987" r:id="rId7"/>
    <p:sldLayoutId id="2147483988" r:id="rId8"/>
    <p:sldLayoutId id="2147483989" r:id="rId9"/>
    <p:sldLayoutId id="2147483990" r:id="rId10"/>
    <p:sldLayoutId id="2147483991" r:id="rId11"/>
    <p:sldLayoutId id="2147483992" r:id="rId12"/>
  </p:sldLayoutIdLst>
  <p:transition spd="med" advTm="9000"/>
  <p:txStyles>
    <p:titleStyle>
      <a:lvl1pPr algn="ctr" rtl="0" eaLnBrk="0" fontAlgn="base" hangingPunct="0">
        <a:spcBef>
          <a:spcPct val="0"/>
        </a:spcBef>
        <a:spcAft>
          <a:spcPct val="0"/>
        </a:spcAft>
        <a:defRPr sz="4400" b="1">
          <a:solidFill>
            <a:schemeClr val="tx1"/>
          </a:solidFill>
          <a:latin typeface="+mj-lt"/>
          <a:ea typeface="+mj-ea"/>
          <a:cs typeface="+mj-cs"/>
        </a:defRPr>
      </a:lvl1pPr>
      <a:lvl2pPr algn="ctr" rtl="0" eaLnBrk="0" fontAlgn="base" hangingPunct="0">
        <a:spcBef>
          <a:spcPct val="0"/>
        </a:spcBef>
        <a:spcAft>
          <a:spcPct val="0"/>
        </a:spcAft>
        <a:defRPr sz="4400" b="1">
          <a:solidFill>
            <a:schemeClr val="tx1"/>
          </a:solidFill>
          <a:latin typeface="Times New Roman" pitchFamily="18" charset="0"/>
        </a:defRPr>
      </a:lvl2pPr>
      <a:lvl3pPr algn="ctr" rtl="0" eaLnBrk="0" fontAlgn="base" hangingPunct="0">
        <a:spcBef>
          <a:spcPct val="0"/>
        </a:spcBef>
        <a:spcAft>
          <a:spcPct val="0"/>
        </a:spcAft>
        <a:defRPr sz="4400" b="1">
          <a:solidFill>
            <a:schemeClr val="tx1"/>
          </a:solidFill>
          <a:latin typeface="Times New Roman" pitchFamily="18" charset="0"/>
        </a:defRPr>
      </a:lvl3pPr>
      <a:lvl4pPr algn="ctr" rtl="0" eaLnBrk="0" fontAlgn="base" hangingPunct="0">
        <a:spcBef>
          <a:spcPct val="0"/>
        </a:spcBef>
        <a:spcAft>
          <a:spcPct val="0"/>
        </a:spcAft>
        <a:defRPr sz="4400" b="1">
          <a:solidFill>
            <a:schemeClr val="tx1"/>
          </a:solidFill>
          <a:latin typeface="Times New Roman" pitchFamily="18" charset="0"/>
        </a:defRPr>
      </a:lvl4pPr>
      <a:lvl5pPr algn="ctr" rtl="0" eaLnBrk="0" fontAlgn="base" hangingPunct="0">
        <a:spcBef>
          <a:spcPct val="0"/>
        </a:spcBef>
        <a:spcAft>
          <a:spcPct val="0"/>
        </a:spcAft>
        <a:defRPr sz="4400" b="1">
          <a:solidFill>
            <a:schemeClr val="tx1"/>
          </a:solidFill>
          <a:latin typeface="Times New Roman" pitchFamily="18" charset="0"/>
        </a:defRPr>
      </a:lvl5pPr>
      <a:lvl6pPr marL="457200" algn="ctr" rtl="0" eaLnBrk="1" fontAlgn="base" hangingPunct="1">
        <a:spcBef>
          <a:spcPct val="0"/>
        </a:spcBef>
        <a:spcAft>
          <a:spcPct val="0"/>
        </a:spcAft>
        <a:defRPr sz="4400" b="1">
          <a:solidFill>
            <a:schemeClr val="tx1"/>
          </a:solidFill>
          <a:latin typeface="Times New Roman" pitchFamily="18" charset="0"/>
        </a:defRPr>
      </a:lvl6pPr>
      <a:lvl7pPr marL="914400" algn="ctr" rtl="0" eaLnBrk="1" fontAlgn="base" hangingPunct="1">
        <a:spcBef>
          <a:spcPct val="0"/>
        </a:spcBef>
        <a:spcAft>
          <a:spcPct val="0"/>
        </a:spcAft>
        <a:defRPr sz="4400" b="1">
          <a:solidFill>
            <a:schemeClr val="tx1"/>
          </a:solidFill>
          <a:latin typeface="Times New Roman" pitchFamily="18" charset="0"/>
        </a:defRPr>
      </a:lvl7pPr>
      <a:lvl8pPr marL="1371600" algn="ctr" rtl="0" eaLnBrk="1" fontAlgn="base" hangingPunct="1">
        <a:spcBef>
          <a:spcPct val="0"/>
        </a:spcBef>
        <a:spcAft>
          <a:spcPct val="0"/>
        </a:spcAft>
        <a:defRPr sz="4400" b="1">
          <a:solidFill>
            <a:schemeClr val="tx1"/>
          </a:solidFill>
          <a:latin typeface="Times New Roman" pitchFamily="18" charset="0"/>
        </a:defRPr>
      </a:lvl8pPr>
      <a:lvl9pPr marL="1828800" algn="ctr" rtl="0" eaLnBrk="1" fontAlgn="base" hangingPunct="1">
        <a:spcBef>
          <a:spcPct val="0"/>
        </a:spcBef>
        <a:spcAft>
          <a:spcPct val="0"/>
        </a:spcAft>
        <a:defRPr sz="4400" b="1">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defRPr>
      </a:lvl2pPr>
      <a:lvl3pPr marL="1143000" indent="-228600" algn="l" rtl="0" eaLnBrk="0" fontAlgn="base" hangingPunct="0">
        <a:spcBef>
          <a:spcPct val="20000"/>
        </a:spcBef>
        <a:spcAft>
          <a:spcPct val="0"/>
        </a:spcAft>
        <a:buSzPct val="100000"/>
        <a:buChar char="•"/>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1" fontAlgn="base" hangingPunct="1">
        <a:spcBef>
          <a:spcPct val="20000"/>
        </a:spcBef>
        <a:spcAft>
          <a:spcPct val="0"/>
        </a:spcAft>
        <a:buSzPct val="100000"/>
        <a:buChar char="»"/>
        <a:defRPr sz="2000">
          <a:solidFill>
            <a:schemeClr val="tx1"/>
          </a:solidFill>
          <a:latin typeface="+mn-lt"/>
        </a:defRPr>
      </a:lvl6pPr>
      <a:lvl7pPr marL="2971800" indent="-228600" algn="l" rtl="0" eaLnBrk="1" fontAlgn="base" hangingPunct="1">
        <a:spcBef>
          <a:spcPct val="20000"/>
        </a:spcBef>
        <a:spcAft>
          <a:spcPct val="0"/>
        </a:spcAft>
        <a:buSzPct val="100000"/>
        <a:buChar char="»"/>
        <a:defRPr sz="2000">
          <a:solidFill>
            <a:schemeClr val="tx1"/>
          </a:solidFill>
          <a:latin typeface="+mn-lt"/>
        </a:defRPr>
      </a:lvl7pPr>
      <a:lvl8pPr marL="3429000" indent="-228600" algn="l" rtl="0" eaLnBrk="1" fontAlgn="base" hangingPunct="1">
        <a:spcBef>
          <a:spcPct val="20000"/>
        </a:spcBef>
        <a:spcAft>
          <a:spcPct val="0"/>
        </a:spcAft>
        <a:buSzPct val="100000"/>
        <a:buChar char="»"/>
        <a:defRPr sz="2000">
          <a:solidFill>
            <a:schemeClr val="tx1"/>
          </a:solidFill>
          <a:latin typeface="+mn-lt"/>
        </a:defRPr>
      </a:lvl8pPr>
      <a:lvl9pPr marL="3886200" indent="-228600" algn="l" rtl="0" eaLnBrk="1" fontAlgn="base" hangingPunct="1">
        <a:spcBef>
          <a:spcPct val="20000"/>
        </a:spcBef>
        <a:spcAft>
          <a:spcPct val="0"/>
        </a:spcAft>
        <a:buSzPct val="10000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1370013" y="381000"/>
            <a:ext cx="68595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7" rIns="92075" bIns="46037" numCol="1" anchor="b" anchorCtr="0" compatLnSpc="1">
            <a:prstTxWarp prst="textNoShape">
              <a:avLst/>
            </a:prstTxWarp>
          </a:bodyPr>
          <a:lstStyle/>
          <a:p>
            <a:pPr lvl="0"/>
            <a:r>
              <a:rPr lang="ru-RU" altLang="ru-RU" smtClean="0"/>
              <a:t>Образец заголовка</a:t>
            </a:r>
          </a:p>
        </p:txBody>
      </p:sp>
      <p:sp>
        <p:nvSpPr>
          <p:cNvPr id="3075" name="Rectangle 3"/>
          <p:cNvSpPr>
            <a:spLocks noGrp="1" noChangeArrowheads="1"/>
          </p:cNvSpPr>
          <p:nvPr>
            <p:ph type="body" idx="1"/>
          </p:nvPr>
        </p:nvSpPr>
        <p:spPr bwMode="auto">
          <a:xfrm>
            <a:off x="1371600" y="1676400"/>
            <a:ext cx="6858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7" rIns="92075" bIns="46037"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54276" name="Rectangle 4"/>
          <p:cNvSpPr>
            <a:spLocks noGrp="1" noChangeArrowheads="1"/>
          </p:cNvSpPr>
          <p:nvPr>
            <p:ph type="dt" sz="quarter" idx="2"/>
          </p:nvPr>
        </p:nvSpPr>
        <p:spPr bwMode="auto">
          <a:xfrm>
            <a:off x="228600" y="6326188"/>
            <a:ext cx="1905000" cy="379412"/>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eaLnBrk="1" fontAlgn="auto" hangingPunct="1">
              <a:spcBef>
                <a:spcPts val="0"/>
              </a:spcBef>
              <a:spcAft>
                <a:spcPts val="0"/>
              </a:spcAft>
              <a:defRPr kumimoji="0" sz="1200">
                <a:latin typeface="+mn-lt"/>
              </a:defRPr>
            </a:lvl1pPr>
          </a:lstStyle>
          <a:p>
            <a:pPr>
              <a:defRPr/>
            </a:pPr>
            <a:fld id="{A2E475BD-9060-4496-907A-BFA1097C62B7}" type="datetimeFigureOut">
              <a:rPr lang="ru-RU"/>
              <a:pPr>
                <a:defRPr/>
              </a:pPr>
              <a:t>29.03.2020</a:t>
            </a:fld>
            <a:endParaRPr lang="ru-RU"/>
          </a:p>
        </p:txBody>
      </p:sp>
      <p:sp>
        <p:nvSpPr>
          <p:cNvPr id="54277" name="Rectangle 5"/>
          <p:cNvSpPr>
            <a:spLocks noGrp="1" noChangeArrowheads="1"/>
          </p:cNvSpPr>
          <p:nvPr>
            <p:ph type="ftr" sz="quarter" idx="3"/>
          </p:nvPr>
        </p:nvSpPr>
        <p:spPr bwMode="auto">
          <a:xfrm>
            <a:off x="2286000" y="6324600"/>
            <a:ext cx="2895600" cy="379413"/>
          </a:xfrm>
          <a:prstGeom prst="rect">
            <a:avLst/>
          </a:prstGeom>
          <a:noFill/>
          <a:ln w="9525">
            <a:noFill/>
            <a:miter lim="800000"/>
            <a:headEnd/>
            <a:tailEnd/>
          </a:ln>
        </p:spPr>
        <p:txBody>
          <a:bodyPr vert="horz" wrap="square" lIns="92075" tIns="46037" rIns="92075" bIns="46037" numCol="1" anchor="ctr" anchorCtr="0" compatLnSpc="1">
            <a:prstTxWarp prst="textNoShape">
              <a:avLst/>
            </a:prstTxWarp>
          </a:bodyPr>
          <a:lstStyle>
            <a:lvl1pPr algn="ctr" eaLnBrk="1" fontAlgn="auto" hangingPunct="1">
              <a:spcBef>
                <a:spcPts val="0"/>
              </a:spcBef>
              <a:spcAft>
                <a:spcPts val="0"/>
              </a:spcAft>
              <a:defRPr kumimoji="0" sz="1200">
                <a:latin typeface="+mn-lt"/>
              </a:defRPr>
            </a:lvl1pPr>
          </a:lstStyle>
          <a:p>
            <a:pPr>
              <a:defRPr/>
            </a:pPr>
            <a:endParaRPr lang="ru-RU"/>
          </a:p>
        </p:txBody>
      </p:sp>
      <p:sp>
        <p:nvSpPr>
          <p:cNvPr id="54278" name="Rectangle 6"/>
          <p:cNvSpPr>
            <a:spLocks noGrp="1" noChangeArrowheads="1"/>
          </p:cNvSpPr>
          <p:nvPr>
            <p:ph type="sldNum" sz="quarter" idx="4"/>
          </p:nvPr>
        </p:nvSpPr>
        <p:spPr bwMode="auto">
          <a:xfrm>
            <a:off x="5410200" y="6324600"/>
            <a:ext cx="1905000" cy="379413"/>
          </a:xfrm>
          <a:prstGeom prst="rect">
            <a:avLst/>
          </a:prstGeom>
          <a:noFill/>
          <a:ln w="9525">
            <a:noFill/>
            <a:miter lim="800000"/>
            <a:headEnd/>
            <a:tailEnd/>
          </a:ln>
        </p:spPr>
        <p:txBody>
          <a:bodyPr vert="horz" wrap="none" lIns="92075" tIns="46037" rIns="92075" bIns="46037" numCol="1" anchor="ctr" anchorCtr="0" compatLnSpc="1">
            <a:prstTxWarp prst="textNoShape">
              <a:avLst/>
            </a:prstTxWarp>
          </a:bodyPr>
          <a:lstStyle>
            <a:lvl1pPr algn="r" eaLnBrk="1" hangingPunct="1">
              <a:defRPr sz="1200" b="1"/>
            </a:lvl1pPr>
          </a:lstStyle>
          <a:p>
            <a:fld id="{B6689F0E-A129-4FF4-B88D-BB5EE9810616}"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4027"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Lst>
  <p:transition spd="med" advTm="9000"/>
  <p:timing>
    <p:tnLst>
      <p:par>
        <p:cTn id="1" dur="indefinite" restart="never" nodeType="tmRoot"/>
      </p:par>
    </p:tnLst>
  </p:timing>
  <p:txStyles>
    <p:titleStyle>
      <a:lvl1pPr algn="l" rtl="0" eaLnBrk="0" fontAlgn="base" hangingPunct="0">
        <a:spcBef>
          <a:spcPct val="0"/>
        </a:spcBef>
        <a:spcAft>
          <a:spcPct val="0"/>
        </a:spcAft>
        <a:defRPr sz="3200" b="1">
          <a:solidFill>
            <a:srgbClr val="000000"/>
          </a:solidFill>
          <a:latin typeface="+mj-lt"/>
          <a:ea typeface="+mj-ea"/>
          <a:cs typeface="+mj-cs"/>
        </a:defRPr>
      </a:lvl1pPr>
      <a:lvl2pPr algn="l" rtl="0" eaLnBrk="0" fontAlgn="base" hangingPunct="0">
        <a:spcBef>
          <a:spcPct val="0"/>
        </a:spcBef>
        <a:spcAft>
          <a:spcPct val="0"/>
        </a:spcAft>
        <a:defRPr sz="3200" b="1">
          <a:solidFill>
            <a:srgbClr val="000000"/>
          </a:solidFill>
          <a:latin typeface="Tahoma" pitchFamily="34" charset="0"/>
        </a:defRPr>
      </a:lvl2pPr>
      <a:lvl3pPr algn="l" rtl="0" eaLnBrk="0" fontAlgn="base" hangingPunct="0">
        <a:spcBef>
          <a:spcPct val="0"/>
        </a:spcBef>
        <a:spcAft>
          <a:spcPct val="0"/>
        </a:spcAft>
        <a:defRPr sz="3200" b="1">
          <a:solidFill>
            <a:srgbClr val="000000"/>
          </a:solidFill>
          <a:latin typeface="Tahoma" pitchFamily="34" charset="0"/>
        </a:defRPr>
      </a:lvl3pPr>
      <a:lvl4pPr algn="l" rtl="0" eaLnBrk="0" fontAlgn="base" hangingPunct="0">
        <a:spcBef>
          <a:spcPct val="0"/>
        </a:spcBef>
        <a:spcAft>
          <a:spcPct val="0"/>
        </a:spcAft>
        <a:defRPr sz="3200" b="1">
          <a:solidFill>
            <a:srgbClr val="000000"/>
          </a:solidFill>
          <a:latin typeface="Tahoma" pitchFamily="34" charset="0"/>
        </a:defRPr>
      </a:lvl4pPr>
      <a:lvl5pPr algn="l" rtl="0" eaLnBrk="0" fontAlgn="base" hangingPunct="0">
        <a:spcBef>
          <a:spcPct val="0"/>
        </a:spcBef>
        <a:spcAft>
          <a:spcPct val="0"/>
        </a:spcAft>
        <a:defRPr sz="3200" b="1">
          <a:solidFill>
            <a:srgbClr val="000000"/>
          </a:solidFill>
          <a:latin typeface="Tahoma" pitchFamily="34" charset="0"/>
        </a:defRPr>
      </a:lvl5pPr>
      <a:lvl6pPr marL="457200" algn="l" rtl="0" eaLnBrk="1" fontAlgn="base" hangingPunct="1">
        <a:spcBef>
          <a:spcPct val="0"/>
        </a:spcBef>
        <a:spcAft>
          <a:spcPct val="0"/>
        </a:spcAft>
        <a:defRPr sz="3200" b="1">
          <a:solidFill>
            <a:srgbClr val="000000"/>
          </a:solidFill>
          <a:latin typeface="Tahoma" pitchFamily="34" charset="0"/>
        </a:defRPr>
      </a:lvl6pPr>
      <a:lvl7pPr marL="914400" algn="l" rtl="0" eaLnBrk="1" fontAlgn="base" hangingPunct="1">
        <a:spcBef>
          <a:spcPct val="0"/>
        </a:spcBef>
        <a:spcAft>
          <a:spcPct val="0"/>
        </a:spcAft>
        <a:defRPr sz="3200" b="1">
          <a:solidFill>
            <a:srgbClr val="000000"/>
          </a:solidFill>
          <a:latin typeface="Tahoma" pitchFamily="34" charset="0"/>
        </a:defRPr>
      </a:lvl7pPr>
      <a:lvl8pPr marL="1371600" algn="l" rtl="0" eaLnBrk="1" fontAlgn="base" hangingPunct="1">
        <a:spcBef>
          <a:spcPct val="0"/>
        </a:spcBef>
        <a:spcAft>
          <a:spcPct val="0"/>
        </a:spcAft>
        <a:defRPr sz="3200" b="1">
          <a:solidFill>
            <a:srgbClr val="000000"/>
          </a:solidFill>
          <a:latin typeface="Tahoma" pitchFamily="34" charset="0"/>
        </a:defRPr>
      </a:lvl8pPr>
      <a:lvl9pPr marL="1828800" algn="l" rtl="0" eaLnBrk="1" fontAlgn="base" hangingPunct="1">
        <a:spcBef>
          <a:spcPct val="0"/>
        </a:spcBef>
        <a:spcAft>
          <a:spcPct val="0"/>
        </a:spcAft>
        <a:defRPr sz="3200" b="1">
          <a:solidFill>
            <a:srgbClr val="000000"/>
          </a:solidFill>
          <a:latin typeface="Tahoma" pitchFamily="34" charset="0"/>
        </a:defRPr>
      </a:lvl9pPr>
    </p:titleStyle>
    <p:bodyStyle>
      <a:lvl1pPr marL="342900" indent="-342900" algn="l" rtl="0" eaLnBrk="0" fontAlgn="base" hangingPunct="0">
        <a:spcBef>
          <a:spcPct val="20000"/>
        </a:spcBef>
        <a:spcAft>
          <a:spcPct val="0"/>
        </a:spcAft>
        <a:buChar char="•"/>
        <a:defRPr sz="2400">
          <a:solidFill>
            <a:srgbClr val="000000"/>
          </a:solidFill>
          <a:latin typeface="+mn-lt"/>
          <a:ea typeface="+mn-ea"/>
          <a:cs typeface="+mn-cs"/>
        </a:defRPr>
      </a:lvl1pPr>
      <a:lvl2pPr marL="742950" indent="-285750" algn="l" rtl="0" eaLnBrk="0" fontAlgn="base" hangingPunct="0">
        <a:spcBef>
          <a:spcPct val="20000"/>
        </a:spcBef>
        <a:spcAft>
          <a:spcPct val="0"/>
        </a:spcAft>
        <a:buChar char="–"/>
        <a:defRPr sz="2200">
          <a:solidFill>
            <a:srgbClr val="000000"/>
          </a:solidFill>
          <a:latin typeface="+mn-lt"/>
        </a:defRPr>
      </a:lvl2pPr>
      <a:lvl3pPr marL="1143000" indent="-228600" algn="l" rtl="0" eaLnBrk="0" fontAlgn="base" hangingPunct="0">
        <a:spcBef>
          <a:spcPct val="20000"/>
        </a:spcBef>
        <a:spcAft>
          <a:spcPct val="0"/>
        </a:spcAft>
        <a:buChar char="•"/>
        <a:defRPr sz="2000">
          <a:solidFill>
            <a:srgbClr val="000000"/>
          </a:solidFill>
          <a:latin typeface="+mn-lt"/>
        </a:defRPr>
      </a:lvl3pPr>
      <a:lvl4pPr marL="1600200" indent="-228600" algn="l" rtl="0" eaLnBrk="0" fontAlgn="base" hangingPunct="0">
        <a:spcBef>
          <a:spcPct val="20000"/>
        </a:spcBef>
        <a:spcAft>
          <a:spcPct val="0"/>
        </a:spcAft>
        <a:buChar char="–"/>
        <a:defRPr sz="2000">
          <a:solidFill>
            <a:srgbClr val="000000"/>
          </a:solidFill>
          <a:latin typeface="+mn-lt"/>
        </a:defRPr>
      </a:lvl4pPr>
      <a:lvl5pPr marL="2057400" indent="-228600" algn="l" rtl="0" eaLnBrk="0" fontAlgn="base" hangingPunct="0">
        <a:spcBef>
          <a:spcPct val="20000"/>
        </a:spcBef>
        <a:spcAft>
          <a:spcPct val="0"/>
        </a:spcAft>
        <a:buChar char="•"/>
        <a:defRPr sz="2000">
          <a:solidFill>
            <a:srgbClr val="000000"/>
          </a:solidFill>
          <a:latin typeface="+mn-lt"/>
        </a:defRPr>
      </a:lvl5pPr>
      <a:lvl6pPr marL="2514600" indent="-228600" algn="l" rtl="0" eaLnBrk="1" fontAlgn="base" hangingPunct="1">
        <a:spcBef>
          <a:spcPct val="20000"/>
        </a:spcBef>
        <a:spcAft>
          <a:spcPct val="0"/>
        </a:spcAft>
        <a:buChar char="•"/>
        <a:defRPr>
          <a:solidFill>
            <a:srgbClr val="000000"/>
          </a:solidFill>
          <a:latin typeface="+mn-lt"/>
        </a:defRPr>
      </a:lvl6pPr>
      <a:lvl7pPr marL="2971800" indent="-228600" algn="l" rtl="0" eaLnBrk="1" fontAlgn="base" hangingPunct="1">
        <a:spcBef>
          <a:spcPct val="20000"/>
        </a:spcBef>
        <a:spcAft>
          <a:spcPct val="0"/>
        </a:spcAft>
        <a:buChar char="•"/>
        <a:defRPr>
          <a:solidFill>
            <a:srgbClr val="000000"/>
          </a:solidFill>
          <a:latin typeface="+mn-lt"/>
        </a:defRPr>
      </a:lvl7pPr>
      <a:lvl8pPr marL="3429000" indent="-228600" algn="l" rtl="0" eaLnBrk="1" fontAlgn="base" hangingPunct="1">
        <a:spcBef>
          <a:spcPct val="20000"/>
        </a:spcBef>
        <a:spcAft>
          <a:spcPct val="0"/>
        </a:spcAft>
        <a:buChar char="•"/>
        <a:defRPr>
          <a:solidFill>
            <a:srgbClr val="000000"/>
          </a:solidFill>
          <a:latin typeface="+mn-lt"/>
        </a:defRPr>
      </a:lvl8pPr>
      <a:lvl9pPr marL="3886200" indent="-228600" algn="l" rtl="0" eaLnBrk="1" fontAlgn="base" hangingPunct="1">
        <a:spcBef>
          <a:spcPct val="20000"/>
        </a:spcBef>
        <a:spcAft>
          <a:spcPct val="0"/>
        </a:spcAft>
        <a:buChar char="•"/>
        <a:defRPr>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rgbClr val="191966"/>
            </a:gs>
          </a:gsLst>
          <a:lin ang="2700000" scaled="1"/>
        </a:gra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52400" y="228600"/>
            <a:ext cx="8839200" cy="76200"/>
          </a:xfrm>
          <a:prstGeom prst="rect">
            <a:avLst/>
          </a:prstGeom>
          <a:gradFill rotWithShape="0">
            <a:gsLst>
              <a:gs pos="0">
                <a:srgbClr val="4C3D00"/>
              </a:gs>
              <a:gs pos="50000">
                <a:srgbClr val="FFCC00"/>
              </a:gs>
              <a:gs pos="100000">
                <a:srgbClr val="4C3D00"/>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4099" name="Rectangle 3"/>
          <p:cNvSpPr>
            <a:spLocks noChangeArrowheads="1"/>
          </p:cNvSpPr>
          <p:nvPr/>
        </p:nvSpPr>
        <p:spPr bwMode="auto">
          <a:xfrm>
            <a:off x="152400" y="6553200"/>
            <a:ext cx="8839200" cy="76200"/>
          </a:xfrm>
          <a:prstGeom prst="rect">
            <a:avLst/>
          </a:prstGeom>
          <a:gradFill rotWithShape="0">
            <a:gsLst>
              <a:gs pos="0">
                <a:srgbClr val="4C3D00"/>
              </a:gs>
              <a:gs pos="50000">
                <a:srgbClr val="FFCC00"/>
              </a:gs>
              <a:gs pos="100000">
                <a:srgbClr val="4C3D00"/>
              </a:gs>
            </a:gsLst>
            <a:lin ang="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4100" name="Rectangle 4"/>
          <p:cNvSpPr>
            <a:spLocks noChangeArrowheads="1"/>
          </p:cNvSpPr>
          <p:nvPr/>
        </p:nvSpPr>
        <p:spPr bwMode="auto">
          <a:xfrm>
            <a:off x="134938" y="457200"/>
            <a:ext cx="68262" cy="5943600"/>
          </a:xfrm>
          <a:prstGeom prst="rect">
            <a:avLst/>
          </a:prstGeom>
          <a:gradFill rotWithShape="0">
            <a:gsLst>
              <a:gs pos="0">
                <a:srgbClr val="4C3D00"/>
              </a:gs>
              <a:gs pos="50000">
                <a:srgbClr val="FFCC00"/>
              </a:gs>
              <a:gs pos="100000">
                <a:srgbClr val="4C3D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4101" name="Rectangle 5"/>
          <p:cNvSpPr>
            <a:spLocks noChangeArrowheads="1"/>
          </p:cNvSpPr>
          <p:nvPr/>
        </p:nvSpPr>
        <p:spPr bwMode="auto">
          <a:xfrm>
            <a:off x="8940800" y="457200"/>
            <a:ext cx="68263" cy="5943600"/>
          </a:xfrm>
          <a:prstGeom prst="rect">
            <a:avLst/>
          </a:prstGeom>
          <a:gradFill rotWithShape="0">
            <a:gsLst>
              <a:gs pos="0">
                <a:srgbClr val="4C3D00"/>
              </a:gs>
              <a:gs pos="50000">
                <a:srgbClr val="FFCC00"/>
              </a:gs>
              <a:gs pos="100000">
                <a:srgbClr val="4C3D00"/>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endParaRPr lang="ru-RU" altLang="ru-RU" smtClean="0">
              <a:latin typeface="Times New Roman" panose="02020603050405020304" pitchFamily="18" charset="0"/>
            </a:endParaRPr>
          </a:p>
        </p:txBody>
      </p:sp>
      <p:sp>
        <p:nvSpPr>
          <p:cNvPr id="4102" name="Rectangle 6"/>
          <p:cNvSpPr>
            <a:spLocks noGrp="1" noChangeArrowheads="1"/>
          </p:cNvSpPr>
          <p:nvPr>
            <p:ph type="title"/>
          </p:nvPr>
        </p:nvSpPr>
        <p:spPr bwMode="auto">
          <a:xfrm>
            <a:off x="6858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ru-RU" altLang="ru-RU" smtClean="0"/>
              <a:t>Образец заголовка</a:t>
            </a:r>
          </a:p>
        </p:txBody>
      </p:sp>
      <p:sp>
        <p:nvSpPr>
          <p:cNvPr id="4103" name="Rectangle 7"/>
          <p:cNvSpPr>
            <a:spLocks noGrp="1" noChangeArrowheads="1"/>
          </p:cNvSpPr>
          <p:nvPr>
            <p:ph type="body" idx="1"/>
          </p:nvPr>
        </p:nvSpPr>
        <p:spPr bwMode="auto">
          <a:xfrm>
            <a:off x="685800" y="17526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Tree>
  </p:cSld>
  <p:clrMap bg1="dk2" tx1="lt1" bg2="dk1" tx2="lt2" accent1="accent1" accent2="accent2" accent3="accent3" accent4="accent4" accent5="accent5" accent6="accent6" hlink="hlink" folHlink="folHlink"/>
  <p:sldLayoutIdLst>
    <p:sldLayoutId id="2147484003" r:id="rId1"/>
    <p:sldLayoutId id="2147484004" r:id="rId2"/>
    <p:sldLayoutId id="2147484005" r:id="rId3"/>
    <p:sldLayoutId id="2147484006" r:id="rId4"/>
    <p:sldLayoutId id="2147484007" r:id="rId5"/>
    <p:sldLayoutId id="2147484008" r:id="rId6"/>
    <p:sldLayoutId id="2147484009" r:id="rId7"/>
    <p:sldLayoutId id="2147484010" r:id="rId8"/>
    <p:sldLayoutId id="2147484011" r:id="rId9"/>
    <p:sldLayoutId id="2147484012" r:id="rId10"/>
    <p:sldLayoutId id="2147484013" r:id="rId11"/>
    <p:sldLayoutId id="2147484014" r:id="rId12"/>
  </p:sldLayoutIdLst>
  <p:transition spd="med" advTm="9000"/>
  <p:txStyles>
    <p:titleStyle>
      <a:lvl1pPr algn="ctr" rtl="0" eaLnBrk="0" fontAlgn="base" hangingPunct="0">
        <a:spcBef>
          <a:spcPct val="0"/>
        </a:spcBef>
        <a:spcAft>
          <a:spcPct val="0"/>
        </a:spcAft>
        <a:defRPr sz="4400" b="1">
          <a:solidFill>
            <a:schemeClr val="tx1"/>
          </a:solidFill>
          <a:latin typeface="+mj-lt"/>
          <a:ea typeface="+mj-ea"/>
          <a:cs typeface="+mj-cs"/>
        </a:defRPr>
      </a:lvl1pPr>
      <a:lvl2pPr algn="ctr" rtl="0" eaLnBrk="0" fontAlgn="base" hangingPunct="0">
        <a:spcBef>
          <a:spcPct val="0"/>
        </a:spcBef>
        <a:spcAft>
          <a:spcPct val="0"/>
        </a:spcAft>
        <a:defRPr sz="4400" b="1">
          <a:solidFill>
            <a:schemeClr val="tx1"/>
          </a:solidFill>
          <a:latin typeface="Times New Roman" pitchFamily="18" charset="0"/>
        </a:defRPr>
      </a:lvl2pPr>
      <a:lvl3pPr algn="ctr" rtl="0" eaLnBrk="0" fontAlgn="base" hangingPunct="0">
        <a:spcBef>
          <a:spcPct val="0"/>
        </a:spcBef>
        <a:spcAft>
          <a:spcPct val="0"/>
        </a:spcAft>
        <a:defRPr sz="4400" b="1">
          <a:solidFill>
            <a:schemeClr val="tx1"/>
          </a:solidFill>
          <a:latin typeface="Times New Roman" pitchFamily="18" charset="0"/>
        </a:defRPr>
      </a:lvl3pPr>
      <a:lvl4pPr algn="ctr" rtl="0" eaLnBrk="0" fontAlgn="base" hangingPunct="0">
        <a:spcBef>
          <a:spcPct val="0"/>
        </a:spcBef>
        <a:spcAft>
          <a:spcPct val="0"/>
        </a:spcAft>
        <a:defRPr sz="4400" b="1">
          <a:solidFill>
            <a:schemeClr val="tx1"/>
          </a:solidFill>
          <a:latin typeface="Times New Roman" pitchFamily="18" charset="0"/>
        </a:defRPr>
      </a:lvl4pPr>
      <a:lvl5pPr algn="ctr" rtl="0" eaLnBrk="0" fontAlgn="base" hangingPunct="0">
        <a:spcBef>
          <a:spcPct val="0"/>
        </a:spcBef>
        <a:spcAft>
          <a:spcPct val="0"/>
        </a:spcAft>
        <a:defRPr sz="4400" b="1">
          <a:solidFill>
            <a:schemeClr val="tx1"/>
          </a:solidFill>
          <a:latin typeface="Times New Roman" pitchFamily="18" charset="0"/>
        </a:defRPr>
      </a:lvl5pPr>
      <a:lvl6pPr marL="457200" algn="ctr" rtl="0" eaLnBrk="1" fontAlgn="base" hangingPunct="1">
        <a:spcBef>
          <a:spcPct val="0"/>
        </a:spcBef>
        <a:spcAft>
          <a:spcPct val="0"/>
        </a:spcAft>
        <a:defRPr sz="4400" b="1">
          <a:solidFill>
            <a:schemeClr val="tx1"/>
          </a:solidFill>
          <a:latin typeface="Times New Roman" pitchFamily="18" charset="0"/>
        </a:defRPr>
      </a:lvl6pPr>
      <a:lvl7pPr marL="914400" algn="ctr" rtl="0" eaLnBrk="1" fontAlgn="base" hangingPunct="1">
        <a:spcBef>
          <a:spcPct val="0"/>
        </a:spcBef>
        <a:spcAft>
          <a:spcPct val="0"/>
        </a:spcAft>
        <a:defRPr sz="4400" b="1">
          <a:solidFill>
            <a:schemeClr val="tx1"/>
          </a:solidFill>
          <a:latin typeface="Times New Roman" pitchFamily="18" charset="0"/>
        </a:defRPr>
      </a:lvl7pPr>
      <a:lvl8pPr marL="1371600" algn="ctr" rtl="0" eaLnBrk="1" fontAlgn="base" hangingPunct="1">
        <a:spcBef>
          <a:spcPct val="0"/>
        </a:spcBef>
        <a:spcAft>
          <a:spcPct val="0"/>
        </a:spcAft>
        <a:defRPr sz="4400" b="1">
          <a:solidFill>
            <a:schemeClr val="tx1"/>
          </a:solidFill>
          <a:latin typeface="Times New Roman" pitchFamily="18" charset="0"/>
        </a:defRPr>
      </a:lvl8pPr>
      <a:lvl9pPr marL="1828800" algn="ctr" rtl="0" eaLnBrk="1" fontAlgn="base" hangingPunct="1">
        <a:spcBef>
          <a:spcPct val="0"/>
        </a:spcBef>
        <a:spcAft>
          <a:spcPct val="0"/>
        </a:spcAft>
        <a:defRPr sz="4400" b="1">
          <a:solidFill>
            <a:schemeClr val="tx1"/>
          </a:solidFill>
          <a:latin typeface="Times New Roman" pitchFamily="18"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defRPr>
      </a:lvl2pPr>
      <a:lvl3pPr marL="1143000" indent="-228600" algn="l" rtl="0" eaLnBrk="0" fontAlgn="base" hangingPunct="0">
        <a:spcBef>
          <a:spcPct val="20000"/>
        </a:spcBef>
        <a:spcAft>
          <a:spcPct val="0"/>
        </a:spcAft>
        <a:buSzPct val="100000"/>
        <a:buChar char="•"/>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1" fontAlgn="base" hangingPunct="1">
        <a:spcBef>
          <a:spcPct val="20000"/>
        </a:spcBef>
        <a:spcAft>
          <a:spcPct val="0"/>
        </a:spcAft>
        <a:buSzPct val="100000"/>
        <a:buChar char="»"/>
        <a:defRPr sz="2000">
          <a:solidFill>
            <a:schemeClr val="tx1"/>
          </a:solidFill>
          <a:latin typeface="+mn-lt"/>
        </a:defRPr>
      </a:lvl6pPr>
      <a:lvl7pPr marL="2971800" indent="-228600" algn="l" rtl="0" eaLnBrk="1" fontAlgn="base" hangingPunct="1">
        <a:spcBef>
          <a:spcPct val="20000"/>
        </a:spcBef>
        <a:spcAft>
          <a:spcPct val="0"/>
        </a:spcAft>
        <a:buSzPct val="100000"/>
        <a:buChar char="»"/>
        <a:defRPr sz="2000">
          <a:solidFill>
            <a:schemeClr val="tx1"/>
          </a:solidFill>
          <a:latin typeface="+mn-lt"/>
        </a:defRPr>
      </a:lvl7pPr>
      <a:lvl8pPr marL="3429000" indent="-228600" algn="l" rtl="0" eaLnBrk="1" fontAlgn="base" hangingPunct="1">
        <a:spcBef>
          <a:spcPct val="20000"/>
        </a:spcBef>
        <a:spcAft>
          <a:spcPct val="0"/>
        </a:spcAft>
        <a:buSzPct val="100000"/>
        <a:buChar char="»"/>
        <a:defRPr sz="2000">
          <a:solidFill>
            <a:schemeClr val="tx1"/>
          </a:solidFill>
          <a:latin typeface="+mn-lt"/>
        </a:defRPr>
      </a:lvl8pPr>
      <a:lvl9pPr marL="3886200" indent="-228600" algn="l" rtl="0" eaLnBrk="1" fontAlgn="base" hangingPunct="1">
        <a:spcBef>
          <a:spcPct val="20000"/>
        </a:spcBef>
        <a:spcAft>
          <a:spcPct val="0"/>
        </a:spcAft>
        <a:buSzPct val="100000"/>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bwMode="ltGray">
      <p:bgPr>
        <a:solidFill>
          <a:srgbClr val="906D58"/>
        </a:solidFill>
        <a:effectLst/>
      </p:bgPr>
    </p:bg>
    <p:spTree>
      <p:nvGrpSpPr>
        <p:cNvPr id="1" name=""/>
        <p:cNvGrpSpPr/>
        <p:nvPr/>
      </p:nvGrpSpPr>
      <p:grpSpPr>
        <a:xfrm>
          <a:off x="0" y="0"/>
          <a:ext cx="0" cy="0"/>
          <a:chOff x="0" y="0"/>
          <a:chExt cx="0" cy="0"/>
        </a:xfrm>
      </p:grpSpPr>
      <p:sp>
        <p:nvSpPr>
          <p:cNvPr id="5122" name="Rectangle 2"/>
          <p:cNvSpPr>
            <a:spLocks noChangeArrowheads="1"/>
          </p:cNvSpPr>
          <p:nvPr/>
        </p:nvSpPr>
        <p:spPr bwMode="ltGray">
          <a:xfrm>
            <a:off x="609600" y="228600"/>
            <a:ext cx="8239125" cy="6391275"/>
          </a:xfrm>
          <a:prstGeom prst="rect">
            <a:avLst/>
          </a:prstGeom>
          <a:solidFill>
            <a:srgbClr val="EDE7E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ru-RU" altLang="ru-RU" smtClean="0"/>
          </a:p>
        </p:txBody>
      </p:sp>
      <p:sp>
        <p:nvSpPr>
          <p:cNvPr id="5123" name="Line 3"/>
          <p:cNvSpPr>
            <a:spLocks noChangeShapeType="1"/>
          </p:cNvSpPr>
          <p:nvPr/>
        </p:nvSpPr>
        <p:spPr bwMode="ltGray">
          <a:xfrm>
            <a:off x="1016000" y="1600200"/>
            <a:ext cx="7670800" cy="0"/>
          </a:xfrm>
          <a:prstGeom prst="line">
            <a:avLst/>
          </a:prstGeom>
          <a:noFill/>
          <a:ln w="31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ru-RU"/>
          </a:p>
        </p:txBody>
      </p:sp>
      <p:pic>
        <p:nvPicPr>
          <p:cNvPr id="5124" name="Picture 4" descr="minispir"/>
          <p:cNvPicPr>
            <a:picLocks noChangeAspect="1" noChangeArrowheads="1"/>
          </p:cNvPicPr>
          <p:nvPr/>
        </p:nvPicPr>
        <p:blipFill>
          <a:blip r:embed="rId14">
            <a:extLst>
              <a:ext uri="{28A0092B-C50C-407E-A947-70E740481C1C}">
                <a14:useLocalDpi xmlns:a14="http://schemas.microsoft.com/office/drawing/2010/main" val="0"/>
              </a:ext>
            </a:extLst>
          </a:blip>
          <a:srcRect b="5333"/>
          <a:stretch>
            <a:fillRect/>
          </a:stretch>
        </p:blipFill>
        <p:spPr bwMode="ltGray">
          <a:xfrm>
            <a:off x="0" y="50800"/>
            <a:ext cx="118110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 descr="minispir"/>
          <p:cNvPicPr>
            <a:picLocks noChangeAspect="1" noChangeArrowheads="1"/>
          </p:cNvPicPr>
          <p:nvPr/>
        </p:nvPicPr>
        <p:blipFill>
          <a:blip r:embed="rId14">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6"/>
          <p:cNvSpPr>
            <a:spLocks noGrp="1" noChangeArrowheads="1"/>
          </p:cNvSpPr>
          <p:nvPr>
            <p:ph type="title"/>
          </p:nvPr>
        </p:nvSpPr>
        <p:spPr bwMode="auto">
          <a:xfrm>
            <a:off x="1066800" y="381000"/>
            <a:ext cx="7620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5127" name="Rectangle 7"/>
          <p:cNvSpPr>
            <a:spLocks noGrp="1" noChangeArrowheads="1"/>
          </p:cNvSpPr>
          <p:nvPr>
            <p:ph type="body" idx="1"/>
          </p:nvPr>
        </p:nvSpPr>
        <p:spPr bwMode="auto">
          <a:xfrm>
            <a:off x="1066800" y="1752600"/>
            <a:ext cx="7620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4040"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ru-RU"/>
          </a:p>
        </p:txBody>
      </p:sp>
      <p:sp>
        <p:nvSpPr>
          <p:cNvPr id="44041"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ru-RU"/>
          </a:p>
        </p:txBody>
      </p:sp>
      <p:sp>
        <p:nvSpPr>
          <p:cNvPr id="44042" name="Rectangle 10"/>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4D0EFCE4-BEDE-4879-92BE-DCE3EA461F44}"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4028"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Lst>
  <p:transition spd="med">
    <p:strips/>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4.xml"/><Relationship Id="rId2" Type="http://schemas.openxmlformats.org/officeDocument/2006/relationships/video" Target="file:///C:\Documents%20and%20Settings\&#1040;&#1076;&#1084;&#1080;&#1085;&#1080;&#1089;&#1090;&#1088;&#1072;&#1090;&#1086;&#1088;\&#1056;&#1072;&#1073;&#1086;&#1095;&#1080;&#1081;%20&#1089;&#1090;&#1086;&#1083;\&#1072;&#1083;&#1082;&#1080;&#1085;&#1099;\&#1075;&#1086;&#1088;&#1077;&#1085;&#1080;&#1077;%20&#1072;&#1094;&#1077;&#1090;&#1080;&#1083;&#1077;&#1085;&#1072;.avi" TargetMode="External"/><Relationship Id="rId1" Type="http://schemas.microsoft.com/office/2007/relationships/media" Target="file:///C:\Documents%20and%20Settings\&#1040;&#1076;&#1084;&#1080;&#1085;&#1080;&#1089;&#1090;&#1088;&#1072;&#1090;&#1086;&#1088;\&#1056;&#1072;&#1073;&#1086;&#1095;&#1080;&#1081;%20&#1089;&#1090;&#1086;&#1083;\&#1072;&#1083;&#1082;&#1080;&#1085;&#1099;\&#1075;&#1086;&#1088;&#1077;&#1085;&#1080;&#1077;%20&#1072;&#1094;&#1077;&#1090;&#1080;&#1083;&#1077;&#1085;&#1072;.avi" TargetMode="Externa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video" Target="file:///C:\Documents%20and%20Settings\&#1040;&#1076;&#1084;&#1080;&#1085;&#1080;&#1089;&#1090;&#1088;&#1072;&#1090;&#1086;&#1088;\&#1056;&#1072;&#1073;&#1086;&#1095;&#1080;&#1081;%20&#1089;&#1090;&#1086;&#1083;\&#1072;&#1083;&#1082;&#1080;&#1085;&#1099;\&#1089;%20&#1073;&#1088;&#1086;&#1084;&#1085;&#1086;&#1081;%20&#1074;&#1086;&#1076;&#1086;&#1081;.avi" TargetMode="External"/><Relationship Id="rId1" Type="http://schemas.microsoft.com/office/2007/relationships/media" Target="file:///C:\Documents%20and%20Settings\&#1040;&#1076;&#1084;&#1080;&#1085;&#1080;&#1089;&#1090;&#1088;&#1072;&#1090;&#1086;&#1088;\&#1056;&#1072;&#1073;&#1086;&#1095;&#1080;&#1081;%20&#1089;&#1090;&#1086;&#1083;\&#1072;&#1083;&#1082;&#1080;&#1085;&#1099;\&#1089;%20&#1073;&#1088;&#1086;&#1084;&#1085;&#1086;&#1081;%20&#1074;&#1086;&#1076;&#1086;&#1081;.avi" TargetMode="Externa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video" Target="file:///C:\Documents%20and%20Settings\&#1040;&#1076;&#1084;&#1080;&#1085;&#1080;&#1089;&#1090;&#1088;&#1072;&#1090;&#1086;&#1088;\&#1056;&#1072;&#1073;&#1086;&#1095;&#1080;&#1081;%20&#1089;&#1090;&#1086;&#1083;\&#1072;&#1083;&#1082;&#1080;&#1085;&#1099;\&#1075;&#1086;&#1088;&#1077;&#1085;&#1080;&#1077;%20&#1072;&#1094;&#1077;&#1090;&#1080;&#1083;&#1077;&#1085;&#1072;.avi" TargetMode="External"/><Relationship Id="rId1" Type="http://schemas.microsoft.com/office/2007/relationships/media" Target="file:///C:\Documents%20and%20Settings\&#1040;&#1076;&#1084;&#1080;&#1085;&#1080;&#1089;&#1090;&#1088;&#1072;&#1090;&#1086;&#1088;\&#1056;&#1072;&#1073;&#1086;&#1095;&#1080;&#1081;%20&#1089;&#1090;&#1086;&#1083;\&#1072;&#1083;&#1082;&#1080;&#1085;&#1099;\&#1075;&#1086;&#1088;&#1077;&#1085;&#1080;&#1077;%20&#1072;&#1094;&#1077;&#1090;&#1080;&#1083;&#1077;&#1085;&#1072;.avi" TargetMode="Externa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2" Type="http://schemas.openxmlformats.org/officeDocument/2006/relationships/hyperlink" Target="https://bilimland.kz/kk/subject/ximiya/11-synyp/alkinder?mid=e5404f87-9ee4-11e9-a361-1f1ed251dcfe" TargetMode="External"/><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6.png"/><Relationship Id="rId1" Type="http://schemas.openxmlformats.org/officeDocument/2006/relationships/slideLayout" Target="../slideLayouts/slideLayout49.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7624" y="3429000"/>
            <a:ext cx="7721600" cy="1143000"/>
          </a:xfrm>
        </p:spPr>
        <p:txBody>
          <a:bodyPr/>
          <a:lstStyle/>
          <a:p>
            <a:pPr eaLnBrk="1" hangingPunct="1">
              <a:defRPr/>
            </a:pPr>
            <a:r>
              <a:rPr lang="kk-KZ" sz="11500" b="1" spc="600" dirty="0" smtClean="0">
                <a:effectLst>
                  <a:outerShdw blurRad="38100" dist="38100" dir="2700000" algn="tl">
                    <a:srgbClr val="000000">
                      <a:alpha val="43137"/>
                    </a:srgbClr>
                  </a:outerShdw>
                </a:effectLst>
                <a:latin typeface="+mn-lt"/>
              </a:rPr>
              <a:t>Алкиндер</a:t>
            </a:r>
            <a:r>
              <a:rPr lang="kk-KZ" sz="8000" b="1" spc="600" dirty="0" smtClean="0">
                <a:effectLst>
                  <a:outerShdw blurRad="38100" dist="38100" dir="2700000" algn="tl">
                    <a:srgbClr val="000000">
                      <a:alpha val="43137"/>
                    </a:srgbClr>
                  </a:outerShdw>
                </a:effectLst>
                <a:latin typeface="+mn-lt"/>
              </a:rPr>
              <a:t/>
            </a:r>
            <a:br>
              <a:rPr lang="kk-KZ" sz="8000" b="1" spc="600" dirty="0" smtClean="0">
                <a:effectLst>
                  <a:outerShdw blurRad="38100" dist="38100" dir="2700000" algn="tl">
                    <a:srgbClr val="000000">
                      <a:alpha val="43137"/>
                    </a:srgbClr>
                  </a:outerShdw>
                </a:effectLst>
                <a:latin typeface="+mn-lt"/>
              </a:rPr>
            </a:br>
            <a:r>
              <a:rPr lang="kk-KZ" sz="8000" b="1" spc="600" dirty="0">
                <a:effectLst>
                  <a:outerShdw blurRad="38100" dist="38100" dir="2700000" algn="tl">
                    <a:srgbClr val="000000">
                      <a:alpha val="43137"/>
                    </a:srgbClr>
                  </a:outerShdw>
                </a:effectLst>
                <a:latin typeface="+mn-lt"/>
              </a:rPr>
              <a:t/>
            </a:r>
            <a:br>
              <a:rPr lang="kk-KZ" sz="8000" b="1" spc="600" dirty="0">
                <a:effectLst>
                  <a:outerShdw blurRad="38100" dist="38100" dir="2700000" algn="tl">
                    <a:srgbClr val="000000">
                      <a:alpha val="43137"/>
                    </a:srgbClr>
                  </a:outerShdw>
                </a:effectLst>
                <a:latin typeface="+mn-lt"/>
              </a:rPr>
            </a:br>
            <a:r>
              <a:rPr lang="kk-KZ" sz="8000" b="1" spc="600" dirty="0" smtClean="0">
                <a:effectLst>
                  <a:outerShdw blurRad="38100" dist="38100" dir="2700000" algn="tl">
                    <a:srgbClr val="000000">
                      <a:alpha val="43137"/>
                    </a:srgbClr>
                  </a:outerShdw>
                </a:effectLst>
                <a:latin typeface="+mn-lt"/>
              </a:rPr>
              <a:t>        </a:t>
            </a:r>
            <a:endParaRPr lang="ru-RU" b="1" spc="600" dirty="0">
              <a:effectLst>
                <a:outerShdw blurRad="38100" dist="38100" dir="2700000" algn="tl">
                  <a:srgbClr val="000000">
                    <a:alpha val="43137"/>
                  </a:srgbClr>
                </a:outerShdw>
              </a:effectLst>
              <a:latin typeface="+mn-lt"/>
            </a:endParaRPr>
          </a:p>
        </p:txBody>
      </p:sp>
    </p:spTree>
  </p:cSld>
  <p:clrMapOvr>
    <a:masterClrMapping/>
  </p:clrMapOvr>
  <p:transition spd="med">
    <p:strip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ru-RU" b="1" i="1" spc="300" dirty="0" err="1" smtClean="0">
                <a:solidFill>
                  <a:schemeClr val="tx2">
                    <a:lumMod val="90000"/>
                    <a:lumOff val="10000"/>
                  </a:schemeClr>
                </a:solidFill>
              </a:rPr>
              <a:t>Физикалық</a:t>
            </a:r>
            <a:r>
              <a:rPr lang="ru-RU" b="1" i="1" spc="300" dirty="0" smtClean="0">
                <a:solidFill>
                  <a:schemeClr val="tx2">
                    <a:lumMod val="90000"/>
                    <a:lumOff val="10000"/>
                  </a:schemeClr>
                </a:solidFill>
              </a:rPr>
              <a:t> </a:t>
            </a:r>
            <a:r>
              <a:rPr lang="ru-RU" b="1" i="1" spc="300" dirty="0" err="1" smtClean="0">
                <a:solidFill>
                  <a:schemeClr val="tx2">
                    <a:lumMod val="90000"/>
                    <a:lumOff val="10000"/>
                  </a:schemeClr>
                </a:solidFill>
              </a:rPr>
              <a:t>қасиеттері</a:t>
            </a:r>
            <a:endParaRPr lang="ru-RU" b="1" i="1" spc="300" dirty="0" smtClean="0">
              <a:solidFill>
                <a:schemeClr val="tx2">
                  <a:lumMod val="90000"/>
                  <a:lumOff val="10000"/>
                </a:schemeClr>
              </a:solidFill>
            </a:endParaRPr>
          </a:p>
        </p:txBody>
      </p:sp>
      <p:sp>
        <p:nvSpPr>
          <p:cNvPr id="23555" name="Rectangle 3"/>
          <p:cNvSpPr>
            <a:spLocks noGrp="1" noChangeArrowheads="1"/>
          </p:cNvSpPr>
          <p:nvPr>
            <p:ph idx="1"/>
          </p:nvPr>
        </p:nvSpPr>
        <p:spPr/>
        <p:txBody>
          <a:bodyPr/>
          <a:lstStyle/>
          <a:p>
            <a:pPr eaLnBrk="1" hangingPunct="1">
              <a:buFont typeface="Wingdings" pitchFamily="2" charset="2"/>
              <a:buNone/>
            </a:pPr>
            <a:r>
              <a:rPr lang="ru-RU" altLang="ru-RU" dirty="0" err="1" smtClean="0"/>
              <a:t>Алкиндердің</a:t>
            </a:r>
            <a:r>
              <a:rPr lang="ru-RU" altLang="ru-RU" dirty="0" smtClean="0"/>
              <a:t> </a:t>
            </a:r>
            <a:r>
              <a:rPr lang="ru-RU" altLang="ru-RU" dirty="0" err="1" smtClean="0"/>
              <a:t>балқу</a:t>
            </a:r>
            <a:r>
              <a:rPr lang="ru-RU" altLang="ru-RU" dirty="0" smtClean="0"/>
              <a:t> </a:t>
            </a:r>
            <a:r>
              <a:rPr lang="ru-RU" altLang="ru-RU" dirty="0" err="1" smtClean="0"/>
              <a:t>және</a:t>
            </a:r>
            <a:r>
              <a:rPr lang="ru-RU" altLang="ru-RU" dirty="0" smtClean="0"/>
              <a:t> </a:t>
            </a:r>
            <a:r>
              <a:rPr lang="ru-RU" altLang="ru-RU" dirty="0" err="1" smtClean="0"/>
              <a:t>қайнау</a:t>
            </a:r>
            <a:r>
              <a:rPr lang="ru-RU" altLang="ru-RU" dirty="0" smtClean="0"/>
              <a:t> </a:t>
            </a:r>
            <a:r>
              <a:rPr lang="ru-RU" altLang="ru-RU" dirty="0" err="1" smtClean="0"/>
              <a:t>температуралары</a:t>
            </a:r>
            <a:r>
              <a:rPr lang="ru-RU" altLang="ru-RU" dirty="0" smtClean="0"/>
              <a:t> </a:t>
            </a:r>
            <a:r>
              <a:rPr lang="ru-RU" altLang="ru-RU" dirty="0" err="1" smtClean="0"/>
              <a:t>алкиндердегідей</a:t>
            </a:r>
            <a:r>
              <a:rPr lang="ru-RU" altLang="ru-RU" dirty="0" smtClean="0"/>
              <a:t>, </a:t>
            </a:r>
            <a:r>
              <a:rPr lang="ru-RU" altLang="ru-RU" dirty="0" err="1" smtClean="0"/>
              <a:t>қосылыстардың</a:t>
            </a:r>
            <a:r>
              <a:rPr lang="ru-RU" altLang="ru-RU" dirty="0" smtClean="0"/>
              <a:t> </a:t>
            </a:r>
            <a:r>
              <a:rPr lang="ru-RU" altLang="ru-RU" dirty="0" err="1" smtClean="0"/>
              <a:t>молекулалық</a:t>
            </a:r>
            <a:r>
              <a:rPr lang="ru-RU" altLang="ru-RU" dirty="0" smtClean="0"/>
              <a:t> </a:t>
            </a:r>
            <a:r>
              <a:rPr lang="ru-RU" altLang="ru-RU" dirty="0" err="1" smtClean="0"/>
              <a:t>массаларының</a:t>
            </a:r>
            <a:r>
              <a:rPr lang="ru-RU" altLang="ru-RU" dirty="0" smtClean="0"/>
              <a:t> </a:t>
            </a:r>
            <a:r>
              <a:rPr lang="ru-RU" altLang="ru-RU" dirty="0" err="1" smtClean="0"/>
              <a:t>өсуі</a:t>
            </a:r>
            <a:r>
              <a:rPr lang="ru-RU" altLang="ru-RU" dirty="0" smtClean="0"/>
              <a:t> </a:t>
            </a:r>
            <a:r>
              <a:rPr lang="ru-RU" altLang="ru-RU" dirty="0" err="1" smtClean="0"/>
              <a:t>ретімен</a:t>
            </a:r>
            <a:r>
              <a:rPr lang="ru-RU" altLang="ru-RU" dirty="0" smtClean="0"/>
              <a:t> </a:t>
            </a:r>
            <a:r>
              <a:rPr lang="ru-RU" altLang="ru-RU" dirty="0" err="1" smtClean="0"/>
              <a:t>жоғарылайды</a:t>
            </a:r>
            <a:r>
              <a:rPr lang="ru-RU" altLang="ru-RU" dirty="0" smtClean="0"/>
              <a:t>.</a:t>
            </a:r>
          </a:p>
          <a:p>
            <a:pPr algn="just" eaLnBrk="1" hangingPunct="1">
              <a:buFont typeface="Wingdings" pitchFamily="2" charset="2"/>
              <a:buNone/>
            </a:pPr>
            <a:r>
              <a:rPr lang="ru-RU" altLang="ru-RU" dirty="0" err="1" smtClean="0"/>
              <a:t>Алкиндердің</a:t>
            </a:r>
            <a:r>
              <a:rPr lang="ru-RU" altLang="ru-RU" dirty="0" smtClean="0"/>
              <a:t> </a:t>
            </a:r>
            <a:r>
              <a:rPr lang="ru-RU" altLang="ru-RU" dirty="0" err="1" smtClean="0"/>
              <a:t>өзіне</a:t>
            </a:r>
            <a:r>
              <a:rPr lang="ru-RU" altLang="ru-RU" dirty="0" smtClean="0"/>
              <a:t> </a:t>
            </a:r>
            <a:r>
              <a:rPr lang="ru-RU" altLang="ru-RU" dirty="0" err="1" smtClean="0"/>
              <a:t>тән</a:t>
            </a:r>
            <a:r>
              <a:rPr lang="ru-RU" altLang="ru-RU" dirty="0" smtClean="0"/>
              <a:t> </a:t>
            </a:r>
            <a:r>
              <a:rPr lang="ru-RU" altLang="ru-RU" dirty="0" err="1" smtClean="0"/>
              <a:t>иісі</a:t>
            </a:r>
            <a:r>
              <a:rPr lang="ru-RU" altLang="ru-RU" dirty="0" smtClean="0"/>
              <a:t> </a:t>
            </a:r>
            <a:r>
              <a:rPr lang="ru-RU" altLang="ru-RU" dirty="0" err="1" smtClean="0"/>
              <a:t>болады.Олар</a:t>
            </a:r>
            <a:r>
              <a:rPr lang="ru-RU" altLang="ru-RU" dirty="0" smtClean="0"/>
              <a:t> суда </a:t>
            </a:r>
            <a:r>
              <a:rPr lang="ru-RU" altLang="ru-RU" dirty="0" err="1" smtClean="0"/>
              <a:t>алкандар</a:t>
            </a:r>
            <a:r>
              <a:rPr lang="ru-RU" altLang="ru-RU" dirty="0" smtClean="0"/>
              <a:t> мен </a:t>
            </a:r>
            <a:r>
              <a:rPr lang="ru-RU" altLang="ru-RU" dirty="0" err="1" smtClean="0"/>
              <a:t>алкендерге</a:t>
            </a:r>
            <a:r>
              <a:rPr lang="ru-RU" altLang="ru-RU" dirty="0" smtClean="0"/>
              <a:t> </a:t>
            </a:r>
            <a:r>
              <a:rPr lang="ru-RU" altLang="ru-RU" dirty="0" err="1" smtClean="0"/>
              <a:t>қарағанда</a:t>
            </a:r>
            <a:r>
              <a:rPr lang="ru-RU" altLang="ru-RU" dirty="0" smtClean="0"/>
              <a:t> </a:t>
            </a:r>
            <a:r>
              <a:rPr lang="ru-RU" altLang="ru-RU" dirty="0" err="1" smtClean="0"/>
              <a:t>жақсы</a:t>
            </a:r>
            <a:r>
              <a:rPr lang="ru-RU" altLang="ru-RU" dirty="0" smtClean="0"/>
              <a:t> </a:t>
            </a:r>
            <a:r>
              <a:rPr lang="ru-RU" altLang="ru-RU" dirty="0" err="1" smtClean="0"/>
              <a:t>ериді</a:t>
            </a:r>
            <a:r>
              <a:rPr lang="ru-RU" altLang="ru-RU" dirty="0" smtClean="0"/>
              <a:t>.</a:t>
            </a:r>
          </a:p>
        </p:txBody>
      </p:sp>
    </p:spTree>
  </p:cSld>
  <p:clrMapOvr>
    <a:masterClrMapping/>
  </p:clrMapOvr>
  <p:transition spd="med">
    <p:strip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1000125" y="1756320"/>
            <a:ext cx="7786688"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eaLnBrk="1" hangingPunct="1"/>
            <a:r>
              <a:rPr lang="ru-RU" altLang="ru-RU" sz="2400" b="1" dirty="0"/>
              <a:t>Ацетилен </a:t>
            </a:r>
            <a:r>
              <a:rPr lang="ru-RU" altLang="ru-RU" sz="2400" b="1" dirty="0" err="1" smtClean="0"/>
              <a:t>өнеркәсіпте</a:t>
            </a:r>
            <a:r>
              <a:rPr lang="ru-RU" altLang="ru-RU" sz="2400" b="1" dirty="0" smtClean="0"/>
              <a:t> </a:t>
            </a:r>
            <a:r>
              <a:rPr lang="ru-RU" altLang="ru-RU" sz="2400" b="1" dirty="0" err="1" smtClean="0"/>
              <a:t>екі</a:t>
            </a:r>
            <a:r>
              <a:rPr lang="ru-RU" altLang="ru-RU" sz="2400" b="1" dirty="0" smtClean="0"/>
              <a:t> </a:t>
            </a:r>
            <a:r>
              <a:rPr lang="ru-RU" altLang="ru-RU" sz="2400" b="1" dirty="0" err="1" smtClean="0"/>
              <a:t>әдіспен</a:t>
            </a:r>
            <a:r>
              <a:rPr lang="ru-RU" altLang="ru-RU" sz="2400" b="1" dirty="0" smtClean="0"/>
              <a:t> </a:t>
            </a:r>
            <a:r>
              <a:rPr lang="ru-RU" altLang="ru-RU" sz="2400" b="1" dirty="0" err="1" smtClean="0"/>
              <a:t>алады</a:t>
            </a:r>
            <a:r>
              <a:rPr lang="ru-RU" altLang="ru-RU" sz="2400" b="1" dirty="0" smtClean="0"/>
              <a:t>:</a:t>
            </a:r>
            <a:endParaRPr lang="ru-RU" altLang="ru-RU" sz="2400" b="1" dirty="0"/>
          </a:p>
          <a:p>
            <a:pPr eaLnBrk="1" hangingPunct="1"/>
            <a:endParaRPr lang="ru-RU" altLang="ru-RU" sz="2400" b="1" dirty="0"/>
          </a:p>
          <a:p>
            <a:pPr eaLnBrk="1" hangingPunct="1"/>
            <a:r>
              <a:rPr lang="ru-RU" altLang="ru-RU" sz="2400" b="1" dirty="0"/>
              <a:t>1. </a:t>
            </a:r>
            <a:r>
              <a:rPr lang="ru-RU" altLang="ru-RU" sz="2400" b="1" dirty="0" err="1" smtClean="0">
                <a:solidFill>
                  <a:srgbClr val="FF0000"/>
                </a:solidFill>
              </a:rPr>
              <a:t>Метанды</a:t>
            </a:r>
            <a:r>
              <a:rPr lang="ru-RU" altLang="ru-RU" sz="2400" b="1" dirty="0" smtClean="0">
                <a:solidFill>
                  <a:srgbClr val="FF0000"/>
                </a:solidFill>
              </a:rPr>
              <a:t> </a:t>
            </a:r>
            <a:r>
              <a:rPr lang="ru-RU" altLang="ru-RU" sz="2400" b="1" dirty="0" err="1" smtClean="0">
                <a:solidFill>
                  <a:srgbClr val="FF0000"/>
                </a:solidFill>
              </a:rPr>
              <a:t>термиялық</a:t>
            </a:r>
            <a:r>
              <a:rPr lang="ru-RU" altLang="ru-RU" sz="2400" b="1" dirty="0" smtClean="0">
                <a:solidFill>
                  <a:srgbClr val="FF0000"/>
                </a:solidFill>
              </a:rPr>
              <a:t> </a:t>
            </a:r>
            <a:r>
              <a:rPr lang="ru-RU" altLang="ru-RU" sz="2400" b="1" dirty="0" err="1" smtClean="0">
                <a:solidFill>
                  <a:srgbClr val="FF0000"/>
                </a:solidFill>
              </a:rPr>
              <a:t>крекингілеу</a:t>
            </a:r>
            <a:r>
              <a:rPr lang="ru-RU" altLang="ru-RU" sz="2400" b="1" dirty="0" smtClean="0"/>
              <a:t>:</a:t>
            </a:r>
            <a:endParaRPr lang="ru-RU" altLang="ru-RU" sz="2400" b="1" dirty="0"/>
          </a:p>
          <a:p>
            <a:pPr eaLnBrk="1" hangingPunct="1"/>
            <a:r>
              <a:rPr lang="ru-RU" altLang="ru-RU" sz="2400" b="1" dirty="0"/>
              <a:t>           1500</a:t>
            </a:r>
            <a:r>
              <a:rPr lang="ru-RU" altLang="ru-RU" sz="2400" b="1" dirty="0">
                <a:sym typeface="Symbol" pitchFamily="18" charset="2"/>
              </a:rPr>
              <a:t></a:t>
            </a:r>
            <a:r>
              <a:rPr lang="ru-RU" altLang="ru-RU" sz="2400" b="1" dirty="0"/>
              <a:t>С</a:t>
            </a:r>
          </a:p>
          <a:p>
            <a:pPr eaLnBrk="1" hangingPunct="1"/>
            <a:r>
              <a:rPr lang="ru-RU" altLang="ru-RU" sz="2400" b="1" dirty="0"/>
              <a:t>2СН</a:t>
            </a:r>
            <a:r>
              <a:rPr lang="ru-RU" altLang="ru-RU" sz="2400" b="1" baseline="-25000" dirty="0"/>
              <a:t>4</a:t>
            </a:r>
            <a:r>
              <a:rPr lang="ru-RU" altLang="ru-RU" sz="2400" b="1" dirty="0"/>
              <a:t>   </a:t>
            </a:r>
            <a:r>
              <a:rPr lang="en-US" altLang="ru-RU" sz="2400" b="1" dirty="0">
                <a:sym typeface="Symbol" pitchFamily="18" charset="2"/>
              </a:rPr>
              <a:t></a:t>
            </a:r>
            <a:r>
              <a:rPr lang="ru-RU" altLang="ru-RU" sz="2400" b="1" dirty="0"/>
              <a:t>  С</a:t>
            </a:r>
            <a:r>
              <a:rPr lang="ru-RU" altLang="ru-RU" sz="2400" b="1" baseline="-25000" dirty="0"/>
              <a:t>2</a:t>
            </a:r>
            <a:r>
              <a:rPr lang="ru-RU" altLang="ru-RU" sz="2400" b="1" dirty="0"/>
              <a:t>Н</a:t>
            </a:r>
            <a:r>
              <a:rPr lang="ru-RU" altLang="ru-RU" sz="2400" b="1" baseline="-25000" dirty="0"/>
              <a:t>2</a:t>
            </a:r>
            <a:r>
              <a:rPr lang="ru-RU" altLang="ru-RU" sz="2400" b="1" dirty="0"/>
              <a:t>  +  3Н</a:t>
            </a:r>
            <a:r>
              <a:rPr lang="ru-RU" altLang="ru-RU" sz="2400" b="1" baseline="-25000" dirty="0"/>
              <a:t>2 </a:t>
            </a:r>
          </a:p>
          <a:p>
            <a:pPr eaLnBrk="1" hangingPunct="1"/>
            <a:endParaRPr lang="ru-RU" altLang="ru-RU" sz="2400" b="1" dirty="0"/>
          </a:p>
          <a:p>
            <a:pPr eaLnBrk="1" hangingPunct="1"/>
            <a:endParaRPr lang="ru-RU" altLang="ru-RU" sz="2400" b="1" dirty="0"/>
          </a:p>
          <a:p>
            <a:pPr eaLnBrk="1" hangingPunct="1"/>
            <a:endParaRPr lang="ru-RU" altLang="ru-RU" sz="2400" b="1" dirty="0"/>
          </a:p>
          <a:p>
            <a:pPr eaLnBrk="1" hangingPunct="1"/>
            <a:endParaRPr lang="ru-RU" altLang="ru-RU" sz="2400" b="1" dirty="0"/>
          </a:p>
          <a:p>
            <a:pPr eaLnBrk="1" hangingPunct="1"/>
            <a:r>
              <a:rPr lang="ru-RU" altLang="ru-RU" sz="2400" b="1" dirty="0"/>
              <a:t>2. </a:t>
            </a:r>
            <a:r>
              <a:rPr lang="ru-RU" altLang="ru-RU" sz="2400" b="1" dirty="0" smtClean="0">
                <a:solidFill>
                  <a:srgbClr val="CC3300"/>
                </a:solidFill>
              </a:rPr>
              <a:t>Кальций </a:t>
            </a:r>
            <a:r>
              <a:rPr lang="ru-RU" altLang="ru-RU" sz="2400" b="1" dirty="0" err="1" smtClean="0">
                <a:solidFill>
                  <a:srgbClr val="CC3300"/>
                </a:solidFill>
              </a:rPr>
              <a:t>карбидін</a:t>
            </a:r>
            <a:r>
              <a:rPr lang="ru-RU" altLang="ru-RU" sz="2400" b="1" dirty="0" smtClean="0">
                <a:solidFill>
                  <a:srgbClr val="CC3300"/>
                </a:solidFill>
              </a:rPr>
              <a:t> </a:t>
            </a:r>
            <a:r>
              <a:rPr lang="ru-RU" altLang="ru-RU" sz="2400" b="1" dirty="0" err="1" smtClean="0">
                <a:solidFill>
                  <a:srgbClr val="CC3300"/>
                </a:solidFill>
              </a:rPr>
              <a:t>гидролиздеу</a:t>
            </a:r>
            <a:r>
              <a:rPr lang="ru-RU" altLang="ru-RU" sz="2400" b="1" dirty="0" smtClean="0"/>
              <a:t>:</a:t>
            </a:r>
            <a:endParaRPr lang="en-US" altLang="ru-RU" sz="2400" b="1" dirty="0"/>
          </a:p>
          <a:p>
            <a:pPr eaLnBrk="1" hangingPunct="1"/>
            <a:r>
              <a:rPr lang="en-US" altLang="ru-RU" sz="2400" b="1" dirty="0"/>
              <a:t>CaC</a:t>
            </a:r>
            <a:r>
              <a:rPr lang="en-US" altLang="ru-RU" sz="2400" b="1" baseline="-25000" dirty="0"/>
              <a:t>2</a:t>
            </a:r>
            <a:r>
              <a:rPr lang="en-US" altLang="ru-RU" sz="2400" b="1" dirty="0"/>
              <a:t>  +  2H</a:t>
            </a:r>
            <a:r>
              <a:rPr lang="en-US" altLang="ru-RU" sz="2400" b="1" baseline="-25000" dirty="0"/>
              <a:t>2</a:t>
            </a:r>
            <a:r>
              <a:rPr lang="en-US" altLang="ru-RU" sz="2400" b="1" dirty="0"/>
              <a:t>O</a:t>
            </a:r>
            <a:r>
              <a:rPr lang="en-US" altLang="ru-RU" sz="2400" dirty="0"/>
              <a:t>  </a:t>
            </a:r>
            <a:r>
              <a:rPr lang="en-US" altLang="ru-RU" sz="2400" dirty="0">
                <a:sym typeface="Symbol" pitchFamily="18" charset="2"/>
              </a:rPr>
              <a:t></a:t>
            </a:r>
            <a:r>
              <a:rPr lang="en-US" altLang="ru-RU" sz="2400" b="1" dirty="0"/>
              <a:t>  </a:t>
            </a:r>
            <a:r>
              <a:rPr lang="en-US" altLang="ru-RU" sz="2400" b="1" dirty="0">
                <a:sym typeface="Symbol" pitchFamily="18" charset="2"/>
              </a:rPr>
              <a:t>C</a:t>
            </a:r>
            <a:r>
              <a:rPr lang="en-US" altLang="ru-RU" sz="2400" b="1" baseline="-25000" dirty="0">
                <a:sym typeface="Symbol" pitchFamily="18" charset="2"/>
              </a:rPr>
              <a:t>2</a:t>
            </a:r>
            <a:r>
              <a:rPr lang="en-US" altLang="ru-RU" sz="2400" b="1" dirty="0">
                <a:sym typeface="Symbol" pitchFamily="18" charset="2"/>
              </a:rPr>
              <a:t>H</a:t>
            </a:r>
            <a:r>
              <a:rPr lang="en-US" altLang="ru-RU" sz="2400" b="1" baseline="-25000" dirty="0">
                <a:sym typeface="Symbol" pitchFamily="18" charset="2"/>
              </a:rPr>
              <a:t>2</a:t>
            </a:r>
            <a:r>
              <a:rPr lang="en-US" altLang="ru-RU" sz="2400" b="1" dirty="0">
                <a:sym typeface="Symbol" pitchFamily="18" charset="2"/>
              </a:rPr>
              <a:t>  +  </a:t>
            </a:r>
            <a:r>
              <a:rPr lang="en-US" altLang="ru-RU" sz="2400" b="1" dirty="0" err="1">
                <a:sym typeface="Symbol" pitchFamily="18" charset="2"/>
              </a:rPr>
              <a:t>Ca</a:t>
            </a:r>
            <a:r>
              <a:rPr lang="en-US" altLang="ru-RU" sz="2400" b="1" dirty="0">
                <a:sym typeface="Symbol" pitchFamily="18" charset="2"/>
              </a:rPr>
              <a:t>(OH)</a:t>
            </a:r>
            <a:r>
              <a:rPr lang="en-US" altLang="ru-RU" sz="2400" b="1" baseline="-25000" dirty="0">
                <a:sym typeface="Symbol" pitchFamily="18" charset="2"/>
              </a:rPr>
              <a:t>2</a:t>
            </a:r>
          </a:p>
        </p:txBody>
      </p:sp>
      <p:sp>
        <p:nvSpPr>
          <p:cNvPr id="24579" name="WordArt 7"/>
          <p:cNvSpPr>
            <a:spLocks noChangeArrowheads="1" noChangeShapeType="1" noTextEdit="1"/>
          </p:cNvSpPr>
          <p:nvPr/>
        </p:nvSpPr>
        <p:spPr bwMode="auto">
          <a:xfrm>
            <a:off x="1476375" y="549275"/>
            <a:ext cx="6408738" cy="57626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ru-RU" sz="3600" b="1" i="1" kern="10" dirty="0" err="1" smtClean="0">
                <a:solidFill>
                  <a:srgbClr val="4C2B09"/>
                </a:solidFill>
                <a:effectLst>
                  <a:outerShdw dist="45791" dir="2021404" algn="ctr" rotWithShape="0">
                    <a:srgbClr val="B2B2B2">
                      <a:alpha val="79999"/>
                    </a:srgbClr>
                  </a:outerShdw>
                </a:effectLst>
                <a:latin typeface="Times New Roman"/>
                <a:cs typeface="Times New Roman"/>
              </a:rPr>
              <a:t>Алкиндердің</a:t>
            </a:r>
            <a:r>
              <a:rPr lang="ru-RU" sz="3600" b="1" i="1" kern="10" dirty="0" smtClean="0">
                <a:solidFill>
                  <a:srgbClr val="4C2B09"/>
                </a:solidFill>
                <a:effectLst>
                  <a:outerShdw dist="45791" dir="2021404" algn="ctr" rotWithShape="0">
                    <a:srgbClr val="B2B2B2">
                      <a:alpha val="79999"/>
                    </a:srgbClr>
                  </a:outerShdw>
                </a:effectLst>
                <a:latin typeface="Times New Roman"/>
                <a:cs typeface="Times New Roman"/>
              </a:rPr>
              <a:t> </a:t>
            </a:r>
            <a:r>
              <a:rPr lang="ru-RU" sz="3600" b="1" i="1" kern="10" dirty="0" err="1" smtClean="0">
                <a:solidFill>
                  <a:srgbClr val="4C2B09"/>
                </a:solidFill>
                <a:effectLst>
                  <a:outerShdw dist="45791" dir="2021404" algn="ctr" rotWithShape="0">
                    <a:srgbClr val="B2B2B2">
                      <a:alpha val="79999"/>
                    </a:srgbClr>
                  </a:outerShdw>
                </a:effectLst>
                <a:latin typeface="Times New Roman"/>
                <a:cs typeface="Times New Roman"/>
              </a:rPr>
              <a:t>алынуы</a:t>
            </a:r>
            <a:endParaRPr lang="ru-RU" sz="3600" b="1" i="1" kern="10" dirty="0">
              <a:solidFill>
                <a:srgbClr val="4C2B09"/>
              </a:solidFill>
              <a:effectLst>
                <a:outerShdw dist="45791" dir="2021404" algn="ctr" rotWithShape="0">
                  <a:srgbClr val="B2B2B2">
                    <a:alpha val="79999"/>
                  </a:srgbClr>
                </a:outerShdw>
              </a:effectLst>
              <a:latin typeface="Times New Roman"/>
              <a:cs typeface="Times New Roman"/>
            </a:endParaRPr>
          </a:p>
        </p:txBody>
      </p:sp>
      <p:pic>
        <p:nvPicPr>
          <p:cNvPr id="6" name="горение ацетилена.avi">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5786438" y="3143250"/>
            <a:ext cx="285750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1000" fill="hold"/>
                                        <p:tgtEl>
                                          <p:spTgt spid="3076"/>
                                        </p:tgtEl>
                                        <p:attrNameLst>
                                          <p:attrName>ppt_w</p:attrName>
                                        </p:attrNameLst>
                                      </p:cBhvr>
                                      <p:tavLst>
                                        <p:tav tm="0">
                                          <p:val>
                                            <p:strVal val="#ppt_w*0.70"/>
                                          </p:val>
                                        </p:tav>
                                        <p:tav tm="100000">
                                          <p:val>
                                            <p:strVal val="#ppt_w"/>
                                          </p:val>
                                        </p:tav>
                                      </p:tavLst>
                                    </p:anim>
                                    <p:anim calcmode="lin" valueType="num">
                                      <p:cBhvr>
                                        <p:cTn id="8" dur="1000" fill="hold"/>
                                        <p:tgtEl>
                                          <p:spTgt spid="3076"/>
                                        </p:tgtEl>
                                        <p:attrNameLst>
                                          <p:attrName>ppt_h</p:attrName>
                                        </p:attrNameLst>
                                      </p:cBhvr>
                                      <p:tavLst>
                                        <p:tav tm="0">
                                          <p:val>
                                            <p:strVal val="#ppt_h"/>
                                          </p:val>
                                        </p:tav>
                                        <p:tav tm="100000">
                                          <p:val>
                                            <p:strVal val="#ppt_h"/>
                                          </p:val>
                                        </p:tav>
                                      </p:tavLst>
                                    </p:anim>
                                    <p:animEffect transition="in" filter="fade">
                                      <p:cBhvr>
                                        <p:cTn id="9" dur="10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 restart="whenNotActive" fill="hold" evtFilter="cancelBubble" nodeType="interactiveSeq">
                <p:stCondLst>
                  <p:cond evt="onClick" delay="0">
                    <p:tgtEl>
                      <p:spTgt spid="6"/>
                    </p:tgtEl>
                  </p:cond>
                </p:stCondLst>
                <p:endSync evt="end" delay="0">
                  <p:rtn val="all"/>
                </p:endSync>
                <p:childTnLst>
                  <p:par>
                    <p:cTn id="11" fill="hold" nodeType="clickPar">
                      <p:stCondLst>
                        <p:cond delay="0"/>
                      </p:stCondLst>
                      <p:childTnLst>
                        <p:par>
                          <p:cTn id="12" fill="hold" nodeType="withGroup">
                            <p:stCondLst>
                              <p:cond delay="0"/>
                            </p:stCondLst>
                            <p:childTnLst>
                              <p:par>
                                <p:cTn id="13" presetID="2" presetClass="mediacall" presetSubtype="0" fill="hold" nodeType="clickEffect">
                                  <p:stCondLst>
                                    <p:cond delay="0"/>
                                  </p:stCondLst>
                                  <p:childTnLst>
                                    <p:cmd type="call" cmd="togglePause">
                                      <p:cBhvr>
                                        <p:cTn id="14" dur="1" fill="hold"/>
                                        <p:tgtEl>
                                          <p:spTgt spid="6"/>
                                        </p:tgtEl>
                                      </p:cBhvr>
                                    </p:cmd>
                                  </p:childTnLst>
                                </p:cTn>
                              </p:par>
                            </p:childTnLst>
                          </p:cTn>
                        </p:par>
                      </p:childTnLst>
                    </p:cTn>
                  </p:par>
                </p:childTnLst>
              </p:cTn>
              <p:nextCondLst>
                <p:cond evt="onClick" delay="0">
                  <p:tgtEl>
                    <p:spTgt spid="6"/>
                  </p:tgtEl>
                </p:cond>
              </p:nextCondLst>
            </p:seq>
            <p:video fullScrn="1">
              <p:cMediaNode>
                <p:cTn id="15" fill="remove" display="0">
                  <p:stCondLst>
                    <p:cond delay="indefinite"/>
                  </p:stCondLst>
                  <p:endCondLst>
                    <p:cond evt="onNext" delay="0">
                      <p:tgtEl>
                        <p:sldTgt/>
                      </p:tgtEl>
                    </p:cond>
                    <p:cond evt="onPrev" delay="0">
                      <p:tgtEl>
                        <p:sldTgt/>
                      </p:tgtEl>
                    </p:cond>
                  </p:endCondLst>
                </p:cTn>
                <p:tgtEl>
                  <p:spTgt spid="6"/>
                </p:tgtEl>
              </p:cMediaNode>
            </p:video>
          </p:childTnLst>
        </p:cTn>
      </p:par>
    </p:tnLst>
    <p:bldLst>
      <p:bldP spid="307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ru-RU" b="1" i="1" spc="300" dirty="0" err="1" smtClean="0">
                <a:solidFill>
                  <a:schemeClr val="tx2">
                    <a:lumMod val="90000"/>
                    <a:lumOff val="10000"/>
                  </a:schemeClr>
                </a:solidFill>
                <a:effectLst>
                  <a:outerShdw blurRad="38100" dist="38100" dir="2700000" algn="tl">
                    <a:srgbClr val="000000">
                      <a:alpha val="43137"/>
                    </a:srgbClr>
                  </a:outerShdw>
                </a:effectLst>
              </a:rPr>
              <a:t>Алкиндердің</a:t>
            </a:r>
            <a:r>
              <a:rPr lang="ru-RU" b="1" i="1" spc="300" dirty="0" smtClean="0">
                <a:solidFill>
                  <a:schemeClr val="tx2">
                    <a:lumMod val="90000"/>
                    <a:lumOff val="10000"/>
                  </a:schemeClr>
                </a:solidFill>
                <a:effectLst>
                  <a:outerShdw blurRad="38100" dist="38100" dir="2700000" algn="tl">
                    <a:srgbClr val="000000">
                      <a:alpha val="43137"/>
                    </a:srgbClr>
                  </a:outerShdw>
                </a:effectLst>
              </a:rPr>
              <a:t> </a:t>
            </a:r>
            <a:r>
              <a:rPr lang="ru-RU" b="1" i="1" spc="300" dirty="0" err="1" smtClean="0">
                <a:solidFill>
                  <a:schemeClr val="tx2">
                    <a:lumMod val="90000"/>
                    <a:lumOff val="10000"/>
                  </a:schemeClr>
                </a:solidFill>
                <a:effectLst>
                  <a:outerShdw blurRad="38100" dist="38100" dir="2700000" algn="tl">
                    <a:srgbClr val="000000">
                      <a:alpha val="43137"/>
                    </a:srgbClr>
                  </a:outerShdw>
                </a:effectLst>
              </a:rPr>
              <a:t>химиялық</a:t>
            </a:r>
            <a:r>
              <a:rPr lang="ru-RU" b="1" i="1" spc="300" dirty="0" smtClean="0">
                <a:solidFill>
                  <a:schemeClr val="tx2">
                    <a:lumMod val="90000"/>
                    <a:lumOff val="10000"/>
                  </a:schemeClr>
                </a:solidFill>
                <a:effectLst>
                  <a:outerShdw blurRad="38100" dist="38100" dir="2700000" algn="tl">
                    <a:srgbClr val="000000">
                      <a:alpha val="43137"/>
                    </a:srgbClr>
                  </a:outerShdw>
                </a:effectLst>
              </a:rPr>
              <a:t> </a:t>
            </a:r>
            <a:r>
              <a:rPr lang="ru-RU" b="1" i="1" spc="300" dirty="0" err="1" smtClean="0">
                <a:solidFill>
                  <a:schemeClr val="tx2">
                    <a:lumMod val="90000"/>
                    <a:lumOff val="10000"/>
                  </a:schemeClr>
                </a:solidFill>
                <a:effectLst>
                  <a:outerShdw blurRad="38100" dist="38100" dir="2700000" algn="tl">
                    <a:srgbClr val="000000">
                      <a:alpha val="43137"/>
                    </a:srgbClr>
                  </a:outerShdw>
                </a:effectLst>
              </a:rPr>
              <a:t>қасиеттері</a:t>
            </a:r>
            <a:endParaRPr lang="ru-RU" b="1" i="1" spc="300" dirty="0" smtClean="0">
              <a:solidFill>
                <a:schemeClr val="tx2">
                  <a:lumMod val="90000"/>
                  <a:lumOff val="10000"/>
                </a:schemeClr>
              </a:solidFill>
              <a:effectLst>
                <a:outerShdw blurRad="38100" dist="38100" dir="2700000" algn="tl">
                  <a:srgbClr val="000000">
                    <a:alpha val="43137"/>
                  </a:srgbClr>
                </a:outerShdw>
              </a:effectLst>
            </a:endParaRPr>
          </a:p>
        </p:txBody>
      </p:sp>
      <p:sp>
        <p:nvSpPr>
          <p:cNvPr id="25603" name="Rectangle 3"/>
          <p:cNvSpPr>
            <a:spLocks noGrp="1" noChangeArrowheads="1"/>
          </p:cNvSpPr>
          <p:nvPr>
            <p:ph idx="1"/>
          </p:nvPr>
        </p:nvSpPr>
        <p:spPr/>
        <p:txBody>
          <a:bodyPr anchor="ctr"/>
          <a:lstStyle/>
          <a:p>
            <a:pPr eaLnBrk="1" hangingPunct="1"/>
            <a:r>
              <a:rPr lang="ru-RU" altLang="ru-RU" dirty="0" err="1" smtClean="0"/>
              <a:t>Ацетиленнің</a:t>
            </a:r>
            <a:r>
              <a:rPr lang="ru-RU" altLang="ru-RU" dirty="0" smtClean="0"/>
              <a:t> </a:t>
            </a:r>
            <a:r>
              <a:rPr lang="ru-RU" altLang="ru-RU" dirty="0" err="1" smtClean="0"/>
              <a:t>және</a:t>
            </a:r>
            <a:r>
              <a:rPr lang="ru-RU" altLang="ru-RU" dirty="0" smtClean="0"/>
              <a:t> </a:t>
            </a:r>
            <a:r>
              <a:rPr lang="ru-RU" altLang="ru-RU" dirty="0" err="1" smtClean="0"/>
              <a:t>оның</a:t>
            </a:r>
            <a:r>
              <a:rPr lang="ru-RU" altLang="ru-RU" dirty="0" smtClean="0"/>
              <a:t> </a:t>
            </a:r>
            <a:r>
              <a:rPr lang="ru-RU" altLang="ru-RU" dirty="0" err="1" smtClean="0"/>
              <a:t>гомологтарының</a:t>
            </a:r>
            <a:r>
              <a:rPr lang="ru-RU" altLang="ru-RU" dirty="0" smtClean="0"/>
              <a:t> </a:t>
            </a:r>
            <a:r>
              <a:rPr lang="ru-RU" altLang="ru-RU" dirty="0" err="1" smtClean="0"/>
              <a:t>химиялық</a:t>
            </a:r>
            <a:r>
              <a:rPr lang="ru-RU" altLang="ru-RU" dirty="0" smtClean="0"/>
              <a:t>  </a:t>
            </a:r>
            <a:r>
              <a:rPr lang="ru-RU" altLang="ru-RU" dirty="0" err="1" smtClean="0"/>
              <a:t>қасиеттері</a:t>
            </a:r>
            <a:r>
              <a:rPr lang="ru-RU" altLang="ru-RU" dirty="0" smtClean="0"/>
              <a:t> </a:t>
            </a:r>
            <a:r>
              <a:rPr lang="ru-RU" altLang="ru-RU" dirty="0" err="1" smtClean="0"/>
              <a:t>олардың</a:t>
            </a:r>
            <a:r>
              <a:rPr lang="ru-RU" altLang="ru-RU" dirty="0" smtClean="0"/>
              <a:t> </a:t>
            </a:r>
            <a:r>
              <a:rPr lang="ru-RU" altLang="ru-RU" dirty="0" err="1" smtClean="0"/>
              <a:t>үш</a:t>
            </a:r>
            <a:r>
              <a:rPr lang="ru-RU" altLang="ru-RU" dirty="0" smtClean="0"/>
              <a:t> </a:t>
            </a:r>
            <a:r>
              <a:rPr lang="ru-RU" altLang="ru-RU" dirty="0" err="1" smtClean="0"/>
              <a:t>еселі</a:t>
            </a:r>
            <a:r>
              <a:rPr lang="ru-RU" altLang="ru-RU" dirty="0" smtClean="0"/>
              <a:t> </a:t>
            </a:r>
            <a:r>
              <a:rPr lang="ru-RU" altLang="ru-RU" dirty="0" err="1" smtClean="0"/>
              <a:t>байланыстарына</a:t>
            </a:r>
            <a:r>
              <a:rPr lang="ru-RU" altLang="ru-RU" dirty="0" smtClean="0"/>
              <a:t> </a:t>
            </a:r>
            <a:r>
              <a:rPr lang="ru-RU" altLang="ru-RU" dirty="0" err="1" smtClean="0"/>
              <a:t>қатысты</a:t>
            </a:r>
            <a:r>
              <a:rPr lang="ru-RU" altLang="ru-RU" dirty="0" smtClean="0"/>
              <a:t> </a:t>
            </a:r>
            <a:r>
              <a:rPr lang="ru-RU" altLang="ru-RU" dirty="0" err="1" smtClean="0"/>
              <a:t>анықталады</a:t>
            </a:r>
            <a:r>
              <a:rPr lang="ru-RU" altLang="ru-RU" dirty="0" smtClean="0"/>
              <a:t>.  </a:t>
            </a:r>
            <a:r>
              <a:rPr lang="ru-RU" altLang="ru-RU" dirty="0" err="1" smtClean="0"/>
              <a:t>Негізінен</a:t>
            </a:r>
            <a:r>
              <a:rPr lang="ru-RU" altLang="ru-RU" dirty="0" smtClean="0"/>
              <a:t> </a:t>
            </a:r>
            <a:r>
              <a:rPr lang="ru-RU" altLang="ru-RU" dirty="0" err="1" smtClean="0"/>
              <a:t>алкиндерді</a:t>
            </a:r>
            <a:r>
              <a:rPr lang="ru-RU" altLang="ru-RU" dirty="0" smtClean="0"/>
              <a:t> </a:t>
            </a:r>
            <a:r>
              <a:rPr lang="ru-RU" altLang="ru-RU" dirty="0" err="1" smtClean="0"/>
              <a:t>қосылу</a:t>
            </a:r>
            <a:r>
              <a:rPr lang="ru-RU" altLang="ru-RU" dirty="0" smtClean="0"/>
              <a:t> </a:t>
            </a:r>
            <a:r>
              <a:rPr lang="ru-RU" altLang="ru-RU" dirty="0" err="1" smtClean="0"/>
              <a:t>реакциялары</a:t>
            </a:r>
            <a:r>
              <a:rPr lang="ru-RU" altLang="ru-RU" dirty="0" smtClean="0"/>
              <a:t> </a:t>
            </a:r>
            <a:r>
              <a:rPr lang="ru-RU" altLang="ru-RU" dirty="0" err="1" smtClean="0"/>
              <a:t>тән</a:t>
            </a:r>
            <a:r>
              <a:rPr lang="ru-RU" altLang="ru-RU" dirty="0" smtClean="0"/>
              <a:t>.</a:t>
            </a:r>
          </a:p>
        </p:txBody>
      </p:sp>
    </p:spTree>
  </p:cSld>
  <p:clrMapOvr>
    <a:masterClrMapping/>
  </p:clrMapOvr>
  <p:transition spd="med">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116013" y="549275"/>
            <a:ext cx="7793037" cy="863600"/>
          </a:xfrm>
        </p:spPr>
        <p:txBody>
          <a:bodyPr/>
          <a:lstStyle/>
          <a:p>
            <a:pPr eaLnBrk="1" hangingPunct="1">
              <a:defRPr/>
            </a:pPr>
            <a:r>
              <a:rPr lang="ru-RU" b="1" i="1" spc="300" dirty="0" err="1" smtClean="0">
                <a:solidFill>
                  <a:schemeClr val="tx2">
                    <a:lumMod val="90000"/>
                    <a:lumOff val="10000"/>
                  </a:schemeClr>
                </a:solidFill>
              </a:rPr>
              <a:t>Қосылу</a:t>
            </a:r>
            <a:r>
              <a:rPr lang="ru-RU" b="1" i="1" spc="300" dirty="0" smtClean="0">
                <a:solidFill>
                  <a:schemeClr val="tx2">
                    <a:lumMod val="90000"/>
                    <a:lumOff val="10000"/>
                  </a:schemeClr>
                </a:solidFill>
              </a:rPr>
              <a:t> </a:t>
            </a:r>
            <a:r>
              <a:rPr lang="ru-RU" b="1" i="1" spc="300" dirty="0" err="1" smtClean="0">
                <a:solidFill>
                  <a:schemeClr val="tx2">
                    <a:lumMod val="90000"/>
                    <a:lumOff val="10000"/>
                  </a:schemeClr>
                </a:solidFill>
              </a:rPr>
              <a:t>реакциялары</a:t>
            </a:r>
            <a:endParaRPr lang="ru-RU" b="1" i="1" spc="300" dirty="0" smtClean="0">
              <a:solidFill>
                <a:schemeClr val="tx2">
                  <a:lumMod val="90000"/>
                  <a:lumOff val="10000"/>
                </a:schemeClr>
              </a:solidFill>
            </a:endParaRPr>
          </a:p>
        </p:txBody>
      </p:sp>
      <p:sp>
        <p:nvSpPr>
          <p:cNvPr id="26627" name="Rectangle 3"/>
          <p:cNvSpPr>
            <a:spLocks noGrp="1" noChangeArrowheads="1"/>
          </p:cNvSpPr>
          <p:nvPr>
            <p:ph type="body" sz="half" idx="1"/>
          </p:nvPr>
        </p:nvSpPr>
        <p:spPr>
          <a:xfrm>
            <a:off x="1182688" y="1628775"/>
            <a:ext cx="7061200" cy="1295400"/>
          </a:xfrm>
        </p:spPr>
        <p:txBody>
          <a:bodyPr/>
          <a:lstStyle/>
          <a:p>
            <a:pPr eaLnBrk="1" hangingPunct="1"/>
            <a:r>
              <a:rPr lang="ru-RU" altLang="ru-RU" sz="2800" dirty="0" smtClean="0"/>
              <a:t>1. </a:t>
            </a:r>
            <a:r>
              <a:rPr lang="ru-RU" altLang="ru-RU" sz="2800" dirty="0" err="1" smtClean="0"/>
              <a:t>Галогендену</a:t>
            </a:r>
            <a:endParaRPr lang="ru-RU" altLang="ru-RU" sz="2800" dirty="0" smtClean="0"/>
          </a:p>
          <a:p>
            <a:pPr algn="just" eaLnBrk="1" hangingPunct="1">
              <a:buFontTx/>
              <a:buNone/>
            </a:pPr>
            <a:r>
              <a:rPr lang="ru-RU" altLang="ru-RU" sz="2800" dirty="0" smtClean="0"/>
              <a:t>    </a:t>
            </a:r>
            <a:r>
              <a:rPr lang="ru-RU" altLang="ru-RU" sz="2800" dirty="0" err="1" smtClean="0"/>
              <a:t>Бромды</a:t>
            </a:r>
            <a:r>
              <a:rPr lang="ru-RU" altLang="ru-RU" sz="2800" dirty="0" smtClean="0"/>
              <a:t> суды </a:t>
            </a:r>
            <a:r>
              <a:rPr lang="ru-RU" altLang="ru-RU" sz="2800" dirty="0" err="1" smtClean="0"/>
              <a:t>түссіздендіреді</a:t>
            </a:r>
            <a:r>
              <a:rPr lang="ru-RU" altLang="ru-RU" sz="2800" dirty="0" smtClean="0"/>
              <a:t> (</a:t>
            </a:r>
            <a:r>
              <a:rPr lang="ru-RU" altLang="ru-RU" sz="2800" dirty="0" err="1" smtClean="0"/>
              <a:t>сапалық</a:t>
            </a:r>
            <a:r>
              <a:rPr lang="ru-RU" altLang="ru-RU" sz="2800" dirty="0" smtClean="0"/>
              <a:t> </a:t>
            </a:r>
            <a:r>
              <a:rPr lang="ru-RU" altLang="ru-RU" sz="2800" dirty="0" err="1" smtClean="0"/>
              <a:t>реакциясы</a:t>
            </a:r>
            <a:r>
              <a:rPr lang="ru-RU" altLang="ru-RU" sz="2800" dirty="0" smtClean="0"/>
              <a:t>)</a:t>
            </a:r>
          </a:p>
        </p:txBody>
      </p:sp>
      <p:pic>
        <p:nvPicPr>
          <p:cNvPr id="5" name="с бромной водой.avi">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3143250" y="3929063"/>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051720" y="3284984"/>
            <a:ext cx="5256584" cy="369332"/>
          </a:xfrm>
          <a:prstGeom prst="rect">
            <a:avLst/>
          </a:prstGeom>
          <a:noFill/>
        </p:spPr>
        <p:txBody>
          <a:bodyPr wrap="square" rtlCol="0">
            <a:spAutoFit/>
          </a:bodyPr>
          <a:lstStyle/>
          <a:p>
            <a:r>
              <a:rPr lang="en-US" altLang="ru-RU" b="1" dirty="0"/>
              <a:t>HC</a:t>
            </a:r>
            <a:r>
              <a:rPr lang="en-US" altLang="ru-RU" b="1" dirty="0">
                <a:sym typeface="Symbol" pitchFamily="18" charset="2"/>
              </a:rPr>
              <a:t></a:t>
            </a:r>
            <a:r>
              <a:rPr lang="en-US" altLang="ru-RU" b="1" dirty="0"/>
              <a:t>CH</a:t>
            </a:r>
            <a:r>
              <a:rPr lang="ru-RU" altLang="ru-RU" b="1" dirty="0"/>
              <a:t>  +  </a:t>
            </a:r>
            <a:r>
              <a:rPr lang="en-US" altLang="ru-RU" b="1" dirty="0" smtClean="0"/>
              <a:t>Br2</a:t>
            </a:r>
            <a:r>
              <a:rPr lang="ru-RU" altLang="ru-RU" b="1" dirty="0" smtClean="0"/>
              <a:t>  </a:t>
            </a:r>
            <a:r>
              <a:rPr lang="en-US" altLang="ru-RU" b="1" dirty="0">
                <a:sym typeface="Symbol" pitchFamily="18" charset="2"/>
              </a:rPr>
              <a:t></a:t>
            </a:r>
            <a:r>
              <a:rPr lang="ru-RU" altLang="ru-RU" b="1" dirty="0"/>
              <a:t>  </a:t>
            </a:r>
            <a:r>
              <a:rPr lang="en-US" altLang="ru-RU" b="1" dirty="0" smtClean="0"/>
              <a:t>CH2Br=CH2</a:t>
            </a:r>
            <a:r>
              <a:rPr lang="ru-RU" altLang="ru-RU" b="1" dirty="0" smtClean="0"/>
              <a:t> </a:t>
            </a:r>
            <a:r>
              <a:rPr lang="en-US" altLang="ru-RU" b="1" dirty="0" smtClean="0"/>
              <a:t>Br</a:t>
            </a:r>
            <a:r>
              <a:rPr lang="ru-RU" altLang="ru-RU" b="1" dirty="0" smtClean="0"/>
              <a:t> </a:t>
            </a:r>
            <a:endParaRPr lang="ru-RU" dirty="0"/>
          </a:p>
        </p:txBody>
      </p:sp>
    </p:spTree>
  </p:cSld>
  <p:clrMapOvr>
    <a:masterClrMapping/>
  </p:clrMapOvr>
  <p:transition spd="med">
    <p:strips/>
  </p:transition>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fullScrn="1">
              <p:cMediaNode>
                <p:cTn id="7" fill="remove"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p:cNvSpPr>
            <a:spLocks noGrp="1" noChangeArrowheads="1"/>
          </p:cNvSpPr>
          <p:nvPr>
            <p:ph idx="1"/>
          </p:nvPr>
        </p:nvSpPr>
        <p:spPr>
          <a:xfrm>
            <a:off x="1115616" y="2204864"/>
            <a:ext cx="7772400" cy="1512888"/>
          </a:xfrm>
        </p:spPr>
        <p:txBody>
          <a:bodyPr/>
          <a:lstStyle/>
          <a:p>
            <a:pPr eaLnBrk="1" hangingPunct="1">
              <a:lnSpc>
                <a:spcPct val="90000"/>
              </a:lnSpc>
            </a:pPr>
            <a:r>
              <a:rPr lang="ru-RU" altLang="ru-RU" sz="2800" dirty="0" smtClean="0"/>
              <a:t>2. </a:t>
            </a:r>
            <a:r>
              <a:rPr lang="ru-RU" altLang="ru-RU" sz="2800" dirty="0" err="1" smtClean="0"/>
              <a:t>Гидрогалогендену</a:t>
            </a:r>
            <a:r>
              <a:rPr lang="kk-KZ" altLang="ru-RU" sz="2800" dirty="0" smtClean="0"/>
              <a:t>:</a:t>
            </a:r>
          </a:p>
          <a:p>
            <a:pPr marL="0" indent="0" eaLnBrk="1" hangingPunct="1">
              <a:lnSpc>
                <a:spcPct val="90000"/>
              </a:lnSpc>
              <a:buNone/>
            </a:pPr>
            <a:r>
              <a:rPr lang="kk-KZ" altLang="ru-RU" sz="2400" b="1" dirty="0" smtClean="0"/>
              <a:t>                                   </a:t>
            </a:r>
            <a:r>
              <a:rPr lang="en-US" altLang="ru-RU" sz="2400" b="1" dirty="0" smtClean="0"/>
              <a:t>HC</a:t>
            </a:r>
            <a:r>
              <a:rPr lang="en-US" altLang="ru-RU" sz="2400" b="1" dirty="0">
                <a:sym typeface="Symbol" pitchFamily="18" charset="2"/>
              </a:rPr>
              <a:t></a:t>
            </a:r>
            <a:r>
              <a:rPr lang="en-US" altLang="ru-RU" sz="2400" b="1" dirty="0"/>
              <a:t>CH</a:t>
            </a:r>
            <a:r>
              <a:rPr lang="ru-RU" altLang="ru-RU" sz="2400" b="1" dirty="0"/>
              <a:t>  +  </a:t>
            </a:r>
            <a:r>
              <a:rPr lang="ru-RU" altLang="ru-RU" sz="2400" b="1" dirty="0" smtClean="0"/>
              <a:t>Н</a:t>
            </a:r>
            <a:r>
              <a:rPr lang="en-US" altLang="ru-RU" sz="2400" b="1" dirty="0" smtClean="0"/>
              <a:t>Br</a:t>
            </a:r>
            <a:r>
              <a:rPr lang="en-US" altLang="ru-RU" sz="2400" b="1" dirty="0" smtClean="0">
                <a:sym typeface="Symbol" pitchFamily="18" charset="2"/>
              </a:rPr>
              <a:t></a:t>
            </a:r>
            <a:r>
              <a:rPr lang="ru-RU" altLang="ru-RU" sz="2400" b="1" dirty="0" smtClean="0"/>
              <a:t>  </a:t>
            </a:r>
            <a:r>
              <a:rPr lang="en-US" altLang="ru-RU" sz="2400" b="1" dirty="0" smtClean="0"/>
              <a:t>CH2=</a:t>
            </a:r>
            <a:r>
              <a:rPr lang="en-US" altLang="ru-RU" sz="2400" b="1" dirty="0" err="1" smtClean="0"/>
              <a:t>CHBr</a:t>
            </a:r>
            <a:r>
              <a:rPr lang="ru-RU" altLang="ru-RU" sz="2400" b="1" dirty="0" smtClean="0"/>
              <a:t> </a:t>
            </a:r>
            <a:endParaRPr lang="ru-RU" sz="2400" dirty="0"/>
          </a:p>
          <a:p>
            <a:pPr eaLnBrk="1" hangingPunct="1">
              <a:lnSpc>
                <a:spcPct val="90000"/>
              </a:lnSpc>
            </a:pPr>
            <a:r>
              <a:rPr lang="ru-RU" altLang="ru-RU" sz="2800" dirty="0" smtClean="0"/>
              <a:t>3</a:t>
            </a:r>
            <a:r>
              <a:rPr lang="ru-RU" altLang="ru-RU" sz="2800" dirty="0" smtClean="0"/>
              <a:t>. </a:t>
            </a:r>
            <a:r>
              <a:rPr lang="ru-RU" altLang="ru-RU" sz="2800" dirty="0" err="1" smtClean="0"/>
              <a:t>Гидрлену</a:t>
            </a:r>
            <a:r>
              <a:rPr lang="ru-RU" altLang="ru-RU" sz="2800" dirty="0"/>
              <a:t>:</a:t>
            </a:r>
            <a:r>
              <a:rPr lang="ru-RU" altLang="ru-RU" sz="2800" dirty="0" smtClean="0"/>
              <a:t>                </a:t>
            </a:r>
            <a:r>
              <a:rPr lang="kk-KZ" sz="2800" dirty="0" smtClean="0">
                <a:solidFill>
                  <a:srgbClr val="002060"/>
                </a:solidFill>
              </a:rPr>
              <a:t>С</a:t>
            </a:r>
            <a:r>
              <a:rPr lang="kk-KZ" sz="2800" baseline="-25000" dirty="0" smtClean="0">
                <a:solidFill>
                  <a:srgbClr val="002060"/>
                </a:solidFill>
              </a:rPr>
              <a:t>2</a:t>
            </a:r>
            <a:r>
              <a:rPr lang="kk-KZ" sz="2800" dirty="0" smtClean="0">
                <a:solidFill>
                  <a:srgbClr val="002060"/>
                </a:solidFill>
              </a:rPr>
              <a:t>Н</a:t>
            </a:r>
            <a:r>
              <a:rPr lang="kk-KZ" sz="2800" baseline="-25000" dirty="0" smtClean="0">
                <a:solidFill>
                  <a:srgbClr val="002060"/>
                </a:solidFill>
              </a:rPr>
              <a:t>2</a:t>
            </a:r>
            <a:r>
              <a:rPr lang="kk-KZ" sz="2800" dirty="0" smtClean="0">
                <a:solidFill>
                  <a:srgbClr val="002060"/>
                </a:solidFill>
              </a:rPr>
              <a:t> </a:t>
            </a:r>
            <a:r>
              <a:rPr lang="kk-KZ" sz="2800" dirty="0">
                <a:solidFill>
                  <a:srgbClr val="002060"/>
                </a:solidFill>
              </a:rPr>
              <a:t>+ Н</a:t>
            </a:r>
            <a:r>
              <a:rPr lang="kk-KZ" sz="2800" baseline="-25000" dirty="0">
                <a:solidFill>
                  <a:srgbClr val="002060"/>
                </a:solidFill>
              </a:rPr>
              <a:t>2</a:t>
            </a:r>
            <a:r>
              <a:rPr lang="kk-KZ" sz="2800" dirty="0">
                <a:solidFill>
                  <a:srgbClr val="002060"/>
                </a:solidFill>
              </a:rPr>
              <a:t> → С</a:t>
            </a:r>
            <a:r>
              <a:rPr lang="kk-KZ" sz="2800" baseline="-25000" dirty="0">
                <a:solidFill>
                  <a:srgbClr val="002060"/>
                </a:solidFill>
              </a:rPr>
              <a:t>2</a:t>
            </a:r>
            <a:r>
              <a:rPr lang="kk-KZ" sz="2800" dirty="0">
                <a:solidFill>
                  <a:srgbClr val="002060"/>
                </a:solidFill>
              </a:rPr>
              <a:t>Н</a:t>
            </a:r>
            <a:r>
              <a:rPr lang="kk-KZ" sz="2800" baseline="-25000" dirty="0">
                <a:solidFill>
                  <a:srgbClr val="002060"/>
                </a:solidFill>
              </a:rPr>
              <a:t>4</a:t>
            </a:r>
            <a:r>
              <a:rPr lang="kk-KZ" sz="2800" dirty="0">
                <a:solidFill>
                  <a:srgbClr val="002060"/>
                </a:solidFill>
              </a:rPr>
              <a:t> </a:t>
            </a:r>
            <a:endParaRPr lang="ru-RU" altLang="ru-RU" sz="2800" dirty="0" smtClean="0"/>
          </a:p>
          <a:p>
            <a:pPr eaLnBrk="1" hangingPunct="1">
              <a:lnSpc>
                <a:spcPct val="90000"/>
              </a:lnSpc>
            </a:pPr>
            <a:r>
              <a:rPr lang="ru-RU" altLang="ru-RU" sz="2800" dirty="0" smtClean="0"/>
              <a:t>4. </a:t>
            </a:r>
            <a:r>
              <a:rPr lang="ru-RU" altLang="ru-RU" sz="2800" dirty="0" err="1" smtClean="0"/>
              <a:t>Гидратациялану</a:t>
            </a:r>
            <a:r>
              <a:rPr lang="ru-RU" altLang="ru-RU" sz="2800" dirty="0" smtClean="0"/>
              <a:t>:   </a:t>
            </a:r>
            <a:r>
              <a:rPr lang="kk-KZ" sz="2800" dirty="0" smtClean="0">
                <a:solidFill>
                  <a:srgbClr val="002060"/>
                </a:solidFill>
              </a:rPr>
              <a:t>С</a:t>
            </a:r>
            <a:r>
              <a:rPr lang="kk-KZ" sz="2800" baseline="-25000" dirty="0" smtClean="0">
                <a:solidFill>
                  <a:srgbClr val="002060"/>
                </a:solidFill>
              </a:rPr>
              <a:t>2</a:t>
            </a:r>
            <a:r>
              <a:rPr lang="kk-KZ" sz="2800" dirty="0" smtClean="0">
                <a:solidFill>
                  <a:srgbClr val="002060"/>
                </a:solidFill>
              </a:rPr>
              <a:t>Н</a:t>
            </a:r>
            <a:r>
              <a:rPr lang="kk-KZ" sz="2800" baseline="-25000" dirty="0" smtClean="0">
                <a:solidFill>
                  <a:srgbClr val="002060"/>
                </a:solidFill>
              </a:rPr>
              <a:t>2</a:t>
            </a:r>
            <a:r>
              <a:rPr lang="kk-KZ" sz="2800" dirty="0" smtClean="0">
                <a:solidFill>
                  <a:srgbClr val="002060"/>
                </a:solidFill>
              </a:rPr>
              <a:t> </a:t>
            </a:r>
            <a:r>
              <a:rPr lang="kk-KZ" sz="2800" dirty="0">
                <a:solidFill>
                  <a:srgbClr val="002060"/>
                </a:solidFill>
              </a:rPr>
              <a:t>+ Н</a:t>
            </a:r>
            <a:r>
              <a:rPr lang="kk-KZ" sz="2800" baseline="-25000" dirty="0">
                <a:solidFill>
                  <a:srgbClr val="002060"/>
                </a:solidFill>
              </a:rPr>
              <a:t>2</a:t>
            </a:r>
            <a:r>
              <a:rPr lang="kk-KZ" sz="2800" dirty="0">
                <a:solidFill>
                  <a:srgbClr val="002060"/>
                </a:solidFill>
              </a:rPr>
              <a:t>О → СН</a:t>
            </a:r>
            <a:r>
              <a:rPr lang="kk-KZ" sz="2800" baseline="-25000" dirty="0">
                <a:solidFill>
                  <a:srgbClr val="002060"/>
                </a:solidFill>
              </a:rPr>
              <a:t>3</a:t>
            </a:r>
            <a:r>
              <a:rPr lang="kk-KZ" sz="2800" dirty="0">
                <a:solidFill>
                  <a:srgbClr val="002060"/>
                </a:solidFill>
              </a:rPr>
              <a:t>СОН – </a:t>
            </a:r>
            <a:r>
              <a:rPr lang="kk-KZ" sz="2800" dirty="0" smtClean="0">
                <a:solidFill>
                  <a:srgbClr val="002060"/>
                </a:solidFill>
              </a:rPr>
              <a:t>   </a:t>
            </a:r>
          </a:p>
          <a:p>
            <a:pPr eaLnBrk="1" hangingPunct="1">
              <a:lnSpc>
                <a:spcPct val="90000"/>
              </a:lnSpc>
            </a:pPr>
            <a:r>
              <a:rPr lang="kk-KZ" sz="2800" dirty="0">
                <a:solidFill>
                  <a:srgbClr val="002060"/>
                </a:solidFill>
              </a:rPr>
              <a:t> </a:t>
            </a:r>
            <a:r>
              <a:rPr lang="kk-KZ" sz="2800" dirty="0" smtClean="0">
                <a:solidFill>
                  <a:srgbClr val="002060"/>
                </a:solidFill>
              </a:rPr>
              <a:t>                                   М.Г.Кучеров </a:t>
            </a:r>
            <a:r>
              <a:rPr lang="kk-KZ" sz="2800" dirty="0">
                <a:solidFill>
                  <a:srgbClr val="002060"/>
                </a:solidFill>
              </a:rPr>
              <a:t>реакциясы</a:t>
            </a:r>
            <a:endParaRPr lang="ru-RU" sz="2800" dirty="0">
              <a:solidFill>
                <a:srgbClr val="002060"/>
              </a:solidFill>
            </a:endParaRPr>
          </a:p>
          <a:p>
            <a:pPr eaLnBrk="1" hangingPunct="1">
              <a:lnSpc>
                <a:spcPct val="90000"/>
              </a:lnSpc>
            </a:pPr>
            <a:endParaRPr lang="ru-RU" altLang="ru-RU" sz="2800" dirty="0" smtClean="0"/>
          </a:p>
          <a:p>
            <a:pPr marL="0" indent="0" eaLnBrk="1" hangingPunct="1">
              <a:lnSpc>
                <a:spcPct val="90000"/>
              </a:lnSpc>
              <a:buNone/>
            </a:pPr>
            <a:endParaRPr lang="ru-RU" altLang="ru-RU" sz="2800" dirty="0" smtClean="0"/>
          </a:p>
        </p:txBody>
      </p:sp>
    </p:spTree>
  </p:cSld>
  <p:clrMapOvr>
    <a:masterClrMapping/>
  </p:clrMapOvr>
  <p:transition spd="med">
    <p:strip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b="1" i="1" spc="300" dirty="0" err="1" smtClean="0">
                <a:solidFill>
                  <a:schemeClr val="tx2">
                    <a:lumMod val="90000"/>
                    <a:lumOff val="10000"/>
                  </a:schemeClr>
                </a:solidFill>
              </a:rPr>
              <a:t>Ацетиленнің</a:t>
            </a:r>
            <a:r>
              <a:rPr lang="ru-RU" b="1" i="1" spc="300" dirty="0" smtClean="0">
                <a:solidFill>
                  <a:schemeClr val="tx2">
                    <a:lumMod val="90000"/>
                    <a:lumOff val="10000"/>
                  </a:schemeClr>
                </a:solidFill>
              </a:rPr>
              <a:t> </a:t>
            </a:r>
            <a:r>
              <a:rPr lang="ru-RU" b="1" i="1" spc="300" dirty="0" err="1" smtClean="0">
                <a:solidFill>
                  <a:schemeClr val="tx2">
                    <a:lumMod val="90000"/>
                    <a:lumOff val="10000"/>
                  </a:schemeClr>
                </a:solidFill>
              </a:rPr>
              <a:t>жануы</a:t>
            </a:r>
            <a:endParaRPr lang="ru-RU" b="1" i="1" spc="300" dirty="0">
              <a:solidFill>
                <a:schemeClr val="tx2">
                  <a:lumMod val="90000"/>
                  <a:lumOff val="10000"/>
                </a:schemeClr>
              </a:solidFill>
            </a:endParaRPr>
          </a:p>
        </p:txBody>
      </p:sp>
      <p:sp>
        <p:nvSpPr>
          <p:cNvPr id="29699" name="Содержимое 2"/>
          <p:cNvSpPr>
            <a:spLocks noGrp="1"/>
          </p:cNvSpPr>
          <p:nvPr>
            <p:ph idx="1"/>
          </p:nvPr>
        </p:nvSpPr>
        <p:spPr>
          <a:xfrm>
            <a:off x="1066800" y="1752600"/>
            <a:ext cx="7620000" cy="2319338"/>
          </a:xfrm>
        </p:spPr>
        <p:txBody>
          <a:bodyPr/>
          <a:lstStyle/>
          <a:p>
            <a:pPr eaLnBrk="1" hangingPunct="1"/>
            <a:r>
              <a:rPr lang="ru-RU" altLang="ru-RU" dirty="0" smtClean="0"/>
              <a:t>Ацетилен </a:t>
            </a:r>
            <a:r>
              <a:rPr lang="ru-RU" altLang="ru-RU" dirty="0" err="1" smtClean="0"/>
              <a:t>жанғанда</a:t>
            </a:r>
            <a:r>
              <a:rPr lang="ru-RU" altLang="ru-RU" dirty="0" smtClean="0"/>
              <a:t>  </a:t>
            </a:r>
            <a:r>
              <a:rPr lang="ru-RU" altLang="ru-RU" dirty="0" err="1" smtClean="0"/>
              <a:t>көп</a:t>
            </a:r>
            <a:r>
              <a:rPr lang="ru-RU" altLang="ru-RU" dirty="0" smtClean="0"/>
              <a:t> </a:t>
            </a:r>
            <a:r>
              <a:rPr lang="ru-RU" altLang="ru-RU" dirty="0" err="1" smtClean="0"/>
              <a:t>мөлшерде</a:t>
            </a:r>
            <a:r>
              <a:rPr lang="ru-RU" altLang="ru-RU" dirty="0" smtClean="0"/>
              <a:t> </a:t>
            </a:r>
            <a:r>
              <a:rPr lang="ru-RU" altLang="ru-RU" dirty="0" err="1" smtClean="0"/>
              <a:t>жыу</a:t>
            </a:r>
            <a:r>
              <a:rPr lang="ru-RU" altLang="ru-RU" dirty="0" smtClean="0"/>
              <a:t> </a:t>
            </a:r>
            <a:r>
              <a:rPr lang="ru-RU" altLang="ru-RU" dirty="0" err="1" smtClean="0"/>
              <a:t>бөлінеді</a:t>
            </a:r>
            <a:r>
              <a:rPr lang="ru-RU" altLang="ru-RU" dirty="0" smtClean="0"/>
              <a:t> :</a:t>
            </a:r>
            <a:endParaRPr lang="en-US" altLang="ru-RU" b="1" dirty="0" smtClean="0"/>
          </a:p>
          <a:p>
            <a:pPr eaLnBrk="1" hangingPunct="1">
              <a:buFontTx/>
              <a:buNone/>
            </a:pPr>
            <a:r>
              <a:rPr lang="en-US" altLang="ru-RU" b="1" dirty="0" smtClean="0"/>
              <a:t>HC</a:t>
            </a:r>
            <a:r>
              <a:rPr lang="en-US" altLang="ru-RU" b="1" dirty="0" smtClean="0">
                <a:sym typeface="Symbol" pitchFamily="18" charset="2"/>
              </a:rPr>
              <a:t></a:t>
            </a:r>
            <a:r>
              <a:rPr lang="en-US" altLang="ru-RU" b="1" dirty="0" smtClean="0"/>
              <a:t>CH</a:t>
            </a:r>
            <a:r>
              <a:rPr lang="ru-RU" altLang="ru-RU" b="1" dirty="0" smtClean="0"/>
              <a:t>  +  2О</a:t>
            </a:r>
            <a:r>
              <a:rPr lang="ru-RU" altLang="ru-RU" b="1" baseline="-25000" dirty="0" smtClean="0"/>
              <a:t>2</a:t>
            </a:r>
            <a:r>
              <a:rPr lang="ru-RU" altLang="ru-RU" b="1" dirty="0" smtClean="0"/>
              <a:t>  </a:t>
            </a:r>
            <a:r>
              <a:rPr lang="en-US" altLang="ru-RU" b="1" dirty="0" smtClean="0">
                <a:sym typeface="Symbol" pitchFamily="18" charset="2"/>
              </a:rPr>
              <a:t></a:t>
            </a:r>
            <a:r>
              <a:rPr lang="ru-RU" altLang="ru-RU" b="1" dirty="0" smtClean="0"/>
              <a:t>  2СО</a:t>
            </a:r>
            <a:r>
              <a:rPr lang="ru-RU" altLang="ru-RU" b="1" baseline="-25000" dirty="0" smtClean="0"/>
              <a:t>2</a:t>
            </a:r>
            <a:r>
              <a:rPr lang="ru-RU" altLang="ru-RU" b="1" dirty="0" smtClean="0"/>
              <a:t>  +  Н</a:t>
            </a:r>
            <a:r>
              <a:rPr lang="ru-RU" altLang="ru-RU" b="1" baseline="-25000" dirty="0" smtClean="0"/>
              <a:t>2</a:t>
            </a:r>
            <a:r>
              <a:rPr lang="ru-RU" altLang="ru-RU" b="1" dirty="0" smtClean="0"/>
              <a:t>О  +  </a:t>
            </a:r>
            <a:r>
              <a:rPr lang="en-US" altLang="ru-RU" b="1" dirty="0" smtClean="0"/>
              <a:t>Q</a:t>
            </a:r>
            <a:endParaRPr lang="ru-RU" altLang="ru-RU" b="1" dirty="0" smtClean="0"/>
          </a:p>
          <a:p>
            <a:pPr eaLnBrk="1" hangingPunct="1"/>
            <a:endParaRPr lang="ru-RU" altLang="ru-RU" dirty="0" smtClean="0"/>
          </a:p>
        </p:txBody>
      </p:sp>
      <p:pic>
        <p:nvPicPr>
          <p:cNvPr id="4" name="горение ацетилена.avi">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3059113" y="4071938"/>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trips/>
  </p:transition>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fullScrn="1">
              <p:cMediaNode>
                <p:cTn id="7" fill="remove"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381000"/>
            <a:ext cx="7620000" cy="960438"/>
          </a:xfrm>
        </p:spPr>
        <p:txBody>
          <a:bodyPr/>
          <a:lstStyle/>
          <a:p>
            <a:pPr eaLnBrk="1" hangingPunct="1">
              <a:defRPr/>
            </a:pPr>
            <a:r>
              <a:rPr lang="ru-RU" b="1" i="1" spc="300" dirty="0" err="1" smtClean="0">
                <a:solidFill>
                  <a:schemeClr val="tx2">
                    <a:lumMod val="90000"/>
                    <a:lumOff val="10000"/>
                  </a:schemeClr>
                </a:solidFill>
              </a:rPr>
              <a:t>Полимерлену</a:t>
            </a:r>
            <a:r>
              <a:rPr lang="ru-RU" b="1" i="1" spc="300" dirty="0" smtClean="0">
                <a:solidFill>
                  <a:schemeClr val="tx2">
                    <a:lumMod val="90000"/>
                    <a:lumOff val="10000"/>
                  </a:schemeClr>
                </a:solidFill>
              </a:rPr>
              <a:t> </a:t>
            </a:r>
            <a:r>
              <a:rPr lang="ru-RU" b="1" i="1" spc="300" dirty="0" err="1" smtClean="0">
                <a:solidFill>
                  <a:schemeClr val="tx2">
                    <a:lumMod val="90000"/>
                    <a:lumOff val="10000"/>
                  </a:schemeClr>
                </a:solidFill>
              </a:rPr>
              <a:t>реакциясы</a:t>
            </a:r>
            <a:endParaRPr lang="ru-RU" b="1" i="1" spc="300" dirty="0">
              <a:solidFill>
                <a:schemeClr val="tx2">
                  <a:lumMod val="90000"/>
                  <a:lumOff val="10000"/>
                </a:schemeClr>
              </a:solidFill>
            </a:endParaRPr>
          </a:p>
        </p:txBody>
      </p:sp>
      <p:sp>
        <p:nvSpPr>
          <p:cNvPr id="28675" name="Содержимое 2"/>
          <p:cNvSpPr>
            <a:spLocks noGrp="1"/>
          </p:cNvSpPr>
          <p:nvPr>
            <p:ph idx="1"/>
          </p:nvPr>
        </p:nvSpPr>
        <p:spPr>
          <a:xfrm>
            <a:off x="1066800" y="1557338"/>
            <a:ext cx="7620000" cy="4819650"/>
          </a:xfrm>
          <a:solidFill>
            <a:schemeClr val="bg2">
              <a:lumMod val="40000"/>
              <a:lumOff val="60000"/>
            </a:schemeClr>
          </a:solidFill>
          <a:ln>
            <a:solidFill>
              <a:schemeClr val="bg2">
                <a:lumMod val="75000"/>
              </a:schemeClr>
            </a:solidFill>
          </a:ln>
        </p:spPr>
        <p:txBody>
          <a:bodyPr/>
          <a:lstStyle/>
          <a:p>
            <a:pPr eaLnBrk="1" hangingPunct="1">
              <a:buFontTx/>
              <a:buNone/>
              <a:defRPr/>
            </a:pPr>
            <a:r>
              <a:rPr lang="ru-RU" altLang="ru-RU" sz="2000" dirty="0" smtClean="0"/>
              <a:t>1. </a:t>
            </a:r>
            <a:r>
              <a:rPr lang="en-US" altLang="ru-RU" sz="2000" dirty="0" err="1"/>
              <a:t>CuCl</a:t>
            </a:r>
            <a:r>
              <a:rPr lang="ru-RU" altLang="ru-RU" sz="2000" dirty="0"/>
              <a:t> </a:t>
            </a:r>
            <a:r>
              <a:rPr lang="ru-RU" altLang="ru-RU" sz="2000" dirty="0" err="1" smtClean="0"/>
              <a:t>және</a:t>
            </a:r>
            <a:r>
              <a:rPr lang="ru-RU" altLang="ru-RU" sz="2000" dirty="0" smtClean="0"/>
              <a:t> </a:t>
            </a:r>
            <a:r>
              <a:rPr lang="en-US" altLang="ru-RU" sz="2000" dirty="0"/>
              <a:t>NH</a:t>
            </a:r>
            <a:r>
              <a:rPr lang="ru-RU" altLang="ru-RU" sz="2000" dirty="0"/>
              <a:t>4</a:t>
            </a:r>
            <a:r>
              <a:rPr lang="en-US" altLang="ru-RU" sz="2000" dirty="0" err="1" smtClean="0"/>
              <a:t>Cl</a:t>
            </a:r>
            <a:r>
              <a:rPr lang="ru-RU" altLang="ru-RU" sz="2000" dirty="0"/>
              <a:t> </a:t>
            </a:r>
            <a:r>
              <a:rPr lang="ru-RU" altLang="ru-RU" sz="2000" dirty="0" err="1" smtClean="0"/>
              <a:t>сулы</a:t>
            </a:r>
            <a:r>
              <a:rPr lang="ru-RU" altLang="ru-RU" sz="2000" dirty="0" smtClean="0"/>
              <a:t> </a:t>
            </a:r>
            <a:r>
              <a:rPr lang="ru-RU" altLang="ru-RU" sz="2000" dirty="0" err="1" smtClean="0"/>
              <a:t>ерітіндінің</a:t>
            </a:r>
            <a:r>
              <a:rPr lang="ru-RU" altLang="ru-RU" sz="2000" dirty="0" smtClean="0"/>
              <a:t> </a:t>
            </a:r>
            <a:r>
              <a:rPr lang="ru-RU" altLang="ru-RU" sz="2000" dirty="0" err="1" smtClean="0"/>
              <a:t>қатысында</a:t>
            </a:r>
            <a:r>
              <a:rPr lang="ru-RU" altLang="ru-RU" sz="2000" dirty="0" smtClean="0"/>
              <a:t> </a:t>
            </a:r>
            <a:r>
              <a:rPr lang="ru-RU" altLang="ru-RU" sz="2000" dirty="0" err="1" smtClean="0"/>
              <a:t>димеризациялау</a:t>
            </a:r>
            <a:endParaRPr lang="ru-RU" altLang="ru-RU" sz="2800" dirty="0" smtClean="0"/>
          </a:p>
          <a:p>
            <a:pPr eaLnBrk="1" hangingPunct="1">
              <a:buFontTx/>
              <a:buNone/>
              <a:defRPr/>
            </a:pPr>
            <a:r>
              <a:rPr lang="ru-RU" altLang="ru-RU" sz="2800" b="1" dirty="0" smtClean="0"/>
              <a:t>          Н</a:t>
            </a:r>
            <a:r>
              <a:rPr lang="en-US" altLang="ru-RU" sz="2800" b="1" dirty="0" smtClean="0"/>
              <a:t>C</a:t>
            </a:r>
            <a:r>
              <a:rPr lang="en-US" altLang="ru-RU" sz="2800" b="1" dirty="0" smtClean="0">
                <a:sym typeface="Symbol" panose="05050102010706020507" pitchFamily="18" charset="2"/>
              </a:rPr>
              <a:t></a:t>
            </a:r>
            <a:r>
              <a:rPr lang="en-US" altLang="ru-RU" sz="2800" b="1" dirty="0" smtClean="0"/>
              <a:t>CH</a:t>
            </a:r>
            <a:r>
              <a:rPr lang="ru-RU" altLang="ru-RU" sz="2800" b="1" dirty="0" smtClean="0"/>
              <a:t>  + Н</a:t>
            </a:r>
            <a:r>
              <a:rPr lang="en-US" altLang="ru-RU" sz="2800" b="1" dirty="0" smtClean="0"/>
              <a:t>C</a:t>
            </a:r>
            <a:r>
              <a:rPr lang="en-US" altLang="ru-RU" sz="2800" b="1" dirty="0" smtClean="0">
                <a:sym typeface="Symbol" panose="05050102010706020507" pitchFamily="18" charset="2"/>
              </a:rPr>
              <a:t></a:t>
            </a:r>
            <a:r>
              <a:rPr lang="en-US" altLang="ru-RU" sz="2800" b="1" dirty="0" smtClean="0"/>
              <a:t>CH </a:t>
            </a:r>
            <a:r>
              <a:rPr lang="en-US" altLang="ru-RU" sz="2800" dirty="0" smtClean="0">
                <a:sym typeface="Symbol" panose="05050102010706020507" pitchFamily="18" charset="2"/>
              </a:rPr>
              <a:t></a:t>
            </a:r>
            <a:r>
              <a:rPr lang="en-US" altLang="ru-RU" sz="2800" dirty="0" smtClean="0"/>
              <a:t> </a:t>
            </a:r>
            <a:r>
              <a:rPr lang="ru-RU" altLang="ru-RU" sz="2800" b="1" dirty="0" smtClean="0"/>
              <a:t>Н</a:t>
            </a:r>
            <a:r>
              <a:rPr lang="ru-RU" altLang="ru-RU" sz="2000" b="1" dirty="0" smtClean="0"/>
              <a:t>2</a:t>
            </a:r>
            <a:r>
              <a:rPr lang="en-US" altLang="ru-RU" sz="2800" b="1" dirty="0" smtClean="0"/>
              <a:t>C</a:t>
            </a:r>
            <a:r>
              <a:rPr lang="ru-RU" altLang="ru-RU" sz="2800" b="1" dirty="0" smtClean="0"/>
              <a:t>=</a:t>
            </a:r>
            <a:r>
              <a:rPr lang="en-US" altLang="ru-RU" sz="2800" b="1" dirty="0" smtClean="0"/>
              <a:t>CH</a:t>
            </a:r>
            <a:r>
              <a:rPr lang="en-US" altLang="ru-RU" sz="2800" b="1" dirty="0" smtClean="0">
                <a:sym typeface="Symbol" panose="05050102010706020507" pitchFamily="18" charset="2"/>
              </a:rPr>
              <a:t></a:t>
            </a:r>
            <a:r>
              <a:rPr lang="en-US" altLang="ru-RU" sz="2800" b="1" dirty="0" smtClean="0"/>
              <a:t>C</a:t>
            </a:r>
            <a:r>
              <a:rPr lang="en-US" altLang="ru-RU" sz="2800" b="1" dirty="0" smtClean="0">
                <a:sym typeface="Symbol" panose="05050102010706020507" pitchFamily="18" charset="2"/>
              </a:rPr>
              <a:t></a:t>
            </a:r>
            <a:r>
              <a:rPr lang="en-US" altLang="ru-RU" sz="2800" b="1" dirty="0" smtClean="0"/>
              <a:t>CH</a:t>
            </a:r>
            <a:endParaRPr lang="ru-RU" altLang="ru-RU" sz="2800" b="1" dirty="0" smtClean="0"/>
          </a:p>
          <a:p>
            <a:pPr eaLnBrk="1" hangingPunct="1">
              <a:buFontTx/>
              <a:buNone/>
              <a:defRPr/>
            </a:pPr>
            <a:r>
              <a:rPr lang="ru-RU" altLang="ru-RU" sz="2800" b="1" dirty="0" smtClean="0"/>
              <a:t>                                                     </a:t>
            </a:r>
            <a:r>
              <a:rPr lang="ru-RU" altLang="ru-RU" sz="2800" i="1" dirty="0" smtClean="0"/>
              <a:t>(винилацетилен)</a:t>
            </a:r>
            <a:endParaRPr lang="ru-RU" altLang="ru-RU" sz="2800" dirty="0" smtClean="0"/>
          </a:p>
          <a:p>
            <a:pPr eaLnBrk="1" hangingPunct="1">
              <a:buFontTx/>
              <a:buNone/>
              <a:defRPr/>
            </a:pPr>
            <a:r>
              <a:rPr lang="ru-RU" altLang="ru-RU" sz="2800" dirty="0" smtClean="0"/>
              <a:t>2. </a:t>
            </a:r>
            <a:r>
              <a:rPr lang="ru-RU" altLang="ru-RU" sz="2800" dirty="0" err="1" smtClean="0"/>
              <a:t>Белсендірілген</a:t>
            </a:r>
            <a:r>
              <a:rPr lang="ru-RU" altLang="ru-RU" sz="2800" dirty="0" smtClean="0"/>
              <a:t> </a:t>
            </a:r>
            <a:r>
              <a:rPr lang="ru-RU" altLang="ru-RU" sz="2800" dirty="0" err="1" smtClean="0"/>
              <a:t>көмірдің</a:t>
            </a:r>
            <a:r>
              <a:rPr lang="ru-RU" altLang="ru-RU" sz="2800" dirty="0" smtClean="0"/>
              <a:t> </a:t>
            </a:r>
            <a:r>
              <a:rPr lang="ru-RU" altLang="ru-RU" sz="2800" dirty="0" err="1" smtClean="0"/>
              <a:t>қатысында</a:t>
            </a:r>
            <a:r>
              <a:rPr lang="ru-RU" altLang="ru-RU" sz="2800" dirty="0" smtClean="0"/>
              <a:t> </a:t>
            </a:r>
            <a:r>
              <a:rPr lang="ru-RU" altLang="ru-RU" sz="2800" dirty="0" err="1" smtClean="0"/>
              <a:t>ацетиленді</a:t>
            </a:r>
            <a:r>
              <a:rPr lang="ru-RU" altLang="ru-RU" sz="2800" dirty="0" smtClean="0"/>
              <a:t> </a:t>
            </a:r>
            <a:r>
              <a:rPr lang="ru-RU" altLang="ru-RU" sz="2800" dirty="0" err="1" smtClean="0"/>
              <a:t>тримерлегенде</a:t>
            </a:r>
            <a:r>
              <a:rPr lang="ru-RU" altLang="ru-RU" sz="2800" dirty="0" smtClean="0"/>
              <a:t> бензол </a:t>
            </a:r>
            <a:r>
              <a:rPr lang="ru-RU" altLang="ru-RU" sz="2800" dirty="0" err="1" smtClean="0"/>
              <a:t>түзіледі</a:t>
            </a:r>
            <a:r>
              <a:rPr lang="ru-RU" altLang="ru-RU" sz="2800" dirty="0" smtClean="0"/>
              <a:t>: (Зел</a:t>
            </a:r>
            <a:r>
              <a:rPr lang="ru-RU" altLang="ru-RU" sz="2800" u="sng" dirty="0" smtClean="0"/>
              <a:t>инский </a:t>
            </a:r>
            <a:r>
              <a:rPr lang="ru-RU" altLang="ru-RU" sz="2800" u="sng" dirty="0" err="1" smtClean="0"/>
              <a:t>реакциясы</a:t>
            </a:r>
            <a:r>
              <a:rPr lang="ru-RU" altLang="ru-RU" sz="2800" dirty="0" smtClean="0"/>
              <a:t>):</a:t>
            </a:r>
          </a:p>
          <a:p>
            <a:pPr eaLnBrk="1" hangingPunct="1">
              <a:buFontTx/>
              <a:buNone/>
              <a:defRPr/>
            </a:pPr>
            <a:r>
              <a:rPr lang="ru-RU" altLang="ru-RU" sz="2800" dirty="0" smtClean="0"/>
              <a:t>                       С, 600 </a:t>
            </a:r>
            <a:r>
              <a:rPr lang="en-US" altLang="ru-RU" sz="2800" dirty="0" smtClean="0">
                <a:sym typeface="Symbol" panose="05050102010706020507" pitchFamily="18" charset="2"/>
              </a:rPr>
              <a:t></a:t>
            </a:r>
            <a:r>
              <a:rPr lang="ru-RU" altLang="ru-RU" sz="2800" dirty="0" smtClean="0"/>
              <a:t>С</a:t>
            </a:r>
          </a:p>
          <a:p>
            <a:pPr eaLnBrk="1" hangingPunct="1">
              <a:buFontTx/>
              <a:buNone/>
              <a:defRPr/>
            </a:pPr>
            <a:r>
              <a:rPr lang="ru-RU" altLang="ru-RU" sz="2800" b="1" dirty="0" smtClean="0"/>
              <a:t>    3Н</a:t>
            </a:r>
            <a:r>
              <a:rPr lang="en-US" altLang="ru-RU" sz="2800" b="1" dirty="0" smtClean="0"/>
              <a:t>C</a:t>
            </a:r>
            <a:r>
              <a:rPr lang="en-US" altLang="ru-RU" sz="2800" b="1" dirty="0" smtClean="0">
                <a:sym typeface="Symbol" panose="05050102010706020507" pitchFamily="18" charset="2"/>
              </a:rPr>
              <a:t></a:t>
            </a:r>
            <a:r>
              <a:rPr lang="en-US" altLang="ru-RU" sz="2800" b="1" dirty="0" smtClean="0"/>
              <a:t>CH</a:t>
            </a:r>
            <a:r>
              <a:rPr lang="ru-RU" altLang="ru-RU" sz="2800" b="1" dirty="0" smtClean="0"/>
              <a:t>    </a:t>
            </a:r>
            <a:r>
              <a:rPr lang="en-US" altLang="ru-RU" sz="2800" dirty="0" smtClean="0">
                <a:sym typeface="Symbol" panose="05050102010706020507" pitchFamily="18" charset="2"/>
              </a:rPr>
              <a:t></a:t>
            </a:r>
            <a:r>
              <a:rPr lang="ru-RU" altLang="ru-RU" sz="2800" dirty="0" smtClean="0"/>
              <a:t>    </a:t>
            </a:r>
            <a:r>
              <a:rPr lang="ru-RU" altLang="ru-RU" sz="2800" b="1" dirty="0" smtClean="0"/>
              <a:t>С</a:t>
            </a:r>
            <a:r>
              <a:rPr lang="ru-RU" altLang="ru-RU" sz="2000" b="1" dirty="0" smtClean="0"/>
              <a:t>6</a:t>
            </a:r>
            <a:r>
              <a:rPr lang="en-US" altLang="ru-RU" sz="2800" b="1" dirty="0" smtClean="0"/>
              <a:t>H</a:t>
            </a:r>
            <a:r>
              <a:rPr lang="ru-RU" altLang="ru-RU" sz="2000" b="1" dirty="0" smtClean="0"/>
              <a:t>6</a:t>
            </a:r>
            <a:r>
              <a:rPr lang="ru-RU" altLang="ru-RU" sz="2800" b="1" dirty="0" smtClean="0"/>
              <a:t>   </a:t>
            </a:r>
            <a:r>
              <a:rPr lang="ru-RU" altLang="ru-RU" sz="2800" i="1" dirty="0" smtClean="0"/>
              <a:t>(бензол)	</a:t>
            </a:r>
            <a:endParaRPr lang="ru-RU" altLang="ru-RU" sz="2800" dirty="0" smtClean="0"/>
          </a:p>
          <a:p>
            <a:pPr eaLnBrk="1" hangingPunct="1">
              <a:buFontTx/>
              <a:buNone/>
              <a:defRPr/>
            </a:pPr>
            <a:endParaRPr lang="ru-RU" altLang="ru-RU" dirty="0" smtClean="0"/>
          </a:p>
        </p:txBody>
      </p:sp>
    </p:spTree>
  </p:cSld>
  <p:clrMapOvr>
    <a:masterClrMapping/>
  </p:clrMapOvr>
  <p:transition spd="med">
    <p:strip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187450" y="260350"/>
            <a:ext cx="6984950" cy="936625"/>
          </a:xfrm>
        </p:spPr>
        <p:txBody>
          <a:bodyPr/>
          <a:lstStyle/>
          <a:p>
            <a:pPr eaLnBrk="1" hangingPunct="1">
              <a:defRPr/>
            </a:pPr>
            <a:r>
              <a:rPr lang="ru-RU" altLang="ru-RU" b="1" i="1" dirty="0" err="1" smtClean="0">
                <a:solidFill>
                  <a:schemeClr val="tx2">
                    <a:lumMod val="90000"/>
                    <a:lumOff val="10000"/>
                  </a:schemeClr>
                </a:solidFill>
              </a:rPr>
              <a:t>Ацетиленнің</a:t>
            </a:r>
            <a:r>
              <a:rPr lang="ru-RU" altLang="ru-RU" b="1" i="1" dirty="0" smtClean="0">
                <a:solidFill>
                  <a:schemeClr val="tx2">
                    <a:lumMod val="90000"/>
                    <a:lumOff val="10000"/>
                  </a:schemeClr>
                </a:solidFill>
              </a:rPr>
              <a:t> </a:t>
            </a:r>
            <a:r>
              <a:rPr lang="ru-RU" altLang="ru-RU" b="1" i="1" dirty="0" err="1" smtClean="0">
                <a:solidFill>
                  <a:schemeClr val="tx2">
                    <a:lumMod val="90000"/>
                    <a:lumOff val="10000"/>
                  </a:schemeClr>
                </a:solidFill>
              </a:rPr>
              <a:t>қолданылуы</a:t>
            </a:r>
            <a:endParaRPr lang="ru-RU" altLang="ru-RU" b="1" i="1" dirty="0" smtClean="0">
              <a:solidFill>
                <a:schemeClr val="tx2">
                  <a:lumMod val="90000"/>
                  <a:lumOff val="10000"/>
                </a:schemeClr>
              </a:solidFill>
            </a:endParaRPr>
          </a:p>
        </p:txBody>
      </p:sp>
      <p:pic>
        <p:nvPicPr>
          <p:cNvPr id="32771" name="Picture 8" descr="C:\Documents and Settings\proxy1\Мои документы\Мои рисунки\Дихлорэтан.bm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1198563"/>
            <a:ext cx="6286500"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trips/>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60648"/>
            <a:ext cx="8892480" cy="1143000"/>
          </a:xfrm>
        </p:spPr>
        <p:txBody>
          <a:bodyPr/>
          <a:lstStyle/>
          <a:p>
            <a:r>
              <a:rPr lang="kk-KZ" dirty="0" smtClean="0"/>
              <a:t>Салыстыру кестесін толтырыңыз:</a:t>
            </a:r>
            <a:endParaRPr lang="ru-RU" dirty="0"/>
          </a:p>
        </p:txBody>
      </p:sp>
      <p:sp>
        <p:nvSpPr>
          <p:cNvPr id="3" name="Объект 2"/>
          <p:cNvSpPr>
            <a:spLocks noGrp="1"/>
          </p:cNvSpPr>
          <p:nvPr>
            <p:ph idx="1"/>
          </p:nvPr>
        </p:nvSpPr>
        <p:spPr/>
        <p:txBody>
          <a:bodyPr/>
          <a:lstStyle/>
          <a:p>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2107102774"/>
              </p:ext>
            </p:extLst>
          </p:nvPr>
        </p:nvGraphicFramePr>
        <p:xfrm>
          <a:off x="755575" y="1340768"/>
          <a:ext cx="8064895" cy="4822029"/>
        </p:xfrm>
        <a:graphic>
          <a:graphicData uri="http://schemas.openxmlformats.org/drawingml/2006/table">
            <a:tbl>
              <a:tblPr firstRow="1" firstCol="1" bandRow="1">
                <a:tableStyleId>{5C22544A-7EE6-4342-B048-85BDC9FD1C3A}</a:tableStyleId>
              </a:tblPr>
              <a:tblGrid>
                <a:gridCol w="2117523"/>
                <a:gridCol w="1349323"/>
                <a:gridCol w="2580034"/>
                <a:gridCol w="2018015"/>
              </a:tblGrid>
              <a:tr h="952391">
                <a:tc>
                  <a:txBody>
                    <a:bodyPr/>
                    <a:lstStyle/>
                    <a:p>
                      <a:pPr algn="ctr">
                        <a:spcAft>
                          <a:spcPts val="0"/>
                        </a:spcAft>
                        <a:tabLst>
                          <a:tab pos="449580" algn="l"/>
                          <a:tab pos="899160" algn="l"/>
                          <a:tab pos="1348740" algn="l"/>
                          <a:tab pos="1798320" algn="l"/>
                          <a:tab pos="2296795" algn="l"/>
                        </a:tabLst>
                      </a:pPr>
                      <a:r>
                        <a:rPr lang="kk-KZ" sz="2400" dirty="0">
                          <a:solidFill>
                            <a:schemeClr val="tx1"/>
                          </a:solidFill>
                          <a:effectLst/>
                        </a:rPr>
                        <a:t>Салыстыру </a:t>
                      </a:r>
                      <a:endParaRPr lang="kk-KZ" sz="2400" dirty="0" smtClean="0">
                        <a:solidFill>
                          <a:schemeClr val="tx1"/>
                        </a:solidFill>
                        <a:effectLst/>
                      </a:endParaRPr>
                    </a:p>
                    <a:p>
                      <a:pPr algn="ctr">
                        <a:spcAft>
                          <a:spcPts val="0"/>
                        </a:spcAft>
                        <a:tabLst>
                          <a:tab pos="449580" algn="l"/>
                          <a:tab pos="899160" algn="l"/>
                          <a:tab pos="1348740" algn="l"/>
                          <a:tab pos="1798320" algn="l"/>
                          <a:tab pos="2296795" algn="l"/>
                        </a:tabLst>
                      </a:pPr>
                      <a:r>
                        <a:rPr lang="kk-KZ" sz="2400" dirty="0" smtClean="0">
                          <a:solidFill>
                            <a:schemeClr val="tx1"/>
                          </a:solidFill>
                          <a:effectLst/>
                        </a:rPr>
                        <a:t>түрі</a:t>
                      </a:r>
                      <a:endParaRPr lang="ru-RU" sz="2400" dirty="0">
                        <a:solidFill>
                          <a:schemeClr val="tx1"/>
                        </a:solidFill>
                        <a:effectLst/>
                        <a:latin typeface="Calibri"/>
                        <a:ea typeface="Calibri"/>
                        <a:cs typeface="Times New Roman"/>
                      </a:endParaRPr>
                    </a:p>
                  </a:txBody>
                  <a:tcPr marL="68580" marR="68580" marT="0" marB="0"/>
                </a:tc>
                <a:tc>
                  <a:txBody>
                    <a:bodyPr/>
                    <a:lstStyle/>
                    <a:p>
                      <a:pPr algn="ctr">
                        <a:spcAft>
                          <a:spcPts val="0"/>
                        </a:spcAft>
                        <a:tabLst>
                          <a:tab pos="449580" algn="l"/>
                          <a:tab pos="899160" algn="l"/>
                          <a:tab pos="1348740" algn="l"/>
                          <a:tab pos="1798320" algn="l"/>
                          <a:tab pos="2296795" algn="l"/>
                        </a:tabLst>
                      </a:pPr>
                      <a:r>
                        <a:rPr lang="kk-KZ" sz="2800" dirty="0">
                          <a:solidFill>
                            <a:schemeClr val="tx1"/>
                          </a:solidFill>
                          <a:effectLst/>
                        </a:rPr>
                        <a:t>Этан</a:t>
                      </a:r>
                      <a:endParaRPr lang="ru-RU" sz="2800" dirty="0">
                        <a:solidFill>
                          <a:schemeClr val="tx1"/>
                        </a:solidFill>
                        <a:effectLst/>
                        <a:latin typeface="Calibri"/>
                        <a:ea typeface="Calibri"/>
                        <a:cs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algn="ctr">
                        <a:spcAft>
                          <a:spcPts val="0"/>
                        </a:spcAft>
                        <a:tabLst>
                          <a:tab pos="449580" algn="l"/>
                          <a:tab pos="899160" algn="l"/>
                          <a:tab pos="1348740" algn="l"/>
                          <a:tab pos="1798320" algn="l"/>
                          <a:tab pos="2296795" algn="l"/>
                        </a:tabLst>
                      </a:pPr>
                      <a:r>
                        <a:rPr lang="kk-KZ" sz="3200" dirty="0">
                          <a:solidFill>
                            <a:schemeClr val="tx1"/>
                          </a:solidFill>
                          <a:effectLst/>
                        </a:rPr>
                        <a:t>Этилен</a:t>
                      </a:r>
                      <a:endParaRPr lang="ru-RU" sz="3200" dirty="0">
                        <a:solidFill>
                          <a:schemeClr val="tx1"/>
                        </a:solidFill>
                        <a:effectLst/>
                        <a:latin typeface="Calibri"/>
                        <a:ea typeface="Calibri"/>
                        <a:cs typeface="Times New Roman"/>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2800" dirty="0">
                          <a:solidFill>
                            <a:schemeClr val="tx1"/>
                          </a:solidFill>
                          <a:effectLst/>
                        </a:rPr>
                        <a:t>Этин (ацетилен)</a:t>
                      </a:r>
                      <a:endParaRPr lang="ru-RU" sz="2800" dirty="0">
                        <a:solidFill>
                          <a:schemeClr val="tx1"/>
                        </a:solidFill>
                        <a:effectLst/>
                        <a:latin typeface="Calibri"/>
                        <a:ea typeface="Calibri"/>
                        <a:cs typeface="Times New Roman"/>
                      </a:endParaRPr>
                    </a:p>
                  </a:txBody>
                  <a:tcPr marL="68580" marR="68580" marT="0" marB="0"/>
                </a:tc>
              </a:tr>
              <a:tr h="573978">
                <a:tc>
                  <a:txBody>
                    <a:bodyPr/>
                    <a:lstStyle/>
                    <a:p>
                      <a:pPr>
                        <a:spcAft>
                          <a:spcPts val="0"/>
                        </a:spcAft>
                        <a:tabLst>
                          <a:tab pos="449580" algn="l"/>
                          <a:tab pos="899160" algn="l"/>
                          <a:tab pos="1348740" algn="l"/>
                          <a:tab pos="1798320" algn="l"/>
                          <a:tab pos="2296795" algn="l"/>
                        </a:tabLst>
                      </a:pPr>
                      <a:r>
                        <a:rPr lang="kk-KZ" sz="2400" dirty="0">
                          <a:solidFill>
                            <a:schemeClr val="tx1"/>
                          </a:solidFill>
                          <a:effectLst/>
                        </a:rPr>
                        <a:t>Байланыс түрі</a:t>
                      </a:r>
                      <a:endParaRPr lang="ru-RU" sz="2400" dirty="0">
                        <a:solidFill>
                          <a:schemeClr val="tx1"/>
                        </a:solidFill>
                        <a:effectLst/>
                        <a:latin typeface="Calibri"/>
                        <a:ea typeface="Calibri"/>
                        <a:cs typeface="Times New Roman"/>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effectLst/>
                        </a:rPr>
                        <a:t>        </a:t>
                      </a:r>
                      <a:endParaRPr lang="kk-KZ" sz="1800" b="1" dirty="0">
                        <a:solidFill>
                          <a:schemeClr val="tx1"/>
                        </a:solidFill>
                        <a:effectLst/>
                      </a:endParaRPr>
                    </a:p>
                  </a:txBody>
                  <a:tcPr marL="68580" marR="68580" marT="0" marB="0">
                    <a:lnT w="12700" cap="flat" cmpd="sng" algn="ctr">
                      <a:solidFill>
                        <a:schemeClr val="tx1"/>
                      </a:solidFill>
                      <a:prstDash val="solid"/>
                      <a:round/>
                      <a:headEnd type="none" w="med" len="med"/>
                      <a:tailEnd type="none" w="med" len="med"/>
                    </a:lnT>
                  </a:tcPr>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effectLst/>
                        </a:rPr>
                        <a:t> </a:t>
                      </a:r>
                      <a:endParaRPr lang="kk-KZ" sz="1800" b="1"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dirty="0" smtClean="0">
                          <a:solidFill>
                            <a:schemeClr val="tx1"/>
                          </a:solidFill>
                          <a:effectLst/>
                        </a:rPr>
                        <a:t> </a:t>
                      </a:r>
                      <a:endParaRPr lang="kk-KZ" sz="1800" dirty="0">
                        <a:solidFill>
                          <a:schemeClr val="tx1"/>
                        </a:solidFill>
                        <a:effectLst/>
                      </a:endParaRPr>
                    </a:p>
                  </a:txBody>
                  <a:tcPr marL="68580" marR="68580" marT="0" marB="0"/>
                </a:tc>
              </a:tr>
              <a:tr h="408168">
                <a:tc>
                  <a:txBody>
                    <a:bodyPr/>
                    <a:lstStyle/>
                    <a:p>
                      <a:pPr>
                        <a:spcAft>
                          <a:spcPts val="0"/>
                        </a:spcAft>
                        <a:tabLst>
                          <a:tab pos="449580" algn="l"/>
                          <a:tab pos="899160" algn="l"/>
                          <a:tab pos="1348740" algn="l"/>
                          <a:tab pos="1798320" algn="l"/>
                          <a:tab pos="2296795" algn="l"/>
                        </a:tabLst>
                      </a:pPr>
                      <a:r>
                        <a:rPr lang="kk-KZ" sz="2400" dirty="0">
                          <a:solidFill>
                            <a:schemeClr val="tx1"/>
                          </a:solidFill>
                          <a:effectLst/>
                        </a:rPr>
                        <a:t>Құрылысы</a:t>
                      </a:r>
                      <a:endParaRPr lang="ru-RU" sz="2400" dirty="0">
                        <a:solidFill>
                          <a:schemeClr val="tx1"/>
                        </a:solidFill>
                        <a:effectLst/>
                        <a:latin typeface="Calibri"/>
                        <a:ea typeface="Calibri"/>
                        <a:cs typeface="Times New Roman"/>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effectLst/>
                        </a:rPr>
                        <a:t>ТЕТРАЭДР</a:t>
                      </a:r>
                      <a:endParaRPr lang="kk-KZ" sz="1800" b="1"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dirty="0" smtClean="0">
                          <a:solidFill>
                            <a:schemeClr val="tx1"/>
                          </a:solidFill>
                          <a:effectLst/>
                        </a:rPr>
                        <a:t>    </a:t>
                      </a:r>
                      <a:r>
                        <a:rPr lang="kk-KZ" sz="1800" b="1" dirty="0" smtClean="0">
                          <a:solidFill>
                            <a:schemeClr val="tx1"/>
                          </a:solidFill>
                          <a:effectLst/>
                        </a:rPr>
                        <a:t>СЫЗЫҚТЫ</a:t>
                      </a:r>
                      <a:endParaRPr lang="kk-KZ" sz="1800" b="1"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dirty="0" smtClean="0">
                          <a:solidFill>
                            <a:schemeClr val="tx1"/>
                          </a:solidFill>
                          <a:effectLst/>
                        </a:rPr>
                        <a:t>     </a:t>
                      </a:r>
                      <a:r>
                        <a:rPr lang="kk-KZ" sz="1800" b="1" dirty="0" smtClean="0">
                          <a:solidFill>
                            <a:schemeClr val="tx1"/>
                          </a:solidFill>
                          <a:effectLst/>
                        </a:rPr>
                        <a:t>ЖАЗЫҚТЫ</a:t>
                      </a:r>
                      <a:endParaRPr lang="kk-KZ" sz="1800" b="1" dirty="0">
                        <a:solidFill>
                          <a:schemeClr val="tx1"/>
                        </a:solidFill>
                        <a:effectLst/>
                      </a:endParaRPr>
                    </a:p>
                  </a:txBody>
                  <a:tcPr marL="68580" marR="68580" marT="0" marB="0"/>
                </a:tc>
              </a:tr>
              <a:tr h="816335">
                <a:tc>
                  <a:txBody>
                    <a:bodyPr/>
                    <a:lstStyle/>
                    <a:p>
                      <a:pPr>
                        <a:spcAft>
                          <a:spcPts val="0"/>
                        </a:spcAft>
                        <a:tabLst>
                          <a:tab pos="449580" algn="l"/>
                          <a:tab pos="899160" algn="l"/>
                          <a:tab pos="1348740" algn="l"/>
                          <a:tab pos="1798320" algn="l"/>
                          <a:tab pos="2296795" algn="l"/>
                        </a:tabLst>
                      </a:pPr>
                      <a:r>
                        <a:rPr lang="kk-KZ" sz="2400" dirty="0">
                          <a:solidFill>
                            <a:schemeClr val="tx1"/>
                          </a:solidFill>
                          <a:effectLst/>
                        </a:rPr>
                        <a:t>Молекулалық формуласы</a:t>
                      </a:r>
                      <a:endParaRPr lang="ru-RU" sz="2400" dirty="0">
                        <a:solidFill>
                          <a:schemeClr val="tx1"/>
                        </a:solidFill>
                        <a:effectLst/>
                        <a:latin typeface="Calibri"/>
                        <a:ea typeface="Calibri"/>
                        <a:cs typeface="Times New Roman"/>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rPr>
                        <a:t>С</a:t>
                      </a:r>
                      <a:r>
                        <a:rPr lang="kk-KZ" sz="1800" b="1" baseline="-25000" dirty="0" smtClean="0">
                          <a:solidFill>
                            <a:schemeClr val="tx1"/>
                          </a:solidFill>
                        </a:rPr>
                        <a:t>2</a:t>
                      </a:r>
                      <a:r>
                        <a:rPr lang="kk-KZ" sz="1800" b="1" dirty="0" smtClean="0">
                          <a:solidFill>
                            <a:schemeClr val="tx1"/>
                          </a:solidFill>
                        </a:rPr>
                        <a:t>Н</a:t>
                      </a:r>
                      <a:r>
                        <a:rPr lang="kk-KZ" sz="1800" b="1" baseline="-25000" dirty="0" smtClean="0">
                          <a:solidFill>
                            <a:schemeClr val="tx1"/>
                          </a:solidFill>
                        </a:rPr>
                        <a:t>6</a:t>
                      </a:r>
                      <a:r>
                        <a:rPr lang="kk-KZ" sz="1800" b="1" dirty="0" smtClean="0">
                          <a:solidFill>
                            <a:schemeClr val="tx1"/>
                          </a:solidFill>
                        </a:rPr>
                        <a:t> </a:t>
                      </a:r>
                      <a:endParaRPr lang="kk-KZ" sz="1800"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rPr>
                        <a:t>С</a:t>
                      </a:r>
                      <a:r>
                        <a:rPr lang="kk-KZ" sz="1800" b="1" baseline="-25000" dirty="0" smtClean="0">
                          <a:solidFill>
                            <a:schemeClr val="tx1"/>
                          </a:solidFill>
                        </a:rPr>
                        <a:t>2</a:t>
                      </a:r>
                      <a:r>
                        <a:rPr lang="kk-KZ" sz="1800" b="1" dirty="0" smtClean="0">
                          <a:solidFill>
                            <a:schemeClr val="tx1"/>
                          </a:solidFill>
                        </a:rPr>
                        <a:t>Н</a:t>
                      </a:r>
                      <a:r>
                        <a:rPr lang="kk-KZ" sz="1800" b="1" baseline="-25000" dirty="0" smtClean="0">
                          <a:solidFill>
                            <a:schemeClr val="tx1"/>
                          </a:solidFill>
                        </a:rPr>
                        <a:t>4</a:t>
                      </a:r>
                      <a:r>
                        <a:rPr lang="kk-KZ" sz="1800" b="1" dirty="0" smtClean="0">
                          <a:solidFill>
                            <a:schemeClr val="tx1"/>
                          </a:solidFill>
                        </a:rPr>
                        <a:t> </a:t>
                      </a:r>
                      <a:endParaRPr lang="kk-KZ" sz="1800"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rPr>
                        <a:t>С</a:t>
                      </a:r>
                      <a:r>
                        <a:rPr lang="kk-KZ" sz="1800" b="1" baseline="-25000" dirty="0" smtClean="0">
                          <a:solidFill>
                            <a:schemeClr val="tx1"/>
                          </a:solidFill>
                        </a:rPr>
                        <a:t>2</a:t>
                      </a:r>
                      <a:r>
                        <a:rPr lang="kk-KZ" sz="1800" b="1" dirty="0" smtClean="0">
                          <a:solidFill>
                            <a:schemeClr val="tx1"/>
                          </a:solidFill>
                        </a:rPr>
                        <a:t>Н</a:t>
                      </a:r>
                      <a:r>
                        <a:rPr lang="kk-KZ" sz="1800" b="1" baseline="-25000" dirty="0" smtClean="0">
                          <a:solidFill>
                            <a:schemeClr val="tx1"/>
                          </a:solidFill>
                        </a:rPr>
                        <a:t>2</a:t>
                      </a:r>
                      <a:endParaRPr lang="kk-KZ" sz="1800" dirty="0">
                        <a:solidFill>
                          <a:schemeClr val="tx1"/>
                        </a:solidFill>
                        <a:effectLst/>
                      </a:endParaRPr>
                    </a:p>
                  </a:txBody>
                  <a:tcPr marL="68580" marR="68580" marT="0" marB="0"/>
                </a:tc>
              </a:tr>
              <a:tr h="816335">
                <a:tc>
                  <a:txBody>
                    <a:bodyPr/>
                    <a:lstStyle/>
                    <a:p>
                      <a:pPr>
                        <a:spcAft>
                          <a:spcPts val="0"/>
                        </a:spcAft>
                        <a:tabLst>
                          <a:tab pos="449580" algn="l"/>
                          <a:tab pos="899160" algn="l"/>
                          <a:tab pos="1348740" algn="l"/>
                          <a:tab pos="1798320" algn="l"/>
                          <a:tab pos="2296795" algn="l"/>
                        </a:tabLst>
                      </a:pPr>
                      <a:r>
                        <a:rPr lang="kk-KZ" sz="2400" dirty="0">
                          <a:solidFill>
                            <a:schemeClr val="tx1"/>
                          </a:solidFill>
                          <a:effectLst/>
                        </a:rPr>
                        <a:t>Құрылыс формуласы</a:t>
                      </a:r>
                      <a:endParaRPr lang="ru-RU" sz="2400" dirty="0">
                        <a:solidFill>
                          <a:schemeClr val="tx1"/>
                        </a:solidFill>
                        <a:effectLst/>
                        <a:latin typeface="Calibri"/>
                        <a:ea typeface="Calibri"/>
                        <a:cs typeface="Times New Roman"/>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rPr>
                        <a:t>СН</a:t>
                      </a:r>
                      <a:r>
                        <a:rPr lang="kk-KZ" sz="1800" b="1" baseline="-25000" dirty="0" smtClean="0">
                          <a:solidFill>
                            <a:schemeClr val="tx1"/>
                          </a:solidFill>
                        </a:rPr>
                        <a:t>3 </a:t>
                      </a:r>
                      <a:r>
                        <a:rPr lang="kk-KZ" sz="1800" b="1" dirty="0" smtClean="0">
                          <a:solidFill>
                            <a:schemeClr val="tx1"/>
                          </a:solidFill>
                        </a:rPr>
                        <a:t>– СН</a:t>
                      </a:r>
                      <a:r>
                        <a:rPr lang="kk-KZ" sz="1800" b="1" baseline="-25000" dirty="0" smtClean="0">
                          <a:solidFill>
                            <a:schemeClr val="tx1"/>
                          </a:solidFill>
                        </a:rPr>
                        <a:t>3</a:t>
                      </a:r>
                      <a:r>
                        <a:rPr lang="kk-KZ" sz="1800" b="1" dirty="0" smtClean="0">
                          <a:solidFill>
                            <a:schemeClr val="tx1"/>
                          </a:solidFill>
                        </a:rPr>
                        <a:t> </a:t>
                      </a:r>
                      <a:endParaRPr lang="kk-KZ" sz="1800"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rPr>
                        <a:t>           Н</a:t>
                      </a:r>
                      <a:r>
                        <a:rPr lang="kk-KZ" sz="1800" b="1" baseline="-25000" dirty="0" smtClean="0">
                          <a:solidFill>
                            <a:schemeClr val="tx1"/>
                          </a:solidFill>
                        </a:rPr>
                        <a:t>2</a:t>
                      </a:r>
                      <a:r>
                        <a:rPr lang="kk-KZ" sz="1800" b="1" dirty="0" smtClean="0">
                          <a:solidFill>
                            <a:schemeClr val="tx1"/>
                          </a:solidFill>
                        </a:rPr>
                        <a:t>С </a:t>
                      </a:r>
                      <a:r>
                        <a:rPr lang="ru-RU" sz="1800" b="1" dirty="0" smtClean="0">
                          <a:solidFill>
                            <a:schemeClr val="tx1"/>
                          </a:solidFill>
                        </a:rPr>
                        <a:t>= СН</a:t>
                      </a:r>
                      <a:r>
                        <a:rPr lang="ru-RU" sz="1800" b="1" baseline="-25000" dirty="0" smtClean="0">
                          <a:solidFill>
                            <a:schemeClr val="tx1"/>
                          </a:solidFill>
                        </a:rPr>
                        <a:t>2</a:t>
                      </a:r>
                      <a:r>
                        <a:rPr lang="ru-RU" sz="1800" b="1" dirty="0" smtClean="0">
                          <a:solidFill>
                            <a:schemeClr val="tx1"/>
                          </a:solidFill>
                        </a:rPr>
                        <a:t> </a:t>
                      </a:r>
                      <a:endParaRPr lang="kk-KZ" sz="1800"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rPr>
                        <a:t>НС ≡СН </a:t>
                      </a:r>
                      <a:endParaRPr lang="kk-KZ" sz="1800" dirty="0" smtClean="0">
                        <a:solidFill>
                          <a:schemeClr val="tx1"/>
                        </a:solidFill>
                        <a:effectLst/>
                      </a:endParaRPr>
                    </a:p>
                  </a:txBody>
                  <a:tcPr marL="68580" marR="68580" marT="0" marB="0"/>
                </a:tc>
              </a:tr>
              <a:tr h="591197">
                <a:tc>
                  <a:txBody>
                    <a:bodyPr/>
                    <a:lstStyle/>
                    <a:p>
                      <a:pPr>
                        <a:spcAft>
                          <a:spcPts val="0"/>
                        </a:spcAft>
                        <a:tabLst>
                          <a:tab pos="449580" algn="l"/>
                          <a:tab pos="899160" algn="l"/>
                          <a:tab pos="1348740" algn="l"/>
                          <a:tab pos="1798320" algn="l"/>
                          <a:tab pos="2296795" algn="l"/>
                        </a:tabLst>
                      </a:pPr>
                      <a:r>
                        <a:rPr lang="kk-KZ" sz="2400" dirty="0">
                          <a:solidFill>
                            <a:schemeClr val="tx1"/>
                          </a:solidFill>
                          <a:effectLst/>
                        </a:rPr>
                        <a:t>Изомерлері</a:t>
                      </a:r>
                      <a:endParaRPr lang="ru-RU" sz="2400" dirty="0">
                        <a:solidFill>
                          <a:schemeClr val="tx1"/>
                        </a:solidFill>
                        <a:effectLst/>
                        <a:latin typeface="Calibri"/>
                        <a:ea typeface="Calibri"/>
                        <a:cs typeface="Times New Roman"/>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effectLst/>
                        </a:rPr>
                        <a:t> С-- қанқасы</a:t>
                      </a:r>
                      <a:endParaRPr lang="kk-KZ" sz="1800" b="1"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dirty="0" smtClean="0">
                          <a:solidFill>
                            <a:schemeClr val="tx1"/>
                          </a:solidFill>
                          <a:effectLst/>
                        </a:rPr>
                        <a:t> </a:t>
                      </a:r>
                      <a:r>
                        <a:rPr lang="kk-KZ" sz="1800" b="1" dirty="0" smtClean="0">
                          <a:solidFill>
                            <a:schemeClr val="tx1"/>
                          </a:solidFill>
                          <a:effectLst/>
                        </a:rPr>
                        <a:t>А) С---қанқасы</a:t>
                      </a:r>
                    </a:p>
                    <a:p>
                      <a:pPr>
                        <a:spcAft>
                          <a:spcPts val="0"/>
                        </a:spcAft>
                        <a:tabLst>
                          <a:tab pos="449580" algn="l"/>
                          <a:tab pos="899160" algn="l"/>
                          <a:tab pos="1348740" algn="l"/>
                          <a:tab pos="1798320" algn="l"/>
                          <a:tab pos="2296795" algn="l"/>
                        </a:tabLst>
                      </a:pPr>
                      <a:r>
                        <a:rPr lang="kk-KZ" sz="1800" b="1" dirty="0" smtClean="0">
                          <a:solidFill>
                            <a:schemeClr val="tx1"/>
                          </a:solidFill>
                          <a:effectLst/>
                        </a:rPr>
                        <a:t>В)</a:t>
                      </a:r>
                    </a:p>
                    <a:p>
                      <a:pPr>
                        <a:spcAft>
                          <a:spcPts val="0"/>
                        </a:spcAft>
                        <a:tabLst>
                          <a:tab pos="449580" algn="l"/>
                          <a:tab pos="899160" algn="l"/>
                          <a:tab pos="1348740" algn="l"/>
                          <a:tab pos="1798320" algn="l"/>
                          <a:tab pos="2296795" algn="l"/>
                        </a:tabLst>
                      </a:pPr>
                      <a:r>
                        <a:rPr lang="kk-KZ" sz="1800" b="1" dirty="0" smtClean="0">
                          <a:solidFill>
                            <a:schemeClr val="tx1"/>
                          </a:solidFill>
                          <a:effectLst/>
                        </a:rPr>
                        <a:t>С)  геометриялық</a:t>
                      </a:r>
                    </a:p>
                    <a:p>
                      <a:pPr>
                        <a:spcAft>
                          <a:spcPts val="0"/>
                        </a:spcAft>
                        <a:tabLst>
                          <a:tab pos="449580" algn="l"/>
                          <a:tab pos="899160" algn="l"/>
                          <a:tab pos="1348740" algn="l"/>
                          <a:tab pos="1798320" algn="l"/>
                          <a:tab pos="2296795" algn="l"/>
                        </a:tabLst>
                      </a:pPr>
                      <a:r>
                        <a:rPr lang="kk-KZ" sz="1800" b="1" dirty="0" smtClean="0">
                          <a:solidFill>
                            <a:schemeClr val="tx1"/>
                          </a:solidFill>
                          <a:effectLst/>
                        </a:rPr>
                        <a:t>                 </a:t>
                      </a:r>
                      <a:endParaRPr lang="kk-KZ" sz="1800" dirty="0">
                        <a:solidFill>
                          <a:schemeClr val="tx1"/>
                        </a:solidFill>
                        <a:effectLst/>
                      </a:endParaRPr>
                    </a:p>
                  </a:txBody>
                  <a:tcPr marL="68580" marR="68580" marT="0" marB="0"/>
                </a:tc>
                <a:tc>
                  <a:txBody>
                    <a:bodyPr/>
                    <a:lstStyle/>
                    <a:p>
                      <a:pPr>
                        <a:spcAft>
                          <a:spcPts val="0"/>
                        </a:spcAft>
                        <a:tabLst>
                          <a:tab pos="449580" algn="l"/>
                          <a:tab pos="899160" algn="l"/>
                          <a:tab pos="1348740" algn="l"/>
                          <a:tab pos="1798320" algn="l"/>
                          <a:tab pos="2296795" algn="l"/>
                        </a:tabLst>
                      </a:pPr>
                      <a:r>
                        <a:rPr lang="kk-KZ" sz="1800" b="1" dirty="0" smtClean="0">
                          <a:solidFill>
                            <a:schemeClr val="tx1"/>
                          </a:solidFill>
                          <a:effectLst/>
                        </a:rPr>
                        <a:t>А) С--- қанқасы</a:t>
                      </a:r>
                    </a:p>
                    <a:p>
                      <a:pPr>
                        <a:spcAft>
                          <a:spcPts val="0"/>
                        </a:spcAft>
                        <a:tabLst>
                          <a:tab pos="449580" algn="l"/>
                          <a:tab pos="899160" algn="l"/>
                          <a:tab pos="1348740" algn="l"/>
                          <a:tab pos="1798320" algn="l"/>
                          <a:tab pos="2296795" algn="l"/>
                        </a:tabLst>
                      </a:pPr>
                      <a:endParaRPr lang="kk-KZ" sz="1800" b="1" dirty="0" smtClean="0">
                        <a:solidFill>
                          <a:schemeClr val="tx1"/>
                        </a:solidFill>
                        <a:effectLst/>
                      </a:endParaRPr>
                    </a:p>
                    <a:p>
                      <a:pPr>
                        <a:spcAft>
                          <a:spcPts val="0"/>
                        </a:spcAft>
                        <a:tabLst>
                          <a:tab pos="449580" algn="l"/>
                          <a:tab pos="899160" algn="l"/>
                          <a:tab pos="1348740" algn="l"/>
                          <a:tab pos="1798320" algn="l"/>
                          <a:tab pos="2296795" algn="l"/>
                        </a:tabLst>
                      </a:pPr>
                      <a:r>
                        <a:rPr lang="kk-KZ" sz="1800" b="1" dirty="0" smtClean="0">
                          <a:solidFill>
                            <a:schemeClr val="tx1"/>
                          </a:solidFill>
                          <a:effectLst/>
                        </a:rPr>
                        <a:t>В)</a:t>
                      </a:r>
                    </a:p>
                    <a:p>
                      <a:pPr>
                        <a:spcAft>
                          <a:spcPts val="0"/>
                        </a:spcAft>
                        <a:tabLst>
                          <a:tab pos="449580" algn="l"/>
                          <a:tab pos="899160" algn="l"/>
                          <a:tab pos="1348740" algn="l"/>
                          <a:tab pos="1798320" algn="l"/>
                          <a:tab pos="2296795" algn="l"/>
                        </a:tabLst>
                      </a:pPr>
                      <a:endParaRPr lang="kk-KZ" sz="1800" dirty="0" smtClean="0">
                        <a:solidFill>
                          <a:schemeClr val="tx1"/>
                        </a:solidFill>
                        <a:effectLst/>
                      </a:endParaRPr>
                    </a:p>
                  </a:txBody>
                  <a:tcPr marL="68580" marR="68580" marT="0" marB="0"/>
                </a:tc>
              </a:tr>
            </a:tbl>
          </a:graphicData>
        </a:graphic>
      </p:graphicFrame>
    </p:spTree>
    <p:extLst>
      <p:ext uri="{BB962C8B-B14F-4D97-AF65-F5344CB8AC3E}">
        <p14:creationId xmlns:p14="http://schemas.microsoft.com/office/powerpoint/2010/main" val="3040810677"/>
      </p:ext>
    </p:extLst>
  </p:cSld>
  <p:clrMapOvr>
    <a:masterClrMapping/>
  </p:clrMapOvr>
  <p:transition spd="med">
    <p:strips/>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Бекіту тапсырмалары</a:t>
            </a:r>
            <a:endParaRPr lang="ru-RU" dirty="0"/>
          </a:p>
        </p:txBody>
      </p:sp>
      <p:sp>
        <p:nvSpPr>
          <p:cNvPr id="4" name="Прямоугольник 3"/>
          <p:cNvSpPr/>
          <p:nvPr/>
        </p:nvSpPr>
        <p:spPr>
          <a:xfrm>
            <a:off x="2195736" y="1772816"/>
            <a:ext cx="5544616" cy="3754874"/>
          </a:xfrm>
          <a:prstGeom prst="rect">
            <a:avLst/>
          </a:prstGeom>
        </p:spPr>
        <p:txBody>
          <a:bodyPr wrap="square">
            <a:spAutoFit/>
          </a:bodyPr>
          <a:lstStyle/>
          <a:p>
            <a:r>
              <a:rPr lang="kk-KZ" sz="2000" b="1" dirty="0" smtClean="0"/>
              <a:t>1.</a:t>
            </a:r>
            <a:r>
              <a:rPr lang="kk-KZ" b="1" dirty="0" smtClean="0">
                <a:solidFill>
                  <a:srgbClr val="002060"/>
                </a:solidFill>
              </a:rPr>
              <a:t>Төмендегі </a:t>
            </a:r>
            <a:r>
              <a:rPr lang="kk-KZ" b="1" dirty="0">
                <a:solidFill>
                  <a:srgbClr val="002060"/>
                </a:solidFill>
              </a:rPr>
              <a:t>қосылыстарды халықаралық  жүйесі</a:t>
            </a:r>
          </a:p>
          <a:p>
            <a:r>
              <a:rPr lang="kk-KZ" b="1" dirty="0">
                <a:solidFill>
                  <a:srgbClr val="002060"/>
                </a:solidFill>
              </a:rPr>
              <a:t> бойынша атаңыздар:</a:t>
            </a:r>
            <a:endParaRPr lang="ru-RU" b="1" dirty="0">
              <a:solidFill>
                <a:srgbClr val="002060"/>
              </a:solidFill>
            </a:endParaRPr>
          </a:p>
          <a:p>
            <a:r>
              <a:rPr lang="kk-KZ" b="1" dirty="0">
                <a:solidFill>
                  <a:srgbClr val="002060"/>
                </a:solidFill>
              </a:rPr>
              <a:t>   а)  Н</a:t>
            </a:r>
            <a:r>
              <a:rPr lang="kk-KZ" b="1" baseline="-25000" dirty="0">
                <a:solidFill>
                  <a:srgbClr val="002060"/>
                </a:solidFill>
              </a:rPr>
              <a:t>3</a:t>
            </a:r>
            <a:r>
              <a:rPr lang="kk-KZ" b="1" dirty="0">
                <a:solidFill>
                  <a:srgbClr val="002060"/>
                </a:solidFill>
              </a:rPr>
              <a:t>С – СН</a:t>
            </a:r>
            <a:r>
              <a:rPr lang="kk-KZ" b="1" baseline="-25000" dirty="0">
                <a:solidFill>
                  <a:srgbClr val="002060"/>
                </a:solidFill>
              </a:rPr>
              <a:t>2</a:t>
            </a:r>
            <a:r>
              <a:rPr lang="kk-KZ" b="1" dirty="0">
                <a:solidFill>
                  <a:srgbClr val="002060"/>
                </a:solidFill>
              </a:rPr>
              <a:t> – СН</a:t>
            </a:r>
            <a:r>
              <a:rPr lang="kk-KZ" b="1" baseline="-25000" dirty="0">
                <a:solidFill>
                  <a:srgbClr val="002060"/>
                </a:solidFill>
              </a:rPr>
              <a:t>3</a:t>
            </a:r>
            <a:r>
              <a:rPr lang="kk-KZ" b="1" dirty="0">
                <a:solidFill>
                  <a:srgbClr val="002060"/>
                </a:solidFill>
              </a:rPr>
              <a:t>        в) СН</a:t>
            </a:r>
            <a:r>
              <a:rPr lang="kk-KZ" b="1" baseline="-25000" dirty="0">
                <a:solidFill>
                  <a:srgbClr val="002060"/>
                </a:solidFill>
              </a:rPr>
              <a:t>2</a:t>
            </a:r>
            <a:r>
              <a:rPr lang="kk-KZ" b="1" dirty="0">
                <a:solidFill>
                  <a:srgbClr val="002060"/>
                </a:solidFill>
              </a:rPr>
              <a:t> ₌ СН</a:t>
            </a:r>
            <a:r>
              <a:rPr lang="kk-KZ" b="1" baseline="-25000" dirty="0">
                <a:solidFill>
                  <a:srgbClr val="002060"/>
                </a:solidFill>
              </a:rPr>
              <a:t>2</a:t>
            </a:r>
            <a:r>
              <a:rPr lang="kk-KZ" b="1" dirty="0">
                <a:solidFill>
                  <a:srgbClr val="002060"/>
                </a:solidFill>
              </a:rPr>
              <a:t>      </a:t>
            </a:r>
            <a:endParaRPr lang="kk-KZ" b="1" dirty="0" smtClean="0">
              <a:solidFill>
                <a:srgbClr val="002060"/>
              </a:solidFill>
            </a:endParaRPr>
          </a:p>
          <a:p>
            <a:r>
              <a:rPr lang="kk-KZ" b="1" dirty="0" smtClean="0">
                <a:solidFill>
                  <a:srgbClr val="002060"/>
                </a:solidFill>
              </a:rPr>
              <a:t> </a:t>
            </a:r>
            <a:r>
              <a:rPr lang="kk-KZ" b="1" dirty="0">
                <a:solidFill>
                  <a:srgbClr val="002060"/>
                </a:solidFill>
              </a:rPr>
              <a:t>с) СН</a:t>
            </a:r>
            <a:r>
              <a:rPr lang="kk-KZ" b="1" baseline="-25000" dirty="0">
                <a:solidFill>
                  <a:srgbClr val="002060"/>
                </a:solidFill>
              </a:rPr>
              <a:t>2</a:t>
            </a:r>
            <a:r>
              <a:rPr lang="kk-KZ" b="1" dirty="0">
                <a:solidFill>
                  <a:srgbClr val="002060"/>
                </a:solidFill>
              </a:rPr>
              <a:t> </a:t>
            </a:r>
            <a:r>
              <a:rPr lang="ru-RU" b="1" dirty="0">
                <a:solidFill>
                  <a:srgbClr val="002060"/>
                </a:solidFill>
              </a:rPr>
              <a:t>= СН - СН = СН</a:t>
            </a:r>
            <a:r>
              <a:rPr lang="ru-RU" b="1" baseline="-25000" dirty="0">
                <a:solidFill>
                  <a:srgbClr val="002060"/>
                </a:solidFill>
              </a:rPr>
              <a:t>2</a:t>
            </a:r>
            <a:r>
              <a:rPr lang="ru-RU" b="1" dirty="0">
                <a:solidFill>
                  <a:srgbClr val="002060"/>
                </a:solidFill>
              </a:rPr>
              <a:t>   </a:t>
            </a:r>
          </a:p>
          <a:p>
            <a:endParaRPr lang="ru-RU" b="1" dirty="0">
              <a:solidFill>
                <a:srgbClr val="002060"/>
              </a:solidFill>
            </a:endParaRPr>
          </a:p>
          <a:p>
            <a:r>
              <a:rPr lang="ru-RU" b="1" dirty="0">
                <a:solidFill>
                  <a:srgbClr val="002060"/>
                </a:solidFill>
              </a:rPr>
              <a:t>   д) НС≡ С – СН</a:t>
            </a:r>
            <a:r>
              <a:rPr lang="ru-RU" b="1" baseline="-25000" dirty="0">
                <a:solidFill>
                  <a:srgbClr val="002060"/>
                </a:solidFill>
              </a:rPr>
              <a:t>2</a:t>
            </a:r>
            <a:r>
              <a:rPr lang="ru-RU" b="1" dirty="0">
                <a:solidFill>
                  <a:srgbClr val="002060"/>
                </a:solidFill>
              </a:rPr>
              <a:t> – СН</a:t>
            </a:r>
            <a:r>
              <a:rPr lang="ru-RU" b="1" baseline="-25000" dirty="0">
                <a:solidFill>
                  <a:srgbClr val="002060"/>
                </a:solidFill>
              </a:rPr>
              <a:t>2</a:t>
            </a:r>
            <a:r>
              <a:rPr lang="ru-RU" b="1" dirty="0">
                <a:solidFill>
                  <a:srgbClr val="002060"/>
                </a:solidFill>
              </a:rPr>
              <a:t> –СН</a:t>
            </a:r>
            <a:r>
              <a:rPr lang="ru-RU" b="1" baseline="-25000" dirty="0">
                <a:solidFill>
                  <a:srgbClr val="002060"/>
                </a:solidFill>
              </a:rPr>
              <a:t>3</a:t>
            </a:r>
            <a:endParaRPr lang="ru-RU" b="1" dirty="0">
              <a:solidFill>
                <a:srgbClr val="002060"/>
              </a:solidFill>
            </a:endParaRPr>
          </a:p>
          <a:p>
            <a:r>
              <a:rPr lang="kk-KZ" b="1" dirty="0">
                <a:solidFill>
                  <a:srgbClr val="002060"/>
                </a:solidFill>
              </a:rPr>
              <a:t>                  Ι</a:t>
            </a:r>
            <a:endParaRPr lang="ru-RU" b="1" dirty="0">
              <a:solidFill>
                <a:srgbClr val="002060"/>
              </a:solidFill>
            </a:endParaRPr>
          </a:p>
          <a:p>
            <a:r>
              <a:rPr lang="kk-KZ" b="1" dirty="0">
                <a:solidFill>
                  <a:srgbClr val="002060"/>
                </a:solidFill>
              </a:rPr>
              <a:t>                 СН</a:t>
            </a:r>
            <a:r>
              <a:rPr lang="kk-KZ" b="1" baseline="-25000" dirty="0">
                <a:solidFill>
                  <a:srgbClr val="002060"/>
                </a:solidFill>
              </a:rPr>
              <a:t>3</a:t>
            </a:r>
            <a:endParaRPr lang="ru-RU" b="1" dirty="0">
              <a:solidFill>
                <a:srgbClr val="002060"/>
              </a:solidFill>
            </a:endParaRPr>
          </a:p>
          <a:p>
            <a:r>
              <a:rPr lang="kk-KZ" sz="2000" b="1" dirty="0" smtClean="0"/>
              <a:t>2.</a:t>
            </a:r>
            <a:r>
              <a:rPr lang="kk-KZ" b="1" dirty="0" smtClean="0">
                <a:solidFill>
                  <a:srgbClr val="002060"/>
                </a:solidFill>
              </a:rPr>
              <a:t>Мына </a:t>
            </a:r>
            <a:r>
              <a:rPr lang="kk-KZ" b="1" dirty="0">
                <a:solidFill>
                  <a:srgbClr val="002060"/>
                </a:solidFill>
              </a:rPr>
              <a:t>қосылыстардың құрылым формулаларын жазыңдар: </a:t>
            </a:r>
          </a:p>
          <a:p>
            <a:r>
              <a:rPr lang="kk-KZ" b="1" dirty="0">
                <a:solidFill>
                  <a:srgbClr val="002060"/>
                </a:solidFill>
              </a:rPr>
              <a:t>а) бутин -1    </a:t>
            </a:r>
            <a:r>
              <a:rPr lang="kk-KZ" b="1" dirty="0" smtClean="0">
                <a:solidFill>
                  <a:srgbClr val="002060"/>
                </a:solidFill>
              </a:rPr>
              <a:t>   в</a:t>
            </a:r>
            <a:r>
              <a:rPr lang="kk-KZ" b="1" dirty="0">
                <a:solidFill>
                  <a:srgbClr val="002060"/>
                </a:solidFill>
              </a:rPr>
              <a:t>) пропан  </a:t>
            </a:r>
            <a:r>
              <a:rPr lang="kk-KZ" b="1" dirty="0" smtClean="0">
                <a:solidFill>
                  <a:srgbClr val="002060"/>
                </a:solidFill>
              </a:rPr>
              <a:t>       </a:t>
            </a:r>
            <a:r>
              <a:rPr lang="kk-KZ" b="1" dirty="0">
                <a:solidFill>
                  <a:srgbClr val="002060"/>
                </a:solidFill>
              </a:rPr>
              <a:t>с) этин               </a:t>
            </a:r>
            <a:endParaRPr lang="kk-KZ" b="1" dirty="0" smtClean="0">
              <a:solidFill>
                <a:srgbClr val="002060"/>
              </a:solidFill>
            </a:endParaRPr>
          </a:p>
          <a:p>
            <a:r>
              <a:rPr lang="kk-KZ" b="1" dirty="0" smtClean="0">
                <a:solidFill>
                  <a:srgbClr val="002060"/>
                </a:solidFill>
              </a:rPr>
              <a:t>д</a:t>
            </a:r>
            <a:r>
              <a:rPr lang="kk-KZ" b="1" dirty="0">
                <a:solidFill>
                  <a:srgbClr val="002060"/>
                </a:solidFill>
              </a:rPr>
              <a:t>) пентен -1</a:t>
            </a:r>
            <a:endParaRPr lang="ru-RU" b="1" dirty="0">
              <a:solidFill>
                <a:srgbClr val="002060"/>
              </a:solidFill>
            </a:endParaRPr>
          </a:p>
        </p:txBody>
      </p:sp>
    </p:spTree>
    <p:extLst>
      <p:ext uri="{BB962C8B-B14F-4D97-AF65-F5344CB8AC3E}">
        <p14:creationId xmlns:p14="http://schemas.microsoft.com/office/powerpoint/2010/main" val="3741411178"/>
      </p:ext>
    </p:extLst>
  </p:cSld>
  <p:clrMapOvr>
    <a:masterClrMapping/>
  </p:clrMapOvr>
  <p:transition spd="med">
    <p:strip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ln>
            <a:solidFill>
              <a:schemeClr val="bg2">
                <a:lumMod val="75000"/>
              </a:schemeClr>
            </a:solidFill>
          </a:ln>
        </p:spPr>
        <p:txBody>
          <a:bodyPr/>
          <a:lstStyle/>
          <a:p>
            <a:pPr eaLnBrk="1" hangingPunct="1">
              <a:defRPr/>
            </a:pPr>
            <a:r>
              <a:rPr lang="ru-RU" b="1" i="1" dirty="0" err="1" smtClean="0">
                <a:solidFill>
                  <a:schemeClr val="tx2">
                    <a:lumMod val="90000"/>
                    <a:lumOff val="10000"/>
                  </a:schemeClr>
                </a:solidFill>
                <a:effectLst>
                  <a:outerShdw blurRad="38100" dist="38100" dir="2700000" algn="tl">
                    <a:srgbClr val="000000">
                      <a:alpha val="43137"/>
                    </a:srgbClr>
                  </a:outerShdw>
                </a:effectLst>
              </a:rPr>
              <a:t>Бүгінгі</a:t>
            </a:r>
            <a:r>
              <a:rPr lang="ru-RU" b="1" i="1" dirty="0" smtClean="0">
                <a:solidFill>
                  <a:schemeClr val="tx2">
                    <a:lumMod val="90000"/>
                    <a:lumOff val="10000"/>
                  </a:schemeClr>
                </a:solidFill>
                <a:effectLst>
                  <a:outerShdw blurRad="38100" dist="38100" dir="2700000" algn="tl">
                    <a:srgbClr val="000000">
                      <a:alpha val="43137"/>
                    </a:srgbClr>
                  </a:outerShdw>
                </a:effectLst>
              </a:rPr>
              <a:t> </a:t>
            </a:r>
            <a:r>
              <a:rPr lang="ru-RU" b="1" i="1" dirty="0" err="1" smtClean="0">
                <a:solidFill>
                  <a:schemeClr val="tx2">
                    <a:lumMod val="90000"/>
                    <a:lumOff val="10000"/>
                  </a:schemeClr>
                </a:solidFill>
                <a:effectLst>
                  <a:outerShdw blurRad="38100" dist="38100" dir="2700000" algn="tl">
                    <a:srgbClr val="000000">
                      <a:alpha val="43137"/>
                    </a:srgbClr>
                  </a:outerShdw>
                </a:effectLst>
              </a:rPr>
              <a:t>сабақта</a:t>
            </a:r>
            <a:r>
              <a:rPr lang="ru-RU" b="1" i="1" dirty="0" smtClean="0">
                <a:solidFill>
                  <a:schemeClr val="tx2">
                    <a:lumMod val="90000"/>
                    <a:lumOff val="10000"/>
                  </a:schemeClr>
                </a:solidFill>
                <a:effectLst>
                  <a:outerShdw blurRad="38100" dist="38100" dir="2700000" algn="tl">
                    <a:srgbClr val="000000">
                      <a:alpha val="43137"/>
                    </a:srgbClr>
                  </a:outerShdw>
                </a:effectLst>
              </a:rPr>
              <a:t> </a:t>
            </a:r>
            <a:r>
              <a:rPr lang="ru-RU" b="1" i="1" dirty="0" err="1" smtClean="0">
                <a:solidFill>
                  <a:schemeClr val="tx2">
                    <a:lumMod val="90000"/>
                    <a:lumOff val="10000"/>
                  </a:schemeClr>
                </a:solidFill>
                <a:effectLst>
                  <a:outerShdw blurRad="38100" dist="38100" dir="2700000" algn="tl">
                    <a:srgbClr val="000000">
                      <a:alpha val="43137"/>
                    </a:srgbClr>
                  </a:outerShdw>
                </a:effectLst>
              </a:rPr>
              <a:t>үйренетіндеріңіз</a:t>
            </a:r>
            <a:r>
              <a:rPr lang="ru-RU" b="1" i="1" dirty="0" smtClean="0">
                <a:solidFill>
                  <a:schemeClr val="tx2">
                    <a:lumMod val="90000"/>
                    <a:lumOff val="10000"/>
                  </a:schemeClr>
                </a:solidFill>
                <a:effectLst>
                  <a:outerShdw blurRad="38100" dist="38100" dir="2700000" algn="tl">
                    <a:srgbClr val="000000">
                      <a:alpha val="43137"/>
                    </a:srgbClr>
                  </a:outerShdw>
                </a:effectLst>
              </a:rPr>
              <a:t>:</a:t>
            </a:r>
          </a:p>
        </p:txBody>
      </p:sp>
      <p:sp>
        <p:nvSpPr>
          <p:cNvPr id="8195" name="Rectangle 4"/>
          <p:cNvSpPr>
            <a:spLocks noGrp="1" noChangeArrowheads="1"/>
          </p:cNvSpPr>
          <p:nvPr>
            <p:ph idx="1"/>
          </p:nvPr>
        </p:nvSpPr>
        <p:spPr>
          <a:xfrm>
            <a:off x="1043608" y="1700808"/>
            <a:ext cx="7920880" cy="4114800"/>
          </a:xfrm>
        </p:spPr>
        <p:txBody>
          <a:bodyPr/>
          <a:lstStyle/>
          <a:p>
            <a:pPr marL="514350" indent="-514350" eaLnBrk="1" hangingPunct="1">
              <a:lnSpc>
                <a:spcPct val="120000"/>
              </a:lnSpc>
              <a:buFont typeface="+mj-lt"/>
              <a:buAutoNum type="arabicPeriod"/>
              <a:defRPr/>
            </a:pPr>
            <a:r>
              <a:rPr lang="ru-RU" sz="2800" b="1" dirty="0" err="1" smtClean="0"/>
              <a:t>Алкиндердің</a:t>
            </a:r>
            <a:r>
              <a:rPr lang="ru-RU" sz="2800" b="1" dirty="0" smtClean="0"/>
              <a:t> </a:t>
            </a:r>
            <a:r>
              <a:rPr lang="ru-RU" sz="2800" b="1" dirty="0" err="1" smtClean="0"/>
              <a:t>ашылу</a:t>
            </a:r>
            <a:r>
              <a:rPr lang="ru-RU" sz="2800" b="1" dirty="0" smtClean="0"/>
              <a:t> </a:t>
            </a:r>
            <a:r>
              <a:rPr lang="ru-RU" sz="2800" b="1" dirty="0" err="1" smtClean="0"/>
              <a:t>тарихы</a:t>
            </a:r>
            <a:endParaRPr lang="ru-RU" sz="2800" b="1" dirty="0" smtClean="0"/>
          </a:p>
          <a:p>
            <a:pPr marL="514350" indent="-514350" eaLnBrk="1" hangingPunct="1">
              <a:lnSpc>
                <a:spcPct val="120000"/>
              </a:lnSpc>
              <a:buFont typeface="+mj-lt"/>
              <a:buAutoNum type="arabicPeriod"/>
              <a:defRPr/>
            </a:pPr>
            <a:r>
              <a:rPr lang="ru-RU" sz="2800" b="1" dirty="0" err="1" smtClean="0"/>
              <a:t>Алкиндердің</a:t>
            </a:r>
            <a:r>
              <a:rPr lang="ru-RU" sz="2800" b="1" dirty="0" smtClean="0"/>
              <a:t> </a:t>
            </a:r>
            <a:r>
              <a:rPr lang="ru-RU" sz="2800" b="1" dirty="0" err="1" smtClean="0"/>
              <a:t>номенклатурасы</a:t>
            </a:r>
            <a:endParaRPr lang="ru-RU" sz="2800" b="1" dirty="0" smtClean="0"/>
          </a:p>
          <a:p>
            <a:pPr marL="514350" indent="-514350" eaLnBrk="1" hangingPunct="1">
              <a:lnSpc>
                <a:spcPct val="120000"/>
              </a:lnSpc>
              <a:buFont typeface="+mj-lt"/>
              <a:buAutoNum type="arabicPeriod"/>
              <a:defRPr/>
            </a:pPr>
            <a:r>
              <a:rPr lang="ru-RU" sz="2800" b="1" dirty="0" err="1" smtClean="0"/>
              <a:t>Алкиндердің</a:t>
            </a:r>
            <a:r>
              <a:rPr lang="ru-RU" sz="2800" b="1" dirty="0" smtClean="0"/>
              <a:t> </a:t>
            </a:r>
            <a:r>
              <a:rPr lang="ru-RU" sz="2800" b="1" dirty="0" err="1" smtClean="0"/>
              <a:t>изомериясы</a:t>
            </a:r>
            <a:endParaRPr lang="ru-RU" sz="2800" b="1" dirty="0" smtClean="0"/>
          </a:p>
          <a:p>
            <a:pPr marL="514350" indent="-514350" eaLnBrk="1" hangingPunct="1">
              <a:lnSpc>
                <a:spcPct val="120000"/>
              </a:lnSpc>
              <a:buFont typeface="+mj-lt"/>
              <a:buAutoNum type="arabicPeriod"/>
              <a:defRPr/>
            </a:pPr>
            <a:r>
              <a:rPr lang="ru-RU" sz="2800" b="1" dirty="0" err="1" smtClean="0"/>
              <a:t>Алкиндердің</a:t>
            </a:r>
            <a:r>
              <a:rPr lang="ru-RU" sz="2800" b="1" dirty="0" smtClean="0"/>
              <a:t> </a:t>
            </a:r>
            <a:r>
              <a:rPr lang="ru-RU" sz="2800" b="1" dirty="0" err="1" smtClean="0"/>
              <a:t>физикалық</a:t>
            </a:r>
            <a:r>
              <a:rPr lang="ru-RU" sz="2800" b="1" dirty="0" smtClean="0"/>
              <a:t> </a:t>
            </a:r>
            <a:r>
              <a:rPr lang="ru-RU" sz="2800" b="1" dirty="0" err="1" smtClean="0"/>
              <a:t>қасиеттері</a:t>
            </a:r>
            <a:r>
              <a:rPr lang="ru-RU" sz="2800" b="1" dirty="0" smtClean="0"/>
              <a:t>.</a:t>
            </a:r>
          </a:p>
          <a:p>
            <a:pPr marL="514350" indent="-514350" eaLnBrk="1" hangingPunct="1">
              <a:lnSpc>
                <a:spcPct val="120000"/>
              </a:lnSpc>
              <a:buFont typeface="+mj-lt"/>
              <a:buAutoNum type="arabicPeriod"/>
              <a:defRPr/>
            </a:pPr>
            <a:r>
              <a:rPr lang="ru-RU" sz="2800" b="1" dirty="0" err="1" smtClean="0"/>
              <a:t>Алкиндердің</a:t>
            </a:r>
            <a:r>
              <a:rPr lang="ru-RU" sz="2800" b="1" dirty="0" smtClean="0"/>
              <a:t> </a:t>
            </a:r>
            <a:r>
              <a:rPr lang="ru-RU" sz="2800" b="1" dirty="0" err="1" smtClean="0"/>
              <a:t>алынуы</a:t>
            </a:r>
            <a:r>
              <a:rPr lang="ru-RU" sz="2800" b="1" dirty="0" smtClean="0"/>
              <a:t>.</a:t>
            </a:r>
          </a:p>
          <a:p>
            <a:pPr marL="514350" indent="-514350" eaLnBrk="1" hangingPunct="1">
              <a:lnSpc>
                <a:spcPct val="120000"/>
              </a:lnSpc>
              <a:buFont typeface="+mj-lt"/>
              <a:buAutoNum type="arabicPeriod"/>
              <a:defRPr/>
            </a:pPr>
            <a:r>
              <a:rPr lang="ru-RU" sz="2800" b="1" dirty="0" err="1" smtClean="0"/>
              <a:t>Алкиндердің</a:t>
            </a:r>
            <a:r>
              <a:rPr lang="ru-RU" sz="2800" b="1" dirty="0" smtClean="0"/>
              <a:t> </a:t>
            </a:r>
            <a:r>
              <a:rPr lang="ru-RU" sz="2800" b="1" dirty="0" err="1" smtClean="0"/>
              <a:t>қасиеттері</a:t>
            </a:r>
            <a:r>
              <a:rPr lang="ru-RU" sz="2800" b="1" dirty="0" smtClean="0"/>
              <a:t>.</a:t>
            </a:r>
          </a:p>
          <a:p>
            <a:pPr marL="514350" indent="-514350" eaLnBrk="1" hangingPunct="1">
              <a:lnSpc>
                <a:spcPct val="120000"/>
              </a:lnSpc>
              <a:buFont typeface="+mj-lt"/>
              <a:buAutoNum type="arabicPeriod"/>
              <a:defRPr/>
            </a:pPr>
            <a:r>
              <a:rPr lang="ru-RU" sz="2800" b="1" dirty="0" err="1" smtClean="0"/>
              <a:t>Алкиндердің</a:t>
            </a:r>
            <a:r>
              <a:rPr lang="ru-RU" sz="2800" b="1" dirty="0" smtClean="0"/>
              <a:t>  </a:t>
            </a:r>
            <a:r>
              <a:rPr lang="ru-RU" sz="2800" b="1" dirty="0" err="1" smtClean="0"/>
              <a:t>қолданылуы</a:t>
            </a:r>
            <a:r>
              <a:rPr lang="ru-RU" sz="2800" b="1" dirty="0" smtClean="0"/>
              <a:t>.</a:t>
            </a:r>
          </a:p>
          <a:p>
            <a:pPr eaLnBrk="1" hangingPunct="1">
              <a:buFont typeface="Wingdings" pitchFamily="2" charset="2"/>
              <a:buNone/>
              <a:defRPr/>
            </a:pPr>
            <a:endParaRPr lang="ru-RU" dirty="0" smtClean="0"/>
          </a:p>
        </p:txBody>
      </p:sp>
    </p:spTree>
  </p:cSld>
  <p:clrMapOvr>
    <a:masterClrMapping/>
  </p:clrMapOvr>
  <p:transition spd="med">
    <p:strips/>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91680" y="1988840"/>
            <a:ext cx="6408712" cy="2893100"/>
          </a:xfrm>
          <a:prstGeom prst="rect">
            <a:avLst/>
          </a:prstGeom>
        </p:spPr>
        <p:txBody>
          <a:bodyPr wrap="square">
            <a:spAutoFit/>
          </a:bodyPr>
          <a:lstStyle/>
          <a:p>
            <a:r>
              <a:rPr lang="kk-KZ" sz="2000" b="1" dirty="0" smtClean="0"/>
              <a:t>3.</a:t>
            </a:r>
            <a:r>
              <a:rPr lang="kk-KZ" b="1" dirty="0" smtClean="0">
                <a:solidFill>
                  <a:srgbClr val="002060"/>
                </a:solidFill>
              </a:rPr>
              <a:t>Мына </a:t>
            </a:r>
            <a:r>
              <a:rPr lang="kk-KZ" b="1" dirty="0">
                <a:solidFill>
                  <a:srgbClr val="002060"/>
                </a:solidFill>
              </a:rPr>
              <a:t>айналымдардың теңдеулерін жазыңдар:  </a:t>
            </a:r>
          </a:p>
          <a:p>
            <a:pPr algn="ctr"/>
            <a:r>
              <a:rPr lang="kk-KZ" b="1" dirty="0" smtClean="0">
                <a:solidFill>
                  <a:srgbClr val="002060"/>
                </a:solidFill>
              </a:rPr>
              <a:t>С</a:t>
            </a:r>
            <a:r>
              <a:rPr lang="kk-KZ" b="1" baseline="-25000" dirty="0" smtClean="0">
                <a:solidFill>
                  <a:srgbClr val="002060"/>
                </a:solidFill>
              </a:rPr>
              <a:t>2</a:t>
            </a:r>
            <a:r>
              <a:rPr lang="kk-KZ" b="1" dirty="0" smtClean="0">
                <a:solidFill>
                  <a:srgbClr val="002060"/>
                </a:solidFill>
              </a:rPr>
              <a:t>Н</a:t>
            </a:r>
            <a:r>
              <a:rPr lang="kk-KZ" b="1" baseline="-25000" dirty="0" smtClean="0">
                <a:solidFill>
                  <a:srgbClr val="002060"/>
                </a:solidFill>
              </a:rPr>
              <a:t>6</a:t>
            </a:r>
            <a:r>
              <a:rPr lang="kk-KZ" b="1" dirty="0" smtClean="0">
                <a:solidFill>
                  <a:srgbClr val="002060"/>
                </a:solidFill>
              </a:rPr>
              <a:t> </a:t>
            </a:r>
            <a:r>
              <a:rPr lang="kk-KZ" b="1" dirty="0">
                <a:solidFill>
                  <a:srgbClr val="002060"/>
                </a:solidFill>
              </a:rPr>
              <a:t>→ С</a:t>
            </a:r>
            <a:r>
              <a:rPr lang="kk-KZ" b="1" baseline="-25000" dirty="0">
                <a:solidFill>
                  <a:srgbClr val="002060"/>
                </a:solidFill>
              </a:rPr>
              <a:t>2</a:t>
            </a:r>
            <a:r>
              <a:rPr lang="kk-KZ" b="1" dirty="0">
                <a:solidFill>
                  <a:srgbClr val="002060"/>
                </a:solidFill>
              </a:rPr>
              <a:t>Н</a:t>
            </a:r>
            <a:r>
              <a:rPr lang="kk-KZ" b="1" baseline="-25000" dirty="0">
                <a:solidFill>
                  <a:srgbClr val="002060"/>
                </a:solidFill>
              </a:rPr>
              <a:t>4</a:t>
            </a:r>
            <a:r>
              <a:rPr lang="kk-KZ" b="1" dirty="0">
                <a:solidFill>
                  <a:srgbClr val="002060"/>
                </a:solidFill>
              </a:rPr>
              <a:t> → С</a:t>
            </a:r>
            <a:r>
              <a:rPr lang="kk-KZ" b="1" baseline="-25000" dirty="0">
                <a:solidFill>
                  <a:srgbClr val="002060"/>
                </a:solidFill>
              </a:rPr>
              <a:t>2</a:t>
            </a:r>
            <a:r>
              <a:rPr lang="kk-KZ" b="1" dirty="0">
                <a:solidFill>
                  <a:srgbClr val="002060"/>
                </a:solidFill>
              </a:rPr>
              <a:t>Н</a:t>
            </a:r>
            <a:r>
              <a:rPr lang="kk-KZ" b="1" baseline="-25000" dirty="0">
                <a:solidFill>
                  <a:srgbClr val="002060"/>
                </a:solidFill>
              </a:rPr>
              <a:t>5</a:t>
            </a:r>
            <a:r>
              <a:rPr lang="kk-KZ" b="1" dirty="0">
                <a:solidFill>
                  <a:srgbClr val="002060"/>
                </a:solidFill>
              </a:rPr>
              <a:t>ОН</a:t>
            </a:r>
            <a:endParaRPr lang="ru-RU" b="1" dirty="0">
              <a:solidFill>
                <a:srgbClr val="002060"/>
              </a:solidFill>
            </a:endParaRPr>
          </a:p>
          <a:p>
            <a:r>
              <a:rPr lang="kk-KZ" b="1" dirty="0">
                <a:solidFill>
                  <a:srgbClr val="002060"/>
                </a:solidFill>
              </a:rPr>
              <a:t> </a:t>
            </a:r>
            <a:endParaRPr lang="ru-RU" b="1" dirty="0">
              <a:solidFill>
                <a:srgbClr val="002060"/>
              </a:solidFill>
            </a:endParaRPr>
          </a:p>
          <a:p>
            <a:r>
              <a:rPr lang="kk-KZ" b="1" dirty="0">
                <a:solidFill>
                  <a:srgbClr val="002060"/>
                </a:solidFill>
              </a:rPr>
              <a:t> </a:t>
            </a:r>
            <a:endParaRPr lang="ru-RU" b="1" dirty="0">
              <a:solidFill>
                <a:srgbClr val="002060"/>
              </a:solidFill>
            </a:endParaRPr>
          </a:p>
          <a:p>
            <a:r>
              <a:rPr lang="kk-KZ" b="1" dirty="0">
                <a:solidFill>
                  <a:srgbClr val="002060"/>
                </a:solidFill>
              </a:rPr>
              <a:t>4</a:t>
            </a:r>
            <a:r>
              <a:rPr lang="kk-KZ" b="1" dirty="0" smtClean="0">
                <a:solidFill>
                  <a:srgbClr val="002060"/>
                </a:solidFill>
              </a:rPr>
              <a:t>.Есеп </a:t>
            </a:r>
            <a:r>
              <a:rPr lang="kk-KZ" b="1" dirty="0">
                <a:solidFill>
                  <a:srgbClr val="002060"/>
                </a:solidFill>
              </a:rPr>
              <a:t>шығару:   Ацетиленнің жану реакциясының  термохимиялық теңдеу бойынша:</a:t>
            </a:r>
            <a:endParaRPr lang="ru-RU" b="1" dirty="0">
              <a:solidFill>
                <a:srgbClr val="002060"/>
              </a:solidFill>
            </a:endParaRPr>
          </a:p>
          <a:p>
            <a:r>
              <a:rPr lang="kk-KZ" b="1" dirty="0">
                <a:solidFill>
                  <a:srgbClr val="002060"/>
                </a:solidFill>
              </a:rPr>
              <a:t>                              </a:t>
            </a:r>
            <a:endParaRPr lang="ru-RU" b="1" dirty="0">
              <a:solidFill>
                <a:srgbClr val="002060"/>
              </a:solidFill>
            </a:endParaRPr>
          </a:p>
          <a:p>
            <a:r>
              <a:rPr lang="kk-KZ" b="1" dirty="0">
                <a:solidFill>
                  <a:srgbClr val="002060"/>
                </a:solidFill>
              </a:rPr>
              <a:t>2 С</a:t>
            </a:r>
            <a:r>
              <a:rPr lang="kk-KZ" b="1" baseline="-25000" dirty="0">
                <a:solidFill>
                  <a:srgbClr val="002060"/>
                </a:solidFill>
              </a:rPr>
              <a:t>2</a:t>
            </a:r>
            <a:r>
              <a:rPr lang="kk-KZ" b="1" dirty="0">
                <a:solidFill>
                  <a:srgbClr val="002060"/>
                </a:solidFill>
              </a:rPr>
              <a:t>Н</a:t>
            </a:r>
            <a:r>
              <a:rPr lang="kk-KZ" b="1" baseline="-25000" dirty="0">
                <a:solidFill>
                  <a:srgbClr val="002060"/>
                </a:solidFill>
              </a:rPr>
              <a:t>2</a:t>
            </a:r>
            <a:r>
              <a:rPr lang="kk-KZ" b="1" dirty="0">
                <a:solidFill>
                  <a:srgbClr val="002060"/>
                </a:solidFill>
              </a:rPr>
              <a:t> + 5О</a:t>
            </a:r>
            <a:r>
              <a:rPr lang="kk-KZ" b="1" baseline="-25000" dirty="0">
                <a:solidFill>
                  <a:srgbClr val="002060"/>
                </a:solidFill>
              </a:rPr>
              <a:t>2</a:t>
            </a:r>
            <a:r>
              <a:rPr lang="kk-KZ" b="1" dirty="0">
                <a:solidFill>
                  <a:srgbClr val="002060"/>
                </a:solidFill>
              </a:rPr>
              <a:t> </a:t>
            </a:r>
            <a:r>
              <a:rPr lang="ru-RU" b="1" dirty="0">
                <a:solidFill>
                  <a:srgbClr val="002060"/>
                </a:solidFill>
              </a:rPr>
              <a:t>= 4СО</a:t>
            </a:r>
            <a:r>
              <a:rPr lang="ru-RU" b="1" baseline="-25000" dirty="0">
                <a:solidFill>
                  <a:srgbClr val="002060"/>
                </a:solidFill>
              </a:rPr>
              <a:t>2</a:t>
            </a:r>
            <a:r>
              <a:rPr lang="ru-RU" b="1" dirty="0">
                <a:solidFill>
                  <a:srgbClr val="002060"/>
                </a:solidFill>
              </a:rPr>
              <a:t> + 2Н</a:t>
            </a:r>
            <a:r>
              <a:rPr lang="ru-RU" b="1" baseline="-25000" dirty="0">
                <a:solidFill>
                  <a:srgbClr val="002060"/>
                </a:solidFill>
              </a:rPr>
              <a:t>2</a:t>
            </a:r>
            <a:r>
              <a:rPr lang="ru-RU" b="1" dirty="0">
                <a:solidFill>
                  <a:srgbClr val="002060"/>
                </a:solidFill>
              </a:rPr>
              <a:t>О + 2600 кДж   5,6 л ацетилен (</a:t>
            </a:r>
            <a:r>
              <a:rPr lang="kk-KZ" b="1" dirty="0">
                <a:solidFill>
                  <a:srgbClr val="002060"/>
                </a:solidFill>
              </a:rPr>
              <a:t>қ.ж.) жанғанда бөлінетін жылудың мөлшерін есептеңдер.</a:t>
            </a:r>
            <a:endParaRPr lang="ru-RU" b="1" dirty="0">
              <a:solidFill>
                <a:srgbClr val="002060"/>
              </a:solidFill>
            </a:endParaRPr>
          </a:p>
        </p:txBody>
      </p:sp>
    </p:spTree>
    <p:extLst>
      <p:ext uri="{BB962C8B-B14F-4D97-AF65-F5344CB8AC3E}">
        <p14:creationId xmlns:p14="http://schemas.microsoft.com/office/powerpoint/2010/main" val="598195070"/>
      </p:ext>
    </p:extLst>
  </p:cSld>
  <p:clrMapOvr>
    <a:masterClrMapping/>
  </p:clrMapOvr>
  <p:transition spd="med">
    <p:strips/>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348880"/>
            <a:ext cx="7620000" cy="1143000"/>
          </a:xfrm>
        </p:spPr>
        <p:txBody>
          <a:bodyPr/>
          <a:lstStyle/>
          <a:p>
            <a:r>
              <a:rPr lang="kk-KZ" dirty="0" smtClean="0"/>
              <a:t>Үйге тапсырма</a:t>
            </a:r>
            <a:r>
              <a:rPr lang="kk-KZ" dirty="0" smtClean="0"/>
              <a:t>:</a:t>
            </a:r>
            <a:br>
              <a:rPr lang="kk-KZ" dirty="0" smtClean="0"/>
            </a:br>
            <a:r>
              <a:rPr lang="kk-KZ" b="1" dirty="0"/>
              <a:t/>
            </a:r>
            <a:br>
              <a:rPr lang="kk-KZ" b="1" dirty="0"/>
            </a:br>
            <a:r>
              <a:rPr lang="kk-KZ" sz="3600" b="1" dirty="0" smtClean="0">
                <a:solidFill>
                  <a:srgbClr val="002060"/>
                </a:solidFill>
              </a:rPr>
              <a:t>Мына </a:t>
            </a:r>
            <a:r>
              <a:rPr lang="kk-KZ" sz="3600" b="1" dirty="0">
                <a:solidFill>
                  <a:srgbClr val="002060"/>
                </a:solidFill>
              </a:rPr>
              <a:t>айналымдардың теңдеулерін жазыңдар: </a:t>
            </a:r>
            <a:r>
              <a:rPr lang="kk-KZ" sz="3600" b="1" dirty="0" smtClean="0">
                <a:solidFill>
                  <a:srgbClr val="002060"/>
                </a:solidFill>
              </a:rPr>
              <a:t/>
            </a:r>
            <a:br>
              <a:rPr lang="kk-KZ" sz="3600" b="1" dirty="0" smtClean="0">
                <a:solidFill>
                  <a:srgbClr val="002060"/>
                </a:solidFill>
              </a:rPr>
            </a:br>
            <a:r>
              <a:rPr lang="kk-KZ" sz="2800" b="1" dirty="0" smtClean="0">
                <a:solidFill>
                  <a:srgbClr val="002060"/>
                </a:solidFill>
              </a:rPr>
              <a:t>СаС</a:t>
            </a:r>
            <a:r>
              <a:rPr lang="kk-KZ" sz="2800" b="1" baseline="-25000" dirty="0" smtClean="0">
                <a:solidFill>
                  <a:srgbClr val="002060"/>
                </a:solidFill>
              </a:rPr>
              <a:t>2</a:t>
            </a:r>
            <a:r>
              <a:rPr lang="kk-KZ" sz="2800" b="1" dirty="0" smtClean="0">
                <a:solidFill>
                  <a:srgbClr val="002060"/>
                </a:solidFill>
              </a:rPr>
              <a:t>  </a:t>
            </a:r>
            <a:r>
              <a:rPr lang="kk-KZ" sz="2800" b="1" dirty="0">
                <a:solidFill>
                  <a:srgbClr val="002060"/>
                </a:solidFill>
              </a:rPr>
              <a:t>→ С</a:t>
            </a:r>
            <a:r>
              <a:rPr lang="kk-KZ" sz="2800" b="1" baseline="-25000" dirty="0">
                <a:solidFill>
                  <a:srgbClr val="002060"/>
                </a:solidFill>
              </a:rPr>
              <a:t>2</a:t>
            </a:r>
            <a:r>
              <a:rPr lang="kk-KZ" sz="2800" b="1" dirty="0">
                <a:solidFill>
                  <a:srgbClr val="002060"/>
                </a:solidFill>
              </a:rPr>
              <a:t>Н</a:t>
            </a:r>
            <a:r>
              <a:rPr lang="kk-KZ" sz="2800" b="1" baseline="-25000" dirty="0">
                <a:solidFill>
                  <a:srgbClr val="002060"/>
                </a:solidFill>
              </a:rPr>
              <a:t>2 </a:t>
            </a:r>
            <a:r>
              <a:rPr lang="kk-KZ" sz="2800" b="1" dirty="0">
                <a:solidFill>
                  <a:srgbClr val="002060"/>
                </a:solidFill>
              </a:rPr>
              <a:t>→ С</a:t>
            </a:r>
            <a:r>
              <a:rPr lang="kk-KZ" sz="2800" b="1" baseline="-25000" dirty="0">
                <a:solidFill>
                  <a:srgbClr val="002060"/>
                </a:solidFill>
              </a:rPr>
              <a:t>2</a:t>
            </a:r>
            <a:r>
              <a:rPr lang="kk-KZ" sz="2800" b="1" dirty="0">
                <a:solidFill>
                  <a:srgbClr val="002060"/>
                </a:solidFill>
              </a:rPr>
              <a:t>Н</a:t>
            </a:r>
            <a:r>
              <a:rPr lang="kk-KZ" sz="2800" b="1" baseline="-25000" dirty="0">
                <a:solidFill>
                  <a:srgbClr val="002060"/>
                </a:solidFill>
              </a:rPr>
              <a:t>4</a:t>
            </a:r>
            <a:r>
              <a:rPr lang="kk-KZ" sz="2800" b="1" dirty="0">
                <a:solidFill>
                  <a:srgbClr val="002060"/>
                </a:solidFill>
              </a:rPr>
              <a:t> → С</a:t>
            </a:r>
            <a:r>
              <a:rPr lang="kk-KZ" sz="2800" b="1" baseline="-25000" dirty="0">
                <a:solidFill>
                  <a:srgbClr val="002060"/>
                </a:solidFill>
              </a:rPr>
              <a:t>2</a:t>
            </a:r>
            <a:r>
              <a:rPr lang="kk-KZ" sz="2800" b="1" dirty="0">
                <a:solidFill>
                  <a:srgbClr val="002060"/>
                </a:solidFill>
              </a:rPr>
              <a:t>Н</a:t>
            </a:r>
            <a:r>
              <a:rPr lang="kk-KZ" sz="2800" b="1" baseline="-25000" dirty="0">
                <a:solidFill>
                  <a:srgbClr val="002060"/>
                </a:solidFill>
              </a:rPr>
              <a:t>2 </a:t>
            </a:r>
            <a:r>
              <a:rPr lang="kk-KZ" sz="2800" b="1" dirty="0">
                <a:solidFill>
                  <a:srgbClr val="002060"/>
                </a:solidFill>
              </a:rPr>
              <a:t>→  С</a:t>
            </a:r>
            <a:r>
              <a:rPr lang="kk-KZ" sz="2800" b="1" baseline="-25000" dirty="0">
                <a:solidFill>
                  <a:srgbClr val="002060"/>
                </a:solidFill>
              </a:rPr>
              <a:t>6</a:t>
            </a:r>
            <a:r>
              <a:rPr lang="kk-KZ" sz="2800" b="1" dirty="0">
                <a:solidFill>
                  <a:srgbClr val="002060"/>
                </a:solidFill>
              </a:rPr>
              <a:t>Н</a:t>
            </a:r>
            <a:r>
              <a:rPr lang="kk-KZ" sz="2800" b="1" baseline="-25000" dirty="0">
                <a:solidFill>
                  <a:srgbClr val="002060"/>
                </a:solidFill>
              </a:rPr>
              <a:t>6</a:t>
            </a:r>
            <a:r>
              <a:rPr lang="kk-KZ" sz="2800" b="1" dirty="0">
                <a:solidFill>
                  <a:srgbClr val="002060"/>
                </a:solidFill>
              </a:rPr>
              <a:t> </a:t>
            </a:r>
            <a:r>
              <a:rPr lang="ru-RU" sz="3200" b="1" dirty="0">
                <a:solidFill>
                  <a:srgbClr val="002060"/>
                </a:solidFill>
              </a:rPr>
              <a:t/>
            </a:r>
            <a:br>
              <a:rPr lang="ru-RU" sz="3200" b="1" dirty="0">
                <a:solidFill>
                  <a:srgbClr val="002060"/>
                </a:solidFill>
              </a:rPr>
            </a:br>
            <a:endParaRPr lang="ru-RU" sz="4000" dirty="0"/>
          </a:p>
        </p:txBody>
      </p:sp>
    </p:spTree>
    <p:extLst>
      <p:ext uri="{BB962C8B-B14F-4D97-AF65-F5344CB8AC3E}">
        <p14:creationId xmlns:p14="http://schemas.microsoft.com/office/powerpoint/2010/main" val="920028668"/>
      </p:ext>
    </p:extLst>
  </p:cSld>
  <p:clrMapOvr>
    <a:masterClrMapping/>
  </p:clrMapOvr>
  <p:transition spd="med">
    <p:strip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923928" y="980728"/>
            <a:ext cx="2016125" cy="523875"/>
          </a:xfrm>
          <a:prstGeom prst="rect">
            <a:avLst/>
          </a:prstGeom>
          <a:solidFill>
            <a:schemeClr val="bg2">
              <a:lumMod val="40000"/>
              <a:lumOff val="60000"/>
            </a:schemeClr>
          </a:solidFill>
          <a:ln>
            <a:solidFill>
              <a:schemeClr val="bg2">
                <a:lumMod val="75000"/>
              </a:schemeClr>
            </a:solidFill>
          </a:ln>
        </p:spPr>
        <p:txBody>
          <a:bodyPr>
            <a:spAutoFit/>
          </a:bodyPr>
          <a:lstStyle/>
          <a:p>
            <a:pPr>
              <a:defRPr/>
            </a:pPr>
            <a:r>
              <a:rPr lang="ru-RU" sz="2800" dirty="0">
                <a:latin typeface="+mj-lt"/>
              </a:rPr>
              <a:t>Рефлексия</a:t>
            </a:r>
          </a:p>
        </p:txBody>
      </p:sp>
      <p:graphicFrame>
        <p:nvGraphicFramePr>
          <p:cNvPr id="2" name="Таблица 1"/>
          <p:cNvGraphicFramePr>
            <a:graphicFrameLocks noGrp="1"/>
          </p:cNvGraphicFramePr>
          <p:nvPr>
            <p:extLst>
              <p:ext uri="{D42A27DB-BD31-4B8C-83A1-F6EECF244321}">
                <p14:modId xmlns:p14="http://schemas.microsoft.com/office/powerpoint/2010/main" val="1559183001"/>
              </p:ext>
            </p:extLst>
          </p:nvPr>
        </p:nvGraphicFramePr>
        <p:xfrm>
          <a:off x="1763688" y="2708920"/>
          <a:ext cx="6096000" cy="7416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kk-KZ" dirty="0" smtClean="0"/>
                        <a:t>Білемін</a:t>
                      </a:r>
                      <a:endParaRPr lang="ru-RU" dirty="0"/>
                    </a:p>
                  </a:txBody>
                  <a:tcPr/>
                </a:tc>
                <a:tc>
                  <a:txBody>
                    <a:bodyPr/>
                    <a:lstStyle/>
                    <a:p>
                      <a:r>
                        <a:rPr lang="kk-KZ" dirty="0" smtClean="0"/>
                        <a:t>Білдім</a:t>
                      </a:r>
                      <a:endParaRPr lang="ru-RU" dirty="0"/>
                    </a:p>
                  </a:txBody>
                  <a:tcPr/>
                </a:tc>
                <a:tc>
                  <a:txBody>
                    <a:bodyPr/>
                    <a:lstStyle/>
                    <a:p>
                      <a:r>
                        <a:rPr lang="kk-KZ" dirty="0" smtClean="0"/>
                        <a:t>Білгім</a:t>
                      </a:r>
                      <a:r>
                        <a:rPr lang="kk-KZ" baseline="0" dirty="0" smtClean="0"/>
                        <a:t> келеді</a:t>
                      </a:r>
                      <a:endParaRPr lang="ru-RU" dirty="0"/>
                    </a:p>
                  </a:txBody>
                  <a:tcPr/>
                </a:tc>
              </a:tr>
              <a:tr h="370840">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Tree>
  </p:cSld>
  <p:clrMapOvr>
    <a:masterClrMapping/>
  </p:clrMapOvr>
  <p:transition spd="med">
    <p:strip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smtClean="0"/>
              <a:t>Алкиндердің жалпы формуласы:</a:t>
            </a:r>
          </a:p>
          <a:p>
            <a:endParaRPr lang="ru-RU" dirty="0"/>
          </a:p>
        </p:txBody>
      </p:sp>
      <p:sp>
        <p:nvSpPr>
          <p:cNvPr id="4" name="Прямоугольник 3"/>
          <p:cNvSpPr/>
          <p:nvPr/>
        </p:nvSpPr>
        <p:spPr bwMode="auto">
          <a:xfrm>
            <a:off x="2411413" y="2961482"/>
            <a:ext cx="4752875" cy="935037"/>
          </a:xfrm>
          <a:prstGeom prst="rect">
            <a:avLst/>
          </a:prstGeom>
          <a:solidFill>
            <a:schemeClr val="bg2">
              <a:lumMod val="60000"/>
              <a:lumOff val="40000"/>
            </a:schemeClr>
          </a:solidFill>
          <a:ln w="9525" cap="flat" cmpd="sng" algn="ctr">
            <a:solidFill>
              <a:schemeClr val="bg2">
                <a:lumMod val="50000"/>
              </a:schemeClr>
            </a:solidFill>
            <a:prstDash val="solid"/>
            <a:miter lim="800000"/>
            <a:headEnd type="none" w="sm" len="sm"/>
            <a:tailEnd type="none" w="sm" len="sm"/>
          </a:ln>
          <a:effectLst/>
        </p:spPr>
        <p:txBody>
          <a:bodyPr wrap="none"/>
          <a:lstStyle>
            <a:defPPr>
              <a:defRPr lang="ru-RU"/>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a:lstStyle>
          <a:p>
            <a:pPr algn="ctr" eaLnBrk="1" hangingPunct="1">
              <a:lnSpc>
                <a:spcPct val="90000"/>
              </a:lnSpc>
              <a:defRPr/>
            </a:pPr>
            <a:endParaRPr lang="ru-RU" sz="2400" b="1" dirty="0">
              <a:solidFill>
                <a:schemeClr val="tx2">
                  <a:lumMod val="75000"/>
                  <a:lumOff val="25000"/>
                </a:schemeClr>
              </a:solidFill>
            </a:endParaRPr>
          </a:p>
          <a:p>
            <a:pPr algn="ctr" eaLnBrk="1" hangingPunct="1">
              <a:lnSpc>
                <a:spcPct val="90000"/>
              </a:lnSpc>
              <a:defRPr/>
            </a:pPr>
            <a:r>
              <a:rPr lang="ru-RU" sz="2400" b="1" dirty="0">
                <a:solidFill>
                  <a:schemeClr val="tx2">
                    <a:lumMod val="75000"/>
                    <a:lumOff val="25000"/>
                  </a:schemeClr>
                </a:solidFill>
              </a:rPr>
              <a:t>С</a:t>
            </a:r>
            <a:r>
              <a:rPr lang="en-US" sz="2400" b="1" baseline="-25000" dirty="0">
                <a:solidFill>
                  <a:schemeClr val="tx2">
                    <a:lumMod val="75000"/>
                    <a:lumOff val="25000"/>
                  </a:schemeClr>
                </a:solidFill>
              </a:rPr>
              <a:t>n</a:t>
            </a:r>
            <a:r>
              <a:rPr lang="ru-RU" sz="2400" b="1" dirty="0">
                <a:solidFill>
                  <a:schemeClr val="tx2">
                    <a:lumMod val="75000"/>
                    <a:lumOff val="25000"/>
                  </a:schemeClr>
                </a:solidFill>
              </a:rPr>
              <a:t>Н</a:t>
            </a:r>
            <a:r>
              <a:rPr lang="en-US" sz="2400" b="1" baseline="-25000" dirty="0">
                <a:solidFill>
                  <a:schemeClr val="tx2">
                    <a:lumMod val="75000"/>
                    <a:lumOff val="25000"/>
                  </a:schemeClr>
                </a:solidFill>
              </a:rPr>
              <a:t>2n</a:t>
            </a:r>
            <a:r>
              <a:rPr lang="ru-RU" sz="2400" b="1" baseline="-25000" dirty="0">
                <a:solidFill>
                  <a:schemeClr val="tx2">
                    <a:lumMod val="75000"/>
                    <a:lumOff val="25000"/>
                  </a:schemeClr>
                </a:solidFill>
              </a:rPr>
              <a:t> - 2</a:t>
            </a:r>
            <a:r>
              <a:rPr lang="ru-RU" sz="2400" b="1" dirty="0">
                <a:solidFill>
                  <a:schemeClr val="tx2">
                    <a:lumMod val="75000"/>
                    <a:lumOff val="25000"/>
                  </a:schemeClr>
                </a:solidFill>
              </a:rPr>
              <a:t>, </a:t>
            </a:r>
            <a:r>
              <a:rPr lang="ru-RU" sz="2400" b="1" dirty="0" err="1" smtClean="0">
                <a:solidFill>
                  <a:schemeClr val="tx2">
                    <a:lumMod val="75000"/>
                    <a:lumOff val="25000"/>
                  </a:schemeClr>
                </a:solidFill>
              </a:rPr>
              <a:t>мұнда</a:t>
            </a:r>
            <a:r>
              <a:rPr lang="ru-RU" sz="2400" b="1" dirty="0" smtClean="0">
                <a:solidFill>
                  <a:schemeClr val="tx2">
                    <a:lumMod val="75000"/>
                    <a:lumOff val="25000"/>
                  </a:schemeClr>
                </a:solidFill>
              </a:rPr>
              <a:t> </a:t>
            </a:r>
            <a:r>
              <a:rPr lang="en-US" sz="2400" b="1" dirty="0">
                <a:solidFill>
                  <a:schemeClr val="tx2">
                    <a:lumMod val="75000"/>
                    <a:lumOff val="25000"/>
                  </a:schemeClr>
                </a:solidFill>
              </a:rPr>
              <a:t>n </a:t>
            </a:r>
            <a:r>
              <a:rPr lang="en-US" sz="2400" b="1" dirty="0">
                <a:solidFill>
                  <a:schemeClr val="tx2">
                    <a:lumMod val="75000"/>
                    <a:lumOff val="25000"/>
                  </a:schemeClr>
                </a:solidFill>
                <a:cs typeface="Arial" pitchFamily="34" charset="0"/>
              </a:rPr>
              <a:t>≥ </a:t>
            </a:r>
            <a:r>
              <a:rPr lang="ru-RU" sz="2400" b="1" dirty="0">
                <a:solidFill>
                  <a:schemeClr val="tx2">
                    <a:lumMod val="75000"/>
                    <a:lumOff val="25000"/>
                  </a:schemeClr>
                </a:solidFill>
              </a:rPr>
              <a:t>2</a:t>
            </a:r>
            <a:r>
              <a:rPr lang="en-US" sz="2400" dirty="0">
                <a:solidFill>
                  <a:schemeClr val="tx2">
                    <a:lumMod val="75000"/>
                    <a:lumOff val="25000"/>
                  </a:schemeClr>
                </a:solidFill>
              </a:rPr>
              <a:t>.</a:t>
            </a:r>
            <a:endParaRPr lang="ru-RU" sz="2400" dirty="0">
              <a:solidFill>
                <a:schemeClr val="tx2">
                  <a:lumMod val="75000"/>
                  <a:lumOff val="25000"/>
                </a:schemeClr>
              </a:solidFill>
            </a:endParaRPr>
          </a:p>
        </p:txBody>
      </p:sp>
    </p:spTree>
    <p:extLst>
      <p:ext uri="{BB962C8B-B14F-4D97-AF65-F5344CB8AC3E}">
        <p14:creationId xmlns:p14="http://schemas.microsoft.com/office/powerpoint/2010/main" val="2713346344"/>
      </p:ext>
    </p:extLst>
  </p:cSld>
  <p:clrMapOvr>
    <a:masterClrMapping/>
  </p:clrMapOvr>
  <p:transition spd="med">
    <p:strip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b="1" dirty="0" err="1" smtClean="0">
                <a:solidFill>
                  <a:schemeClr val="tx2">
                    <a:lumMod val="75000"/>
                    <a:lumOff val="25000"/>
                  </a:schemeClr>
                </a:solidFill>
                <a:effectLst>
                  <a:outerShdw blurRad="38100" dist="38100" dir="2700000" algn="tl">
                    <a:srgbClr val="000000">
                      <a:alpha val="43137"/>
                    </a:srgbClr>
                  </a:outerShdw>
                </a:effectLst>
              </a:rPr>
              <a:t>Алкиндердегі</a:t>
            </a:r>
            <a:r>
              <a:rPr lang="ru-RU" b="1" dirty="0" smtClean="0">
                <a:solidFill>
                  <a:schemeClr val="tx2">
                    <a:lumMod val="75000"/>
                    <a:lumOff val="25000"/>
                  </a:schemeClr>
                </a:solidFill>
                <a:effectLst>
                  <a:outerShdw blurRad="38100" dist="38100" dir="2700000" algn="tl">
                    <a:srgbClr val="000000">
                      <a:alpha val="43137"/>
                    </a:srgbClr>
                  </a:outerShdw>
                </a:effectLst>
              </a:rPr>
              <a:t> </a:t>
            </a:r>
            <a:r>
              <a:rPr lang="ru-RU" b="1" dirty="0" err="1" smtClean="0">
                <a:solidFill>
                  <a:schemeClr val="tx2">
                    <a:lumMod val="75000"/>
                    <a:lumOff val="25000"/>
                  </a:schemeClr>
                </a:solidFill>
                <a:effectLst>
                  <a:outerShdw blurRad="38100" dist="38100" dir="2700000" algn="tl">
                    <a:srgbClr val="000000">
                      <a:alpha val="43137"/>
                    </a:srgbClr>
                  </a:outerShdw>
                </a:effectLst>
              </a:rPr>
              <a:t>байланыс</a:t>
            </a:r>
            <a:r>
              <a:rPr lang="ru-RU" b="1" dirty="0" smtClean="0">
                <a:solidFill>
                  <a:schemeClr val="tx2">
                    <a:lumMod val="75000"/>
                    <a:lumOff val="25000"/>
                  </a:schemeClr>
                </a:solidFill>
                <a:effectLst>
                  <a:outerShdw blurRad="38100" dist="38100" dir="2700000" algn="tl">
                    <a:srgbClr val="000000">
                      <a:alpha val="43137"/>
                    </a:srgbClr>
                  </a:outerShdw>
                </a:effectLst>
              </a:rPr>
              <a:t> </a:t>
            </a:r>
            <a:r>
              <a:rPr lang="ru-RU" b="1" dirty="0" err="1" smtClean="0">
                <a:solidFill>
                  <a:schemeClr val="tx2">
                    <a:lumMod val="75000"/>
                    <a:lumOff val="25000"/>
                  </a:schemeClr>
                </a:solidFill>
                <a:effectLst>
                  <a:outerShdw blurRad="38100" dist="38100" dir="2700000" algn="tl">
                    <a:srgbClr val="000000">
                      <a:alpha val="43137"/>
                    </a:srgbClr>
                  </a:outerShdw>
                </a:effectLst>
              </a:rPr>
              <a:t>типі-үш</a:t>
            </a:r>
            <a:r>
              <a:rPr lang="ru-RU" b="1" dirty="0" smtClean="0">
                <a:solidFill>
                  <a:schemeClr val="tx2">
                    <a:lumMod val="75000"/>
                    <a:lumOff val="25000"/>
                  </a:schemeClr>
                </a:solidFill>
                <a:effectLst>
                  <a:outerShdw blurRad="38100" dist="38100" dir="2700000" algn="tl">
                    <a:srgbClr val="000000">
                      <a:alpha val="43137"/>
                    </a:srgbClr>
                  </a:outerShdw>
                </a:effectLst>
              </a:rPr>
              <a:t> </a:t>
            </a:r>
            <a:r>
              <a:rPr lang="ru-RU" b="1" dirty="0" err="1" smtClean="0">
                <a:solidFill>
                  <a:schemeClr val="tx2">
                    <a:lumMod val="75000"/>
                    <a:lumOff val="25000"/>
                  </a:schemeClr>
                </a:solidFill>
                <a:effectLst>
                  <a:outerShdw blurRad="38100" dist="38100" dir="2700000" algn="tl">
                    <a:srgbClr val="000000">
                      <a:alpha val="43137"/>
                    </a:srgbClr>
                  </a:outerShdw>
                </a:effectLst>
              </a:rPr>
              <a:t>еселі</a:t>
            </a:r>
            <a:r>
              <a:rPr lang="ru-RU" b="1" dirty="0" smtClean="0">
                <a:solidFill>
                  <a:schemeClr val="tx2">
                    <a:lumMod val="75000"/>
                    <a:lumOff val="25000"/>
                  </a:schemeClr>
                </a:solidFill>
                <a:effectLst>
                  <a:outerShdw blurRad="38100" dist="38100" dir="2700000" algn="tl">
                    <a:srgbClr val="000000">
                      <a:alpha val="43137"/>
                    </a:srgbClr>
                  </a:outerShdw>
                </a:effectLst>
              </a:rPr>
              <a:t> </a:t>
            </a:r>
            <a:r>
              <a:rPr lang="ru-RU" b="1" dirty="0" err="1" smtClean="0">
                <a:solidFill>
                  <a:schemeClr val="tx2">
                    <a:lumMod val="75000"/>
                    <a:lumOff val="25000"/>
                  </a:schemeClr>
                </a:solidFill>
                <a:effectLst>
                  <a:outerShdw blurRad="38100" dist="38100" dir="2700000" algn="tl">
                    <a:srgbClr val="000000">
                      <a:alpha val="43137"/>
                    </a:srgbClr>
                  </a:outerShdw>
                </a:effectLst>
              </a:rPr>
              <a:t>байланыс</a:t>
            </a:r>
            <a:endParaRPr lang="ru-RU" b="1" dirty="0">
              <a:solidFill>
                <a:schemeClr val="tx2">
                  <a:lumMod val="75000"/>
                  <a:lumOff val="25000"/>
                </a:schemeClr>
              </a:solidFill>
              <a:effectLst>
                <a:outerShdw blurRad="38100" dist="38100" dir="2700000" algn="tl">
                  <a:srgbClr val="000000">
                    <a:alpha val="43137"/>
                  </a:srgbClr>
                </a:outerShdw>
              </a:effectLst>
            </a:endParaRPr>
          </a:p>
        </p:txBody>
      </p:sp>
      <p:sp>
        <p:nvSpPr>
          <p:cNvPr id="3" name="Содержимое 2"/>
          <p:cNvSpPr>
            <a:spLocks noGrp="1"/>
          </p:cNvSpPr>
          <p:nvPr>
            <p:ph idx="1"/>
          </p:nvPr>
        </p:nvSpPr>
        <p:spPr>
          <a:xfrm>
            <a:off x="1143000" y="2000250"/>
            <a:ext cx="7620000" cy="4214813"/>
          </a:xfrm>
        </p:spPr>
        <p:txBody>
          <a:bodyPr anchor="ctr"/>
          <a:lstStyle/>
          <a:p>
            <a:pPr eaLnBrk="1" hangingPunct="1">
              <a:defRPr/>
            </a:pPr>
            <a:r>
              <a:rPr lang="ru-RU" dirty="0" err="1" smtClean="0"/>
              <a:t>Гибридтелу</a:t>
            </a:r>
            <a:r>
              <a:rPr lang="ru-RU" dirty="0" smtClean="0"/>
              <a:t> </a:t>
            </a:r>
            <a:r>
              <a:rPr lang="ru-RU" dirty="0" err="1" smtClean="0"/>
              <a:t>типі</a:t>
            </a:r>
            <a:r>
              <a:rPr lang="ru-RU" dirty="0" smtClean="0"/>
              <a:t> –          </a:t>
            </a:r>
            <a:r>
              <a:rPr lang="en-US" sz="3600" b="1" dirty="0" smtClean="0">
                <a:solidFill>
                  <a:schemeClr val="tx2">
                    <a:lumMod val="75000"/>
                    <a:lumOff val="25000"/>
                  </a:schemeClr>
                </a:solidFill>
              </a:rPr>
              <a:t>sp</a:t>
            </a:r>
            <a:endParaRPr lang="ru-RU" dirty="0" smtClean="0">
              <a:solidFill>
                <a:srgbClr val="CC00FF"/>
              </a:solidFill>
            </a:endParaRPr>
          </a:p>
          <a:p>
            <a:pPr eaLnBrk="1" hangingPunct="1">
              <a:defRPr/>
            </a:pPr>
            <a:r>
              <a:rPr lang="ru-RU" dirty="0" err="1" smtClean="0"/>
              <a:t>Валенттік</a:t>
            </a:r>
            <a:r>
              <a:rPr lang="ru-RU" dirty="0" smtClean="0"/>
              <a:t> </a:t>
            </a:r>
            <a:r>
              <a:rPr lang="ru-RU" dirty="0" err="1" smtClean="0"/>
              <a:t>бұрыш</a:t>
            </a:r>
            <a:r>
              <a:rPr lang="ru-RU" dirty="0" smtClean="0"/>
              <a:t> – </a:t>
            </a:r>
            <a:r>
              <a:rPr lang="en-US" dirty="0" smtClean="0">
                <a:solidFill>
                  <a:schemeClr val="tx2">
                    <a:lumMod val="75000"/>
                    <a:lumOff val="25000"/>
                  </a:schemeClr>
                </a:solidFill>
              </a:rPr>
              <a:t> </a:t>
            </a:r>
            <a:r>
              <a:rPr lang="ru-RU" dirty="0" smtClean="0">
                <a:solidFill>
                  <a:schemeClr val="tx2">
                    <a:lumMod val="75000"/>
                    <a:lumOff val="25000"/>
                  </a:schemeClr>
                </a:solidFill>
              </a:rPr>
              <a:t>           </a:t>
            </a:r>
            <a:r>
              <a:rPr lang="en-US" b="1" dirty="0" smtClean="0">
                <a:solidFill>
                  <a:schemeClr val="tx2">
                    <a:lumMod val="75000"/>
                    <a:lumOff val="25000"/>
                  </a:schemeClr>
                </a:solidFill>
              </a:rPr>
              <a:t>180</a:t>
            </a:r>
            <a:endParaRPr lang="ru-RU" b="1" dirty="0" smtClean="0">
              <a:solidFill>
                <a:srgbClr val="CC00FF"/>
              </a:solidFill>
              <a:cs typeface="Arial" pitchFamily="34" charset="0"/>
            </a:endParaRPr>
          </a:p>
          <a:p>
            <a:pPr eaLnBrk="1" hangingPunct="1">
              <a:defRPr/>
            </a:pPr>
            <a:r>
              <a:rPr lang="ru-RU" dirty="0" err="1" smtClean="0">
                <a:cs typeface="Arial" pitchFamily="34" charset="0"/>
              </a:rPr>
              <a:t>Байланыс</a:t>
            </a:r>
            <a:r>
              <a:rPr lang="ru-RU" dirty="0" smtClean="0">
                <a:cs typeface="Arial" pitchFamily="34" charset="0"/>
              </a:rPr>
              <a:t> </a:t>
            </a:r>
            <a:r>
              <a:rPr lang="ru-RU" dirty="0" err="1" smtClean="0">
                <a:cs typeface="Arial" pitchFamily="34" charset="0"/>
              </a:rPr>
              <a:t>ұзындығы</a:t>
            </a:r>
            <a:r>
              <a:rPr lang="ru-RU" dirty="0" smtClean="0">
                <a:cs typeface="Arial" pitchFamily="34" charset="0"/>
              </a:rPr>
              <a:t>  С = С </a:t>
            </a:r>
            <a:r>
              <a:rPr lang="ru-RU" dirty="0" smtClean="0"/>
              <a:t>–</a:t>
            </a:r>
            <a:r>
              <a:rPr lang="en-US" dirty="0" smtClean="0"/>
              <a:t> </a:t>
            </a:r>
            <a:r>
              <a:rPr lang="ru-RU" dirty="0" smtClean="0"/>
              <a:t>    </a:t>
            </a:r>
            <a:r>
              <a:rPr lang="en-US" b="1" dirty="0" smtClean="0">
                <a:solidFill>
                  <a:schemeClr val="tx2">
                    <a:lumMod val="75000"/>
                    <a:lumOff val="25000"/>
                  </a:schemeClr>
                </a:solidFill>
              </a:rPr>
              <a:t>0</a:t>
            </a:r>
            <a:r>
              <a:rPr lang="ru-RU" b="1" dirty="0" smtClean="0">
                <a:solidFill>
                  <a:schemeClr val="tx2">
                    <a:lumMod val="75000"/>
                    <a:lumOff val="25000"/>
                  </a:schemeClr>
                </a:solidFill>
              </a:rPr>
              <a:t>,12 нм</a:t>
            </a:r>
            <a:endParaRPr lang="en-US" b="1" dirty="0" smtClean="0">
              <a:solidFill>
                <a:schemeClr val="tx2">
                  <a:lumMod val="75000"/>
                  <a:lumOff val="25000"/>
                </a:schemeClr>
              </a:solidFill>
              <a:cs typeface="Arial" pitchFamily="34" charset="0"/>
            </a:endParaRPr>
          </a:p>
          <a:p>
            <a:pPr eaLnBrk="1" hangingPunct="1">
              <a:defRPr/>
            </a:pPr>
            <a:r>
              <a:rPr lang="ru-RU" dirty="0" err="1" smtClean="0"/>
              <a:t>Құрылысы</a:t>
            </a:r>
            <a:r>
              <a:rPr lang="ru-RU" dirty="0" smtClean="0">
                <a:cs typeface="Arial" pitchFamily="34" charset="0"/>
              </a:rPr>
              <a:t>─                        </a:t>
            </a:r>
            <a:r>
              <a:rPr lang="ru-RU" b="1" dirty="0" err="1" smtClean="0">
                <a:solidFill>
                  <a:schemeClr val="tx2">
                    <a:lumMod val="75000"/>
                    <a:lumOff val="25000"/>
                  </a:schemeClr>
                </a:solidFill>
                <a:cs typeface="Arial" pitchFamily="34" charset="0"/>
              </a:rPr>
              <a:t>сызықтық</a:t>
            </a:r>
            <a:endParaRPr lang="ru-RU" dirty="0" smtClean="0">
              <a:solidFill>
                <a:srgbClr val="CC00FF"/>
              </a:solidFill>
              <a:cs typeface="Arial" pitchFamily="34" charset="0"/>
            </a:endParaRPr>
          </a:p>
          <a:p>
            <a:pPr eaLnBrk="1" hangingPunct="1">
              <a:defRPr/>
            </a:pPr>
            <a:r>
              <a:rPr lang="ru-RU" dirty="0" err="1" smtClean="0"/>
              <a:t>Байланыс</a:t>
            </a:r>
            <a:r>
              <a:rPr lang="ru-RU" dirty="0" smtClean="0"/>
              <a:t> </a:t>
            </a:r>
            <a:r>
              <a:rPr lang="ru-RU" dirty="0" err="1" smtClean="0"/>
              <a:t>типі</a:t>
            </a:r>
            <a:r>
              <a:rPr lang="ru-RU" dirty="0" smtClean="0"/>
              <a:t> –  </a:t>
            </a:r>
            <a:r>
              <a:rPr lang="ru-RU" b="1" dirty="0" err="1" smtClean="0">
                <a:solidFill>
                  <a:schemeClr val="tx2">
                    <a:lumMod val="75000"/>
                    <a:lumOff val="25000"/>
                  </a:schemeClr>
                </a:solidFill>
              </a:rPr>
              <a:t>ковалентті</a:t>
            </a:r>
            <a:r>
              <a:rPr lang="ru-RU" b="1" dirty="0" smtClean="0">
                <a:solidFill>
                  <a:schemeClr val="tx2">
                    <a:lumMod val="75000"/>
                    <a:lumOff val="25000"/>
                  </a:schemeClr>
                </a:solidFill>
              </a:rPr>
              <a:t>  </a:t>
            </a:r>
            <a:r>
              <a:rPr lang="ru-RU" b="1" dirty="0" err="1" smtClean="0">
                <a:solidFill>
                  <a:schemeClr val="tx2">
                    <a:lumMod val="75000"/>
                    <a:lumOff val="25000"/>
                  </a:schemeClr>
                </a:solidFill>
              </a:rPr>
              <a:t>полюсті</a:t>
            </a:r>
            <a:endParaRPr lang="ru-RU" dirty="0">
              <a:solidFill>
                <a:srgbClr val="CC00FF"/>
              </a:solidFill>
            </a:endParaRPr>
          </a:p>
          <a:p>
            <a:pPr marL="0" indent="0" eaLnBrk="1" hangingPunct="1">
              <a:buNone/>
              <a:defRPr/>
            </a:pPr>
            <a:r>
              <a:rPr lang="ru-RU" dirty="0" smtClean="0"/>
              <a:t>  </a:t>
            </a:r>
            <a:r>
              <a:rPr lang="el-GR" sz="3600" b="1" dirty="0" smtClean="0">
                <a:solidFill>
                  <a:schemeClr val="tx2">
                    <a:lumMod val="75000"/>
                    <a:lumOff val="25000"/>
                  </a:schemeClr>
                </a:solidFill>
              </a:rPr>
              <a:t>δ</a:t>
            </a:r>
            <a:r>
              <a:rPr lang="ru-RU" dirty="0" smtClean="0"/>
              <a:t> </a:t>
            </a:r>
            <a:r>
              <a:rPr lang="ru-RU" dirty="0" err="1" smtClean="0"/>
              <a:t>және</a:t>
            </a:r>
            <a:r>
              <a:rPr lang="ru-RU" dirty="0" smtClean="0"/>
              <a:t>  </a:t>
            </a:r>
            <a:r>
              <a:rPr lang="ru-RU" b="1" dirty="0" smtClean="0">
                <a:solidFill>
                  <a:schemeClr val="tx2">
                    <a:lumMod val="75000"/>
                    <a:lumOff val="25000"/>
                  </a:schemeClr>
                </a:solidFill>
              </a:rPr>
              <a:t>2</a:t>
            </a:r>
            <a:r>
              <a:rPr lang="ru-RU" dirty="0" smtClean="0"/>
              <a:t> </a:t>
            </a:r>
            <a:r>
              <a:rPr lang="el-GR" sz="3600" b="1" dirty="0" smtClean="0">
                <a:solidFill>
                  <a:schemeClr val="tx2">
                    <a:lumMod val="75000"/>
                    <a:lumOff val="25000"/>
                  </a:schemeClr>
                </a:solidFill>
              </a:rPr>
              <a:t>π</a:t>
            </a:r>
            <a:r>
              <a:rPr lang="ru-RU" sz="3600" b="1" dirty="0" smtClean="0">
                <a:solidFill>
                  <a:schemeClr val="tx2">
                    <a:lumMod val="75000"/>
                    <a:lumOff val="25000"/>
                  </a:schemeClr>
                </a:solidFill>
              </a:rPr>
              <a:t> </a:t>
            </a:r>
            <a:r>
              <a:rPr lang="ru-RU" sz="3600" b="1" dirty="0" err="1" smtClean="0">
                <a:solidFill>
                  <a:schemeClr val="tx2">
                    <a:lumMod val="75000"/>
                    <a:lumOff val="25000"/>
                  </a:schemeClr>
                </a:solidFill>
              </a:rPr>
              <a:t>байланысы</a:t>
            </a:r>
            <a:r>
              <a:rPr lang="ru-RU" sz="3600" b="1" dirty="0" smtClean="0">
                <a:solidFill>
                  <a:schemeClr val="tx2">
                    <a:lumMod val="75000"/>
                    <a:lumOff val="25000"/>
                  </a:schemeClr>
                </a:solidFill>
              </a:rPr>
              <a:t> бар</a:t>
            </a:r>
            <a:endParaRPr lang="el-GR" b="1" dirty="0" smtClean="0">
              <a:solidFill>
                <a:schemeClr val="tx2">
                  <a:lumMod val="75000"/>
                  <a:lumOff val="25000"/>
                </a:schemeClr>
              </a:solidFill>
              <a:latin typeface=""/>
              <a:cs typeface="Arial" pitchFamily="34" charset="0"/>
            </a:endParaRPr>
          </a:p>
          <a:p>
            <a:pPr eaLnBrk="1" hangingPunct="1">
              <a:lnSpc>
                <a:spcPct val="150000"/>
              </a:lnSpc>
              <a:buFontTx/>
              <a:buNone/>
              <a:defRPr/>
            </a:pPr>
            <a:endParaRPr lang="ru-RU" dirty="0"/>
          </a:p>
        </p:txBody>
      </p:sp>
      <p:cxnSp>
        <p:nvCxnSpPr>
          <p:cNvPr id="17412" name="Прямая соединительная линия 4"/>
          <p:cNvCxnSpPr>
            <a:cxnSpLocks noChangeShapeType="1"/>
          </p:cNvCxnSpPr>
          <p:nvPr/>
        </p:nvCxnSpPr>
        <p:spPr bwMode="auto">
          <a:xfrm>
            <a:off x="4214813" y="3929063"/>
            <a:ext cx="285750" cy="1587"/>
          </a:xfrm>
          <a:prstGeom prst="line">
            <a:avLst/>
          </a:prstGeom>
          <a:noFill/>
          <a:ln w="9525" algn="ctr">
            <a:solidFill>
              <a:schemeClr val="tx1"/>
            </a:solidFill>
            <a:miter lim="800000"/>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813216026"/>
      </p:ext>
    </p:extLst>
  </p:cSld>
  <p:clrMapOvr>
    <a:masterClrMapping/>
  </p:clrMapOvr>
  <p:transition spd="med">
    <p:strip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en-US" b="1" dirty="0" err="1" smtClean="0">
                <a:solidFill>
                  <a:schemeClr val="tx2">
                    <a:lumMod val="75000"/>
                    <a:lumOff val="25000"/>
                  </a:schemeClr>
                </a:solidFill>
                <a:effectLst>
                  <a:outerShdw blurRad="38100" dist="38100" dir="2700000" algn="tl">
                    <a:srgbClr val="FFFFFF"/>
                  </a:outerShdw>
                </a:effectLst>
              </a:rPr>
              <a:t>sp</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гибридті</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орбиталінің</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түзілу</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механизмі</a:t>
            </a:r>
            <a:endParaRPr lang="ru-RU" b="1" dirty="0">
              <a:solidFill>
                <a:schemeClr val="tx2">
                  <a:lumMod val="75000"/>
                  <a:lumOff val="25000"/>
                </a:schemeClr>
              </a:solidFill>
            </a:endParaRPr>
          </a:p>
        </p:txBody>
      </p:sp>
      <p:pic>
        <p:nvPicPr>
          <p:cNvPr id="4" name="Содержимое 3" descr="алкин.GIF"/>
          <p:cNvPicPr>
            <a:picLocks noGrp="1" noChangeAspect="1"/>
          </p:cNvPicPr>
          <p:nvPr>
            <p:ph idx="1"/>
          </p:nvPr>
        </p:nvPicPr>
        <p:blipFill>
          <a:blip r:embed="rId2"/>
          <a:stretch>
            <a:fillRect/>
          </a:stretch>
        </p:blipFill>
        <p:spPr>
          <a:xfrm>
            <a:off x="1428750" y="1752600"/>
            <a:ext cx="6715125" cy="4643438"/>
          </a:xfrm>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91404459"/>
      </p:ext>
    </p:extLst>
  </p:cSld>
  <p:clrMapOvr>
    <a:masterClrMapping/>
  </p:clrMapOvr>
  <p:transition spd="med">
    <p:strip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hangingPunct="1">
              <a:defRPr/>
            </a:pPr>
            <a:r>
              <a:rPr lang="ru-RU" b="1" dirty="0" err="1" smtClean="0">
                <a:solidFill>
                  <a:schemeClr val="tx2">
                    <a:lumMod val="75000"/>
                    <a:lumOff val="25000"/>
                  </a:schemeClr>
                </a:solidFill>
                <a:effectLst>
                  <a:outerShdw blurRad="38100" dist="38100" dir="2700000" algn="tl">
                    <a:srgbClr val="FFFFFF"/>
                  </a:outerShdw>
                </a:effectLst>
              </a:rPr>
              <a:t>Алкиндердің</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гомологтық</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қатарын</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еске</a:t>
            </a:r>
            <a:r>
              <a:rPr lang="ru-RU" b="1" dirty="0" smtClean="0">
                <a:solidFill>
                  <a:schemeClr val="tx2">
                    <a:lumMod val="75000"/>
                    <a:lumOff val="25000"/>
                  </a:schemeClr>
                </a:solidFill>
                <a:effectLst>
                  <a:outerShdw blurRad="38100" dist="38100" dir="2700000" algn="tl">
                    <a:srgbClr val="FFFFFF"/>
                  </a:outerShdw>
                </a:effectLst>
              </a:rPr>
              <a:t> </a:t>
            </a:r>
            <a:r>
              <a:rPr lang="ru-RU" b="1" dirty="0" err="1" smtClean="0">
                <a:solidFill>
                  <a:schemeClr val="tx2">
                    <a:lumMod val="75000"/>
                    <a:lumOff val="25000"/>
                  </a:schemeClr>
                </a:solidFill>
                <a:effectLst>
                  <a:outerShdw blurRad="38100" dist="38100" dir="2700000" algn="tl">
                    <a:srgbClr val="FFFFFF"/>
                  </a:outerShdw>
                </a:effectLst>
              </a:rPr>
              <a:t>түсірейік</a:t>
            </a:r>
            <a:r>
              <a:rPr lang="ru-RU" b="1" dirty="0" smtClean="0">
                <a:solidFill>
                  <a:schemeClr val="tx2">
                    <a:lumMod val="75000"/>
                    <a:lumOff val="25000"/>
                  </a:schemeClr>
                </a:solidFill>
                <a:effectLst>
                  <a:outerShdw blurRad="38100" dist="38100" dir="2700000" algn="tl">
                    <a:srgbClr val="FFFFFF"/>
                  </a:outerShdw>
                </a:effectLst>
              </a:rPr>
              <a:t>:</a:t>
            </a:r>
            <a:endParaRPr lang="ru-RU" dirty="0"/>
          </a:p>
        </p:txBody>
      </p:sp>
      <p:sp>
        <p:nvSpPr>
          <p:cNvPr id="20483" name="Содержимое 2"/>
          <p:cNvSpPr>
            <a:spLocks noGrp="1"/>
          </p:cNvSpPr>
          <p:nvPr>
            <p:ph idx="1"/>
          </p:nvPr>
        </p:nvSpPr>
        <p:spPr>
          <a:xfrm>
            <a:off x="1071563" y="1571625"/>
            <a:ext cx="7620000" cy="4676775"/>
          </a:xfrm>
        </p:spPr>
        <p:txBody>
          <a:bodyPr/>
          <a:lstStyle/>
          <a:p>
            <a:pPr eaLnBrk="1" hangingPunct="1">
              <a:lnSpc>
                <a:spcPct val="150000"/>
              </a:lnSpc>
              <a:buFont typeface="Wingdings" pitchFamily="2" charset="2"/>
              <a:buNone/>
            </a:pPr>
            <a:r>
              <a:rPr lang="ru-RU" altLang="ru-RU" b="1" dirty="0" smtClean="0"/>
              <a:t>    </a:t>
            </a:r>
            <a:r>
              <a:rPr lang="en-US" altLang="ru-RU" b="1" dirty="0" smtClean="0"/>
              <a:t>C</a:t>
            </a:r>
            <a:r>
              <a:rPr lang="en-US" altLang="ru-RU" b="1" baseline="-25000" dirty="0" smtClean="0"/>
              <a:t>2</a:t>
            </a:r>
            <a:r>
              <a:rPr lang="en-US" altLang="ru-RU" b="1" dirty="0" smtClean="0"/>
              <a:t>H</a:t>
            </a:r>
            <a:r>
              <a:rPr lang="ru-RU" altLang="ru-RU" b="1" baseline="-25000" dirty="0" smtClean="0"/>
              <a:t>2</a:t>
            </a:r>
            <a:endParaRPr lang="en-US" altLang="ru-RU" b="1" i="1" baseline="-25000" dirty="0" smtClean="0"/>
          </a:p>
          <a:p>
            <a:pPr eaLnBrk="1" hangingPunct="1">
              <a:lnSpc>
                <a:spcPct val="150000"/>
              </a:lnSpc>
              <a:buFont typeface="Wingdings" pitchFamily="2" charset="2"/>
              <a:buNone/>
            </a:pPr>
            <a:r>
              <a:rPr lang="ru-RU" altLang="ru-RU" b="1" i="1" dirty="0" smtClean="0"/>
              <a:t>	</a:t>
            </a:r>
            <a:r>
              <a:rPr lang="en-US" altLang="ru-RU" b="1" i="1" dirty="0" smtClean="0"/>
              <a:t>C</a:t>
            </a:r>
            <a:r>
              <a:rPr lang="en-US" altLang="ru-RU" b="1" i="1" baseline="-25000" dirty="0" smtClean="0"/>
              <a:t>3</a:t>
            </a:r>
            <a:r>
              <a:rPr lang="en-US" altLang="ru-RU" b="1" i="1" dirty="0" smtClean="0"/>
              <a:t>H</a:t>
            </a:r>
            <a:r>
              <a:rPr lang="ru-RU" altLang="ru-RU" b="1" i="1" baseline="-25000" dirty="0" smtClean="0"/>
              <a:t>4</a:t>
            </a:r>
            <a:endParaRPr lang="en-US" altLang="ru-RU" b="1" i="1" baseline="-25000" dirty="0" smtClean="0"/>
          </a:p>
          <a:p>
            <a:pPr eaLnBrk="1" hangingPunct="1">
              <a:lnSpc>
                <a:spcPct val="150000"/>
              </a:lnSpc>
              <a:buFont typeface="Wingdings" pitchFamily="2" charset="2"/>
              <a:buNone/>
            </a:pPr>
            <a:r>
              <a:rPr lang="ru-RU" altLang="ru-RU" b="1" dirty="0" smtClean="0"/>
              <a:t>	</a:t>
            </a:r>
            <a:r>
              <a:rPr lang="en-US" altLang="ru-RU" b="1" dirty="0" smtClean="0"/>
              <a:t>C</a:t>
            </a:r>
            <a:r>
              <a:rPr lang="en-US" altLang="ru-RU" b="1" baseline="-25000" dirty="0" smtClean="0"/>
              <a:t>4</a:t>
            </a:r>
            <a:r>
              <a:rPr lang="en-US" altLang="ru-RU" b="1" dirty="0" smtClean="0"/>
              <a:t>H</a:t>
            </a:r>
            <a:r>
              <a:rPr lang="ru-RU" altLang="ru-RU" b="1" baseline="-25000" dirty="0" smtClean="0"/>
              <a:t>6</a:t>
            </a:r>
            <a:endParaRPr lang="en-US" altLang="ru-RU" b="1" dirty="0" smtClean="0"/>
          </a:p>
          <a:p>
            <a:pPr eaLnBrk="1" hangingPunct="1">
              <a:lnSpc>
                <a:spcPct val="150000"/>
              </a:lnSpc>
              <a:buFont typeface="Wingdings" pitchFamily="2" charset="2"/>
              <a:buNone/>
            </a:pPr>
            <a:r>
              <a:rPr lang="ru-RU" altLang="ru-RU" b="1" dirty="0" smtClean="0"/>
              <a:t>	</a:t>
            </a:r>
            <a:r>
              <a:rPr lang="en-US" altLang="ru-RU" b="1" dirty="0" smtClean="0"/>
              <a:t>C</a:t>
            </a:r>
            <a:r>
              <a:rPr lang="en-US" altLang="ru-RU" b="1" baseline="-25000" dirty="0" smtClean="0"/>
              <a:t>5</a:t>
            </a:r>
            <a:r>
              <a:rPr lang="en-US" altLang="ru-RU" b="1" dirty="0" smtClean="0"/>
              <a:t>H</a:t>
            </a:r>
            <a:r>
              <a:rPr lang="ru-RU" altLang="ru-RU" b="1" baseline="-25000" dirty="0" smtClean="0"/>
              <a:t>8</a:t>
            </a:r>
            <a:endParaRPr lang="en-US" altLang="ru-RU" b="1" dirty="0" smtClean="0"/>
          </a:p>
          <a:p>
            <a:pPr eaLnBrk="1" hangingPunct="1">
              <a:lnSpc>
                <a:spcPct val="150000"/>
              </a:lnSpc>
              <a:buFont typeface="Wingdings" pitchFamily="2" charset="2"/>
              <a:buNone/>
            </a:pPr>
            <a:r>
              <a:rPr lang="ru-RU" altLang="ru-RU" b="1" dirty="0" smtClean="0"/>
              <a:t>	</a:t>
            </a:r>
            <a:r>
              <a:rPr lang="en-US" altLang="ru-RU" b="1" dirty="0" smtClean="0"/>
              <a:t>C</a:t>
            </a:r>
            <a:r>
              <a:rPr lang="en-US" altLang="ru-RU" b="1" baseline="-25000" dirty="0" smtClean="0"/>
              <a:t>6</a:t>
            </a:r>
            <a:r>
              <a:rPr lang="en-US" altLang="ru-RU" b="1" dirty="0" smtClean="0"/>
              <a:t>H</a:t>
            </a:r>
            <a:r>
              <a:rPr lang="en-US" altLang="ru-RU" b="1" baseline="-25000" dirty="0" smtClean="0"/>
              <a:t>1</a:t>
            </a:r>
            <a:r>
              <a:rPr lang="ru-RU" altLang="ru-RU" b="1" baseline="-25000" dirty="0" smtClean="0"/>
              <a:t>0</a:t>
            </a:r>
            <a:endParaRPr lang="en-US" altLang="ru-RU" b="1" baseline="-25000" dirty="0" smtClean="0"/>
          </a:p>
          <a:p>
            <a:pPr eaLnBrk="1" hangingPunct="1">
              <a:lnSpc>
                <a:spcPct val="150000"/>
              </a:lnSpc>
              <a:buFont typeface="Wingdings" pitchFamily="2" charset="2"/>
              <a:buNone/>
            </a:pPr>
            <a:r>
              <a:rPr lang="ru-RU" altLang="ru-RU" b="1" dirty="0" smtClean="0"/>
              <a:t>	</a:t>
            </a:r>
            <a:r>
              <a:rPr lang="en-US" altLang="ru-RU" b="1" dirty="0" smtClean="0"/>
              <a:t>C</a:t>
            </a:r>
            <a:r>
              <a:rPr lang="en-US" altLang="ru-RU" b="1" baseline="-25000" dirty="0" smtClean="0"/>
              <a:t>7</a:t>
            </a:r>
            <a:r>
              <a:rPr lang="en-US" altLang="ru-RU" b="1" dirty="0" smtClean="0"/>
              <a:t>H</a:t>
            </a:r>
            <a:r>
              <a:rPr lang="en-US" altLang="ru-RU" b="1" baseline="-25000" dirty="0" smtClean="0"/>
              <a:t>1</a:t>
            </a:r>
            <a:r>
              <a:rPr lang="ru-RU" altLang="ru-RU" b="1" baseline="-25000" dirty="0" smtClean="0"/>
              <a:t>2</a:t>
            </a:r>
            <a:endParaRPr lang="ru-RU" altLang="ru-RU" b="1" dirty="0" smtClean="0"/>
          </a:p>
          <a:p>
            <a:pPr eaLnBrk="1" hangingPunct="1"/>
            <a:endParaRPr lang="ru-RU" altLang="ru-RU" dirty="0" smtClean="0"/>
          </a:p>
        </p:txBody>
      </p:sp>
      <p:sp>
        <p:nvSpPr>
          <p:cNvPr id="4" name="Line 15"/>
          <p:cNvSpPr>
            <a:spLocks noChangeShapeType="1"/>
          </p:cNvSpPr>
          <p:nvPr/>
        </p:nvSpPr>
        <p:spPr bwMode="auto">
          <a:xfrm>
            <a:off x="2857500" y="2071688"/>
            <a:ext cx="647700"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eaLnBrk="1" hangingPunct="1">
              <a:defRPr/>
            </a:pPr>
            <a:endParaRPr lang="ru-RU"/>
          </a:p>
        </p:txBody>
      </p:sp>
      <p:sp>
        <p:nvSpPr>
          <p:cNvPr id="5" name="Line 15"/>
          <p:cNvSpPr>
            <a:spLocks noChangeShapeType="1"/>
          </p:cNvSpPr>
          <p:nvPr/>
        </p:nvSpPr>
        <p:spPr bwMode="auto">
          <a:xfrm>
            <a:off x="2857500" y="2857500"/>
            <a:ext cx="647700"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eaLnBrk="1" hangingPunct="1">
              <a:defRPr/>
            </a:pPr>
            <a:endParaRPr lang="ru-RU"/>
          </a:p>
        </p:txBody>
      </p:sp>
      <p:sp>
        <p:nvSpPr>
          <p:cNvPr id="6" name="Line 15"/>
          <p:cNvSpPr>
            <a:spLocks noChangeShapeType="1"/>
          </p:cNvSpPr>
          <p:nvPr/>
        </p:nvSpPr>
        <p:spPr bwMode="auto">
          <a:xfrm>
            <a:off x="2928938" y="3714750"/>
            <a:ext cx="647700"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eaLnBrk="1" hangingPunct="1">
              <a:defRPr/>
            </a:pPr>
            <a:endParaRPr lang="ru-RU"/>
          </a:p>
        </p:txBody>
      </p:sp>
      <p:sp>
        <p:nvSpPr>
          <p:cNvPr id="7" name="Line 15"/>
          <p:cNvSpPr>
            <a:spLocks noChangeShapeType="1"/>
          </p:cNvSpPr>
          <p:nvPr/>
        </p:nvSpPr>
        <p:spPr bwMode="auto">
          <a:xfrm>
            <a:off x="2928938" y="4572000"/>
            <a:ext cx="647700"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eaLnBrk="1" hangingPunct="1">
              <a:defRPr/>
            </a:pPr>
            <a:endParaRPr lang="ru-RU"/>
          </a:p>
        </p:txBody>
      </p:sp>
      <p:sp>
        <p:nvSpPr>
          <p:cNvPr id="8" name="Line 15"/>
          <p:cNvSpPr>
            <a:spLocks noChangeShapeType="1"/>
          </p:cNvSpPr>
          <p:nvPr/>
        </p:nvSpPr>
        <p:spPr bwMode="auto">
          <a:xfrm>
            <a:off x="2928938" y="5357813"/>
            <a:ext cx="647700"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eaLnBrk="1" hangingPunct="1">
              <a:defRPr/>
            </a:pPr>
            <a:endParaRPr lang="ru-RU"/>
          </a:p>
        </p:txBody>
      </p:sp>
      <p:sp>
        <p:nvSpPr>
          <p:cNvPr id="9" name="Line 15"/>
          <p:cNvSpPr>
            <a:spLocks noChangeShapeType="1"/>
          </p:cNvSpPr>
          <p:nvPr/>
        </p:nvSpPr>
        <p:spPr bwMode="auto">
          <a:xfrm>
            <a:off x="3000375" y="6143625"/>
            <a:ext cx="647700"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eaLnBrk="1" hangingPunct="1">
              <a:defRPr/>
            </a:pPr>
            <a:endParaRPr lang="ru-RU"/>
          </a:p>
        </p:txBody>
      </p:sp>
      <p:sp>
        <p:nvSpPr>
          <p:cNvPr id="20490" name="Прямоугольник 9"/>
          <p:cNvSpPr>
            <a:spLocks noChangeArrowheads="1"/>
          </p:cNvSpPr>
          <p:nvPr/>
        </p:nvSpPr>
        <p:spPr bwMode="auto">
          <a:xfrm>
            <a:off x="2786063" y="1428750"/>
            <a:ext cx="45720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lvl="4" eaLnBrk="1" hangingPunct="1">
              <a:lnSpc>
                <a:spcPct val="200000"/>
              </a:lnSpc>
            </a:pPr>
            <a:r>
              <a:rPr lang="ru-RU" altLang="ru-RU" sz="2800" b="1" dirty="0" err="1"/>
              <a:t>Эт</a:t>
            </a:r>
            <a:r>
              <a:rPr lang="ru-RU" altLang="ru-RU" sz="2800" b="1" dirty="0" err="1">
                <a:solidFill>
                  <a:srgbClr val="FF5050"/>
                </a:solidFill>
              </a:rPr>
              <a:t>ин</a:t>
            </a:r>
            <a:r>
              <a:rPr lang="en-US" altLang="ru-RU" sz="2800" b="1" dirty="0"/>
              <a:t> </a:t>
            </a:r>
            <a:r>
              <a:rPr lang="en-US" altLang="ru-RU" b="1" dirty="0"/>
              <a:t>    </a:t>
            </a:r>
            <a:endParaRPr lang="ru-RU" altLang="ru-RU" b="1" dirty="0"/>
          </a:p>
          <a:p>
            <a:pPr lvl="4" eaLnBrk="1" hangingPunct="1">
              <a:lnSpc>
                <a:spcPct val="200000"/>
              </a:lnSpc>
            </a:pPr>
            <a:r>
              <a:rPr lang="ru-RU" altLang="ru-RU" sz="2800" b="1" dirty="0" err="1"/>
              <a:t>Проп</a:t>
            </a:r>
            <a:r>
              <a:rPr lang="ru-RU" altLang="ru-RU" sz="2800" b="1" dirty="0" err="1">
                <a:solidFill>
                  <a:srgbClr val="FF5050"/>
                </a:solidFill>
              </a:rPr>
              <a:t>ин</a:t>
            </a:r>
            <a:endParaRPr lang="ru-RU" altLang="ru-RU" sz="2800" b="1" dirty="0">
              <a:solidFill>
                <a:srgbClr val="FF5050"/>
              </a:solidFill>
            </a:endParaRPr>
          </a:p>
          <a:p>
            <a:pPr lvl="4" eaLnBrk="1" hangingPunct="1">
              <a:lnSpc>
                <a:spcPct val="200000"/>
              </a:lnSpc>
            </a:pPr>
            <a:r>
              <a:rPr lang="ru-RU" altLang="ru-RU" sz="2800" b="1" dirty="0" err="1"/>
              <a:t>Бут</a:t>
            </a:r>
            <a:r>
              <a:rPr lang="ru-RU" altLang="ru-RU" sz="2800" b="1" dirty="0" err="1">
                <a:solidFill>
                  <a:srgbClr val="FF5050"/>
                </a:solidFill>
              </a:rPr>
              <a:t>ин</a:t>
            </a:r>
            <a:endParaRPr lang="ru-RU" altLang="ru-RU" sz="2800" b="1" dirty="0">
              <a:solidFill>
                <a:srgbClr val="FF5050"/>
              </a:solidFill>
            </a:endParaRPr>
          </a:p>
          <a:p>
            <a:pPr lvl="4" eaLnBrk="1" hangingPunct="1">
              <a:lnSpc>
                <a:spcPct val="200000"/>
              </a:lnSpc>
            </a:pPr>
            <a:r>
              <a:rPr lang="ru-RU" altLang="ru-RU" sz="2800" b="1" dirty="0" err="1"/>
              <a:t>Пент</a:t>
            </a:r>
            <a:r>
              <a:rPr lang="ru-RU" altLang="ru-RU" sz="2800" b="1" dirty="0" err="1">
                <a:solidFill>
                  <a:srgbClr val="FF5050"/>
                </a:solidFill>
              </a:rPr>
              <a:t>ин</a:t>
            </a:r>
            <a:endParaRPr lang="ru-RU" altLang="ru-RU" sz="2800" b="1" dirty="0">
              <a:solidFill>
                <a:srgbClr val="FF5050"/>
              </a:solidFill>
            </a:endParaRPr>
          </a:p>
          <a:p>
            <a:pPr lvl="4" eaLnBrk="1" hangingPunct="1">
              <a:lnSpc>
                <a:spcPct val="200000"/>
              </a:lnSpc>
            </a:pPr>
            <a:r>
              <a:rPr lang="ru-RU" altLang="ru-RU" sz="2800" b="1" dirty="0" err="1"/>
              <a:t>Гекс</a:t>
            </a:r>
            <a:r>
              <a:rPr lang="ru-RU" altLang="ru-RU" sz="2800" b="1" dirty="0" err="1">
                <a:solidFill>
                  <a:srgbClr val="FF5050"/>
                </a:solidFill>
              </a:rPr>
              <a:t>ин</a:t>
            </a:r>
            <a:endParaRPr lang="ru-RU" altLang="ru-RU" sz="2800" b="1" dirty="0">
              <a:solidFill>
                <a:srgbClr val="FF5050"/>
              </a:solidFill>
            </a:endParaRPr>
          </a:p>
          <a:p>
            <a:pPr lvl="4" eaLnBrk="1" hangingPunct="1">
              <a:lnSpc>
                <a:spcPct val="200000"/>
              </a:lnSpc>
            </a:pPr>
            <a:r>
              <a:rPr lang="ru-RU" altLang="ru-RU" sz="2800" b="1" dirty="0" err="1"/>
              <a:t>Гепт</a:t>
            </a:r>
            <a:r>
              <a:rPr lang="ru-RU" altLang="ru-RU" sz="2800" b="1" dirty="0" err="1">
                <a:solidFill>
                  <a:srgbClr val="FF5050"/>
                </a:solidFill>
              </a:rPr>
              <a:t>ин</a:t>
            </a:r>
            <a:endParaRPr lang="ru-RU" altLang="ru-RU" sz="2800" b="1" dirty="0">
              <a:solidFill>
                <a:srgbClr val="FF5050"/>
              </a:solidFill>
            </a:endParaRPr>
          </a:p>
        </p:txBody>
      </p:sp>
    </p:spTree>
    <p:extLst>
      <p:ext uri="{BB962C8B-B14F-4D97-AF65-F5344CB8AC3E}">
        <p14:creationId xmlns:p14="http://schemas.microsoft.com/office/powerpoint/2010/main" val="907918080"/>
      </p:ext>
    </p:extLst>
  </p:cSld>
  <p:clrMapOvr>
    <a:masterClrMapping/>
  </p:clrMapOvr>
  <p:transition spd="med">
    <p:strip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Алкиндердің ашылу тарихы</a:t>
            </a:r>
            <a:endParaRPr lang="ru-RU" dirty="0"/>
          </a:p>
        </p:txBody>
      </p:sp>
      <p:sp>
        <p:nvSpPr>
          <p:cNvPr id="3" name="Объект 2"/>
          <p:cNvSpPr>
            <a:spLocks noGrp="1"/>
          </p:cNvSpPr>
          <p:nvPr>
            <p:ph idx="1"/>
          </p:nvPr>
        </p:nvSpPr>
        <p:spPr>
          <a:xfrm>
            <a:off x="1043608" y="1556792"/>
            <a:ext cx="7620000" cy="4114800"/>
          </a:xfrm>
        </p:spPr>
        <p:txBody>
          <a:bodyPr/>
          <a:lstStyle/>
          <a:p>
            <a:pPr algn="just"/>
            <a:r>
              <a:rPr lang="kk-KZ" sz="2400" b="1" dirty="0">
                <a:solidFill>
                  <a:srgbClr val="002060"/>
                </a:solidFill>
              </a:rPr>
              <a:t>Қазіргі кезде кең қолданылатын СаС</a:t>
            </a:r>
            <a:r>
              <a:rPr lang="kk-KZ" sz="2400" b="1" baseline="-25000" dirty="0">
                <a:solidFill>
                  <a:srgbClr val="002060"/>
                </a:solidFill>
              </a:rPr>
              <a:t>2</a:t>
            </a:r>
            <a:r>
              <a:rPr lang="kk-KZ" sz="2400" b="1" dirty="0">
                <a:solidFill>
                  <a:srgbClr val="002060"/>
                </a:solidFill>
              </a:rPr>
              <a:t> –ін неміс химигі Ф.Велер 1862 жылы кездейсоқ ашты. Ол қалай болды? Велер кальцийді әктан көмір қатысында тотықсызданырып алмақшы болады. Нәтижесінде химик ешкаңдай металдық қасиеті жоқ қандай да бір күйген массаны алады.Өкінген Велер ол массаны</a:t>
            </a:r>
            <a:endParaRPr lang="ru-RU" sz="2400" b="1" dirty="0">
              <a:solidFill>
                <a:srgbClr val="002060"/>
              </a:solidFill>
            </a:endParaRPr>
          </a:p>
          <a:p>
            <a:pPr algn="just"/>
            <a:r>
              <a:rPr lang="kk-KZ" sz="2400" b="1" dirty="0">
                <a:solidFill>
                  <a:srgbClr val="002060"/>
                </a:solidFill>
              </a:rPr>
              <a:t>қорадағы қоқысқа керексіз өнім ретінде лақтыра салады. Жаңбыр жауған кезде Велердің лаборанты өзі</a:t>
            </a:r>
            <a:endParaRPr lang="ru-RU" sz="2400" b="1" dirty="0">
              <a:solidFill>
                <a:srgbClr val="002060"/>
              </a:solidFill>
            </a:endParaRPr>
          </a:p>
          <a:p>
            <a:pPr algn="just"/>
            <a:r>
              <a:rPr lang="kk-KZ" sz="2400" b="1" dirty="0">
                <a:solidFill>
                  <a:srgbClr val="002060"/>
                </a:solidFill>
              </a:rPr>
              <a:t>лақтырып тастаған тасты массадан газ бөлініп жатқанын байқады. Ол газ Велерді қызықтырды</a:t>
            </a:r>
            <a:r>
              <a:rPr lang="kk-KZ" sz="2400" b="1" dirty="0" smtClean="0">
                <a:solidFill>
                  <a:srgbClr val="002060"/>
                </a:solidFill>
              </a:rPr>
              <a:t>. Бұл газ ацетилен еді.</a:t>
            </a:r>
            <a:endParaRPr lang="ru-RU" sz="2400" b="1" dirty="0">
              <a:solidFill>
                <a:srgbClr val="002060"/>
              </a:solidFill>
            </a:endParaRPr>
          </a:p>
          <a:p>
            <a:pPr marL="0" indent="0">
              <a:buNone/>
            </a:pPr>
            <a:endParaRPr lang="ru-RU" dirty="0"/>
          </a:p>
        </p:txBody>
      </p:sp>
    </p:spTree>
    <p:extLst>
      <p:ext uri="{BB962C8B-B14F-4D97-AF65-F5344CB8AC3E}">
        <p14:creationId xmlns:p14="http://schemas.microsoft.com/office/powerpoint/2010/main" val="4009942645"/>
      </p:ext>
    </p:extLst>
  </p:cSld>
  <p:clrMapOvr>
    <a:masterClrMapping/>
  </p:clrMapOvr>
  <p:transition spd="med">
    <p:strip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p:txBody>
          <a:bodyPr/>
          <a:lstStyle/>
          <a:p>
            <a:r>
              <a:rPr lang="kk-KZ" sz="2800" b="1" i="1" dirty="0" smtClean="0"/>
              <a:t>Алкиндердің алынуы</a:t>
            </a:r>
            <a:endParaRPr lang="ru-RU" sz="2800" b="1" dirty="0" smtClean="0"/>
          </a:p>
        </p:txBody>
      </p:sp>
      <p:sp>
        <p:nvSpPr>
          <p:cNvPr id="3" name="Объект 2"/>
          <p:cNvSpPr>
            <a:spLocks noGrp="1"/>
          </p:cNvSpPr>
          <p:nvPr>
            <p:ph idx="1"/>
          </p:nvPr>
        </p:nvSpPr>
        <p:spPr/>
        <p:txBody>
          <a:bodyPr/>
          <a:lstStyle/>
          <a:p>
            <a:pPr marL="0" indent="0">
              <a:buFontTx/>
              <a:buNone/>
              <a:defRPr/>
            </a:pPr>
            <a:r>
              <a:rPr lang="en-US" dirty="0" smtClean="0">
                <a:hlinkClick r:id="rId2"/>
              </a:rPr>
              <a:t>https</a:t>
            </a:r>
            <a:r>
              <a:rPr lang="en-US" dirty="0">
                <a:hlinkClick r:id="rId2"/>
              </a:rPr>
              <a:t>://bilimland.kz/kk/subject/ximiya/11-synyp/alkinder?mid=e5404f87-9ee4-11e9-a361-1f1ed251dcfe</a:t>
            </a:r>
            <a:endParaRPr lang="ru-RU" dirty="0"/>
          </a:p>
        </p:txBody>
      </p:sp>
      <p:sp>
        <p:nvSpPr>
          <p:cNvPr id="2" name="Прямоугольник 1"/>
          <p:cNvSpPr/>
          <p:nvPr/>
        </p:nvSpPr>
        <p:spPr>
          <a:xfrm>
            <a:off x="1403648" y="3672026"/>
            <a:ext cx="6624736" cy="954107"/>
          </a:xfrm>
          <a:prstGeom prst="rect">
            <a:avLst/>
          </a:prstGeom>
        </p:spPr>
        <p:txBody>
          <a:bodyPr wrap="square">
            <a:spAutoFit/>
          </a:bodyPr>
          <a:lstStyle/>
          <a:p>
            <a:r>
              <a:rPr lang="kk-KZ" sz="2800" b="1" dirty="0">
                <a:solidFill>
                  <a:srgbClr val="002060"/>
                </a:solidFill>
              </a:rPr>
              <a:t>СаО + 3С →СаС</a:t>
            </a:r>
            <a:r>
              <a:rPr lang="kk-KZ" sz="2800" b="1" baseline="-25000" dirty="0">
                <a:solidFill>
                  <a:srgbClr val="002060"/>
                </a:solidFill>
              </a:rPr>
              <a:t>2</a:t>
            </a:r>
            <a:r>
              <a:rPr lang="kk-KZ" sz="2800" b="1" dirty="0">
                <a:solidFill>
                  <a:srgbClr val="002060"/>
                </a:solidFill>
              </a:rPr>
              <a:t> + СО                          </a:t>
            </a:r>
          </a:p>
          <a:p>
            <a:r>
              <a:rPr lang="kk-KZ" sz="2800" b="1" dirty="0">
                <a:solidFill>
                  <a:srgbClr val="002060"/>
                </a:solidFill>
              </a:rPr>
              <a:t>СаС</a:t>
            </a:r>
            <a:r>
              <a:rPr lang="kk-KZ" sz="2800" b="1" baseline="-25000" dirty="0">
                <a:solidFill>
                  <a:srgbClr val="002060"/>
                </a:solidFill>
              </a:rPr>
              <a:t>2 + </a:t>
            </a:r>
            <a:r>
              <a:rPr lang="kk-KZ" sz="2800" b="1" dirty="0">
                <a:solidFill>
                  <a:srgbClr val="002060"/>
                </a:solidFill>
              </a:rPr>
              <a:t>2Н</a:t>
            </a:r>
            <a:r>
              <a:rPr lang="kk-KZ" sz="2800" b="1" baseline="-25000" dirty="0">
                <a:solidFill>
                  <a:srgbClr val="002060"/>
                </a:solidFill>
              </a:rPr>
              <a:t>2</a:t>
            </a:r>
            <a:r>
              <a:rPr lang="kk-KZ" sz="2800" b="1" dirty="0">
                <a:solidFill>
                  <a:srgbClr val="002060"/>
                </a:solidFill>
              </a:rPr>
              <a:t>О → С</a:t>
            </a:r>
            <a:r>
              <a:rPr lang="kk-KZ" sz="2800" b="1" baseline="-25000" dirty="0">
                <a:solidFill>
                  <a:srgbClr val="002060"/>
                </a:solidFill>
              </a:rPr>
              <a:t>2</a:t>
            </a:r>
            <a:r>
              <a:rPr lang="kk-KZ" sz="2800" b="1" dirty="0">
                <a:solidFill>
                  <a:srgbClr val="002060"/>
                </a:solidFill>
              </a:rPr>
              <a:t>Н</a:t>
            </a:r>
            <a:r>
              <a:rPr lang="kk-KZ" sz="2800" b="1" baseline="-25000" dirty="0">
                <a:solidFill>
                  <a:srgbClr val="002060"/>
                </a:solidFill>
              </a:rPr>
              <a:t>2</a:t>
            </a:r>
            <a:r>
              <a:rPr lang="kk-KZ" sz="2800" b="1" dirty="0">
                <a:solidFill>
                  <a:srgbClr val="002060"/>
                </a:solidFill>
              </a:rPr>
              <a:t>↑ + Са(ОН)</a:t>
            </a:r>
            <a:r>
              <a:rPr lang="kk-KZ" sz="2800" b="1" baseline="-25000" dirty="0">
                <a:solidFill>
                  <a:srgbClr val="002060"/>
                </a:solidFill>
              </a:rPr>
              <a:t>2</a:t>
            </a:r>
            <a:endParaRPr lang="ru-RU" sz="2800" b="1" dirty="0">
              <a:solidFill>
                <a:srgbClr val="002060"/>
              </a:solidFill>
            </a:endParaRPr>
          </a:p>
        </p:txBody>
      </p:sp>
    </p:spTree>
  </p:cSld>
  <p:clrMapOvr>
    <a:masterClrMapping/>
  </p:clrMapOvr>
  <p:transition spd="med">
    <p:strip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img2"/>
          <p:cNvPicPr>
            <a:picLocks noChangeAspect="1" noChangeArrowheads="1"/>
          </p:cNvPicPr>
          <p:nvPr/>
        </p:nvPicPr>
        <p:blipFill>
          <a:blip r:embed="rId2"/>
          <a:srcRect/>
          <a:stretch>
            <a:fillRect/>
          </a:stretch>
        </p:blipFill>
        <p:spPr bwMode="auto">
          <a:xfrm>
            <a:off x="1116013" y="1700213"/>
            <a:ext cx="7416800" cy="4465637"/>
          </a:xfrm>
          <a:prstGeom prst="rect">
            <a:avLst/>
          </a:prstGeom>
          <a:noFill/>
          <a:ln w="9525">
            <a:solidFill>
              <a:schemeClr val="bg2">
                <a:lumMod val="50000"/>
              </a:schemeClr>
            </a:solidFill>
            <a:miter lim="800000"/>
            <a:headEnd/>
            <a:tailEnd/>
          </a:ln>
          <a:extLst>
            <a:ext uri="{909E8E84-426E-40DD-AFC4-6F175D3DCCD1}">
              <a14:hiddenFill xmlns:a14="http://schemas.microsoft.com/office/drawing/2010/main">
                <a:solidFill>
                  <a:srgbClr val="FFFFFF"/>
                </a:solidFill>
              </a14:hiddenFill>
            </a:ext>
          </a:extLst>
        </p:spPr>
      </p:pic>
      <mc:AlternateContent xmlns:mc="http://schemas.openxmlformats.org/markup-compatibility/2006" xmlns:p14="http://schemas.microsoft.com/office/powerpoint/2010/main">
        <mc:Choice Requires="p14">
          <p:contentPart p14:bwMode="auto" r:id="rId3">
            <p14:nvContentPartPr>
              <p14:cNvPr id="3" name="Рукописные данные 2"/>
              <p14:cNvContentPartPr/>
              <p14:nvPr/>
            </p14:nvContentPartPr>
            <p14:xfrm>
              <a:off x="2045160" y="5072040"/>
              <a:ext cx="2411280" cy="187920"/>
            </p14:xfrm>
          </p:contentPart>
        </mc:Choice>
        <mc:Fallback xmlns="">
          <p:pic>
            <p:nvPicPr>
              <p:cNvPr id="3" name="Рукописные данные 2"/>
              <p:cNvPicPr/>
              <p:nvPr/>
            </p:nvPicPr>
            <p:blipFill>
              <a:blip r:embed="rId4"/>
              <a:stretch>
                <a:fillRect/>
              </a:stretch>
            </p:blipFill>
            <p:spPr>
              <a:xfrm>
                <a:off x="2035800" y="5062680"/>
                <a:ext cx="2430000" cy="206640"/>
              </a:xfrm>
              <a:prstGeom prst="rect">
                <a:avLst/>
              </a:prstGeom>
            </p:spPr>
          </p:pic>
        </mc:Fallback>
      </mc:AlternateContent>
      <p:sp>
        <p:nvSpPr>
          <p:cNvPr id="4" name="Заголовок 3"/>
          <p:cNvSpPr>
            <a:spLocks noGrp="1"/>
          </p:cNvSpPr>
          <p:nvPr>
            <p:ph type="title"/>
          </p:nvPr>
        </p:nvSpPr>
        <p:spPr/>
        <p:txBody>
          <a:bodyPr/>
          <a:lstStyle/>
          <a:p>
            <a:r>
              <a:rPr lang="kk-KZ" dirty="0" smtClean="0"/>
              <a:t>Алкиндерді алу әдістері:</a:t>
            </a:r>
            <a:endParaRPr lang="ru-RU" dirty="0"/>
          </a:p>
        </p:txBody>
      </p:sp>
    </p:spTree>
  </p:cSld>
  <p:clrMapOvr>
    <a:masterClrMapping/>
  </p:clrMapOvr>
  <p:transition spd="med">
    <p:strips/>
  </p:transition>
  <p:timing>
    <p:tnLst>
      <p:par>
        <p:cTn id="1" dur="indefinite" restart="never" nodeType="tmRoot"/>
      </p:par>
    </p:tnLst>
  </p:timing>
</p:sld>
</file>

<file path=ppt/theme/theme1.xml><?xml version="1.0" encoding="utf-8"?>
<a:theme xmlns:a="http://schemas.openxmlformats.org/drawingml/2006/main" name="Тема1">
  <a:themeElements>
    <a:clrScheme name="01017812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fontScheme name="01017812">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01017812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clrMap bg1="lt1" tx1="dk1" bg2="lt2" tx2="dk2" accent1="accent1" accent2="accent2" accent3="accent3" accent4="accent4" accent5="accent5" accent6="accent6" hlink="hlink" folHlink="folHlink"/>
    </a:extraClrScheme>
    <a:extraClrScheme>
      <a:clrScheme name="01017812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clrMap bg1="lt1" tx1="dk1" bg2="lt2" tx2="dk2" accent1="accent1" accent2="accent2" accent3="accent3" accent4="accent4" accent5="accent5" accent6="accent6" hlink="hlink" folHlink="folHlink"/>
    </a:extraClrScheme>
    <a:extraClrScheme>
      <a:clrScheme name="01017812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TRIPS">
  <a:themeElements>
    <a:clrScheme name="">
      <a:dk1>
        <a:srgbClr val="808080"/>
      </a:dk1>
      <a:lt1>
        <a:srgbClr val="FFFFFF"/>
      </a:lt1>
      <a:dk2>
        <a:srgbClr val="3333CC"/>
      </a:dk2>
      <a:lt2>
        <a:srgbClr val="000000"/>
      </a:lt2>
      <a:accent1>
        <a:srgbClr val="00CC99"/>
      </a:accent1>
      <a:accent2>
        <a:srgbClr val="3333CC"/>
      </a:accent2>
      <a:accent3>
        <a:srgbClr val="ADADE2"/>
      </a:accent3>
      <a:accent4>
        <a:srgbClr val="DADADA"/>
      </a:accent4>
      <a:accent5>
        <a:srgbClr val="AAE2CA"/>
      </a:accent5>
      <a:accent6>
        <a:srgbClr val="2D2DB9"/>
      </a:accent6>
      <a:hlink>
        <a:srgbClr val="CCCCFF"/>
      </a:hlink>
      <a:folHlink>
        <a:srgbClr val="B2B2B2"/>
      </a:folHlink>
    </a:clrScheme>
    <a:fontScheme name="STRIPS">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TRIP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IP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IP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IP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IP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IP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IP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IP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IP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IP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IP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IP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Тема22">
  <a:themeElements>
    <a:clrScheme name="01017812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fontScheme name="01017812">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01017812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clrMap bg1="lt1" tx1="dk1" bg2="lt2" tx2="dk2" accent1="accent1" accent2="accent2" accent3="accent3" accent4="accent4" accent5="accent5" accent6="accent6" hlink="hlink" folHlink="folHlink"/>
    </a:extraClrScheme>
    <a:extraClrScheme>
      <a:clrScheme name="01017812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clrMap bg1="lt1" tx1="dk1" bg2="lt2" tx2="dk2" accent1="accent1" accent2="accent2" accent3="accent3" accent4="accent4" accent5="accent5" accent6="accent6" hlink="hlink" folHlink="folHlink"/>
    </a:extraClrScheme>
    <a:extraClrScheme>
      <a:clrScheme name="01017812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STRIPS">
  <a:themeElements>
    <a:clrScheme name="">
      <a:dk1>
        <a:srgbClr val="808080"/>
      </a:dk1>
      <a:lt1>
        <a:srgbClr val="FFFFFF"/>
      </a:lt1>
      <a:dk2>
        <a:srgbClr val="3333CC"/>
      </a:dk2>
      <a:lt2>
        <a:srgbClr val="000000"/>
      </a:lt2>
      <a:accent1>
        <a:srgbClr val="00CC99"/>
      </a:accent1>
      <a:accent2>
        <a:srgbClr val="3333CC"/>
      </a:accent2>
      <a:accent3>
        <a:srgbClr val="ADADE2"/>
      </a:accent3>
      <a:accent4>
        <a:srgbClr val="DADADA"/>
      </a:accent4>
      <a:accent5>
        <a:srgbClr val="AAE2CA"/>
      </a:accent5>
      <a:accent6>
        <a:srgbClr val="2D2DB9"/>
      </a:accent6>
      <a:hlink>
        <a:srgbClr val="CCCCFF"/>
      </a:hlink>
      <a:folHlink>
        <a:srgbClr val="B2B2B2"/>
      </a:folHlink>
    </a:clrScheme>
    <a:fontScheme name="STRIPS">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ru-RU"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TRIP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IP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IP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IP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IP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IP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IP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IP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IP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IP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IP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IP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Тема2">
  <a:themeElements>
    <a:clrScheme name="Тетрадь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Тетрадь">
      <a:majorFont>
        <a:latin typeface="Times New Roman"/>
        <a:ea typeface=""/>
        <a:cs typeface=""/>
      </a:majorFont>
      <a:minorFont>
        <a:latin typeface="Times New Roman"/>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Тетрадь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Тетрадь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Тетрадь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emplate>
  <TotalTime>871</TotalTime>
  <Words>589</Words>
  <Application>Microsoft Office PowerPoint</Application>
  <PresentationFormat>Экран (4:3)</PresentationFormat>
  <Paragraphs>135</Paragraphs>
  <Slides>22</Slides>
  <Notes>1</Notes>
  <HiddenSlides>0</HiddenSlides>
  <MMClips>3</MMClips>
  <ScaleCrop>false</ScaleCrop>
  <HeadingPairs>
    <vt:vector size="4" baseType="variant">
      <vt:variant>
        <vt:lpstr>Тема</vt:lpstr>
      </vt:variant>
      <vt:variant>
        <vt:i4>5</vt:i4>
      </vt:variant>
      <vt:variant>
        <vt:lpstr>Заголовки слайдов</vt:lpstr>
      </vt:variant>
      <vt:variant>
        <vt:i4>22</vt:i4>
      </vt:variant>
    </vt:vector>
  </HeadingPairs>
  <TitlesOfParts>
    <vt:vector size="27" baseType="lpstr">
      <vt:lpstr>Тема1</vt:lpstr>
      <vt:lpstr>STRIPS</vt:lpstr>
      <vt:lpstr>1_Тема22</vt:lpstr>
      <vt:lpstr>1_STRIPS</vt:lpstr>
      <vt:lpstr>Тема2</vt:lpstr>
      <vt:lpstr>Алкиндер          </vt:lpstr>
      <vt:lpstr>Бүгінгі сабақта үйренетіндеріңіз:</vt:lpstr>
      <vt:lpstr>Презентация PowerPoint</vt:lpstr>
      <vt:lpstr>Алкиндердегі байланыс типі-үш еселі байланыс</vt:lpstr>
      <vt:lpstr>sp -гибридті орбиталінің түзілу механизмі</vt:lpstr>
      <vt:lpstr>Алкиндердің гомологтық қатарын еске түсірейік:</vt:lpstr>
      <vt:lpstr>Алкиндердің ашылу тарихы</vt:lpstr>
      <vt:lpstr>Алкиндердің алынуы</vt:lpstr>
      <vt:lpstr>Алкиндерді алу әдістері:</vt:lpstr>
      <vt:lpstr>Физикалық қасиеттері</vt:lpstr>
      <vt:lpstr>Презентация PowerPoint</vt:lpstr>
      <vt:lpstr>Алкиндердің химиялық қасиеттері</vt:lpstr>
      <vt:lpstr>Қосылу реакциялары</vt:lpstr>
      <vt:lpstr>Презентация PowerPoint</vt:lpstr>
      <vt:lpstr>Ацетиленнің жануы</vt:lpstr>
      <vt:lpstr>Полимерлену реакциясы</vt:lpstr>
      <vt:lpstr>Ацетиленнің қолданылуы</vt:lpstr>
      <vt:lpstr>Салыстыру кестесін толтырыңыз:</vt:lpstr>
      <vt:lpstr>Бекіту тапсырмалары</vt:lpstr>
      <vt:lpstr>Презентация PowerPoint</vt:lpstr>
      <vt:lpstr>Үйге тапсырма:  Мына айналымдардың теңдеулерін жазыңдар:  СаС2  → С2Н2 → С2Н4 → С2Н2 →  С6Н6  </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Алкины</dc:title>
  <dc:creator>Дубровина О.В.</dc:creator>
  <cp:lastModifiedBy>Анар</cp:lastModifiedBy>
  <cp:revision>24</cp:revision>
  <dcterms:created xsi:type="dcterms:W3CDTF">2007-11-27T12:56:10Z</dcterms:created>
  <dcterms:modified xsi:type="dcterms:W3CDTF">2020-03-28T19:25:31Z</dcterms:modified>
</cp:coreProperties>
</file>