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8" r:id="rId2"/>
    <p:sldId id="257" r:id="rId3"/>
    <p:sldId id="269" r:id="rId4"/>
    <p:sldId id="270" r:id="rId5"/>
    <p:sldId id="258" r:id="rId6"/>
    <p:sldId id="271" r:id="rId7"/>
    <p:sldId id="274" r:id="rId8"/>
    <p:sldId id="267" r:id="rId9"/>
    <p:sldId id="27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420" y="4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FD0DB69-E0EA-44A8-AC90-AF444BEC458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8B05ECB-68C8-466C-B31E-759F9418C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D0DB69-E0EA-44A8-AC90-AF444BEC458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B05ECB-68C8-466C-B31E-759F9418C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D0DB69-E0EA-44A8-AC90-AF444BEC458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B05ECB-68C8-466C-B31E-759F9418C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D0DB69-E0EA-44A8-AC90-AF444BEC458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B05ECB-68C8-466C-B31E-759F9418CB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D0DB69-E0EA-44A8-AC90-AF444BEC458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B05ECB-68C8-466C-B31E-759F9418CB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D0DB69-E0EA-44A8-AC90-AF444BEC458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B05ECB-68C8-466C-B31E-759F9418CB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D0DB69-E0EA-44A8-AC90-AF444BEC458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B05ECB-68C8-466C-B31E-759F9418C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D0DB69-E0EA-44A8-AC90-AF444BEC458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B05ECB-68C8-466C-B31E-759F9418CB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D0DB69-E0EA-44A8-AC90-AF444BEC458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B05ECB-68C8-466C-B31E-759F9418C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0FD0DB69-E0EA-44A8-AC90-AF444BEC458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B05ECB-68C8-466C-B31E-759F9418C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FD0DB69-E0EA-44A8-AC90-AF444BEC458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8B05ECB-68C8-466C-B31E-759F9418CB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FD0DB69-E0EA-44A8-AC90-AF444BEC458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8B05ECB-68C8-466C-B31E-759F9418C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P51A7wezH50?t=13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62253" y="5781675"/>
            <a:ext cx="6275840" cy="74389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Class</a:t>
            </a:r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4</a:t>
            </a:r>
            <a:r>
              <a:rPr lang="en-US" sz="2000" b="1" baseline="30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71750" y="133332"/>
            <a:ext cx="6048376" cy="9144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Unit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Journey into Space</a:t>
            </a:r>
            <a:endParaRPr lang="ru-RU" sz="28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Theme of the lesson</a:t>
            </a:r>
            <a:r>
              <a:rPr lang="kk-KZ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Aliens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https://ds04.infourok.ru/uploads/ex/1053/000bd022-99a19a0d/2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510" y="2019300"/>
            <a:ext cx="5524539" cy="3748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4" name="Picture 4" descr="https://i.ytimg.com/vi/qCPtC4wBPB0/maxresdefaul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8875" y="2066925"/>
            <a:ext cx="5429288" cy="3629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829"/>
            <a:ext cx="11951594" cy="6503831"/>
          </a:xfrm>
        </p:spPr>
      </p:pic>
      <p:sp>
        <p:nvSpPr>
          <p:cNvPr id="5" name="Прямоугольник 4"/>
          <p:cNvSpPr/>
          <p:nvPr/>
        </p:nvSpPr>
        <p:spPr>
          <a:xfrm>
            <a:off x="1733549" y="1576685"/>
            <a:ext cx="8677276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4.R5 To understand the main points </a:t>
            </a:r>
          </a:p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of short simple texts </a:t>
            </a:r>
          </a:p>
          <a:p>
            <a:pPr algn="ctr">
              <a:buFont typeface="Arial" pitchFamily="34" charset="0"/>
              <a:buChar char="•"/>
            </a:pPr>
            <a:endParaRPr lang="en-US" sz="36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en-US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3086" y="414635"/>
            <a:ext cx="480612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Learning objectives</a:t>
            </a:r>
            <a:r>
              <a:rPr lang="ru-RU" sz="4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4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4624" y="3020110"/>
            <a:ext cx="74199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4.UE9 use present simple and continuous  forms including short answer forms and contraction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257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Nazgul\Desktop\blogger-image--18497591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4350" y="1076325"/>
            <a:ext cx="2505075" cy="226218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95500" y="371475"/>
            <a:ext cx="395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New words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33286" y="1910834"/>
            <a:ext cx="42986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itchFamily="18" charset="0"/>
                <a:cs typeface="Times New Roman" pitchFamily="18" charset="0"/>
              </a:rPr>
              <a:t>xcited</a:t>
            </a:r>
            <a:r>
              <a:rPr lang="en-US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itchFamily="18" charset="0"/>
                <a:cs typeface="Times New Roman" pitchFamily="18" charset="0"/>
              </a:rPr>
              <a:t>в восторге</a:t>
            </a:r>
            <a:endParaRPr lang="en-US" sz="40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3" descr="C:\Users\Nazgul\Desktop\Under-the-Sea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581401"/>
            <a:ext cx="2771775" cy="219702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195461" y="4015859"/>
            <a:ext cx="54641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itchFamily="18" charset="0"/>
                <a:cs typeface="Times New Roman" pitchFamily="18" charset="0"/>
              </a:rPr>
              <a:t>underwater-</a:t>
            </a:r>
            <a:r>
              <a:rPr lang="ru-RU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itchFamily="18" charset="0"/>
                <a:cs typeface="Times New Roman" pitchFamily="18" charset="0"/>
              </a:rPr>
              <a:t>подводный</a:t>
            </a:r>
            <a:endParaRPr lang="en-US" sz="40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842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86150" y="142875"/>
            <a:ext cx="395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New words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2311" y="1263134"/>
            <a:ext cx="78109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itchFamily="18" charset="0"/>
                <a:cs typeface="Times New Roman" pitchFamily="18" charset="0"/>
              </a:rPr>
              <a:t>sunglasses-</a:t>
            </a:r>
            <a:r>
              <a:rPr lang="ru-RU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itchFamily="18" charset="0"/>
                <a:cs typeface="Times New Roman" pitchFamily="18" charset="0"/>
              </a:rPr>
              <a:t>солнцезащитные очки</a:t>
            </a:r>
            <a:endParaRPr lang="en-US" sz="40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71461" y="3072884"/>
            <a:ext cx="68353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itchFamily="18" charset="0"/>
                <a:cs typeface="Times New Roman" pitchFamily="18" charset="0"/>
              </a:rPr>
              <a:t>swimsuit-</a:t>
            </a:r>
            <a:r>
              <a:rPr lang="ru-RU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itchFamily="18" charset="0"/>
                <a:cs typeface="Times New Roman" pitchFamily="18" charset="0"/>
              </a:rPr>
              <a:t>купальный костюм</a:t>
            </a:r>
            <a:endParaRPr lang="en-US" sz="40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C:\Users\Nazgul\Desktop\bdb3a4c9920aec1998edc19160b66d7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3393" y="514350"/>
            <a:ext cx="2262188" cy="2262188"/>
          </a:xfrm>
          <a:prstGeom prst="rect">
            <a:avLst/>
          </a:prstGeom>
          <a:noFill/>
        </p:spPr>
      </p:pic>
      <p:pic>
        <p:nvPicPr>
          <p:cNvPr id="21507" name="Picture 3" descr="C:\Users\Nazgul\Desktop\bikini-clipart-clip-art-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538" y="2030413"/>
            <a:ext cx="2879725" cy="2587625"/>
          </a:xfrm>
          <a:prstGeom prst="rect">
            <a:avLst/>
          </a:prstGeom>
          <a:noFill/>
        </p:spPr>
      </p:pic>
      <p:pic>
        <p:nvPicPr>
          <p:cNvPr id="21508" name="Picture 4" descr="C:\Users\Nazgul\Desktop\sunscreen-bottle-dispenser-pump-container-sun-cream-isolated-white-background-summer-sun-tanning-concept-394888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52525" y="4508500"/>
            <a:ext cx="1762125" cy="23495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042811" y="5006459"/>
            <a:ext cx="78165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itchFamily="18" charset="0"/>
                <a:cs typeface="Times New Roman" pitchFamily="18" charset="0"/>
              </a:rPr>
              <a:t>sunscreen-c</a:t>
            </a:r>
            <a:r>
              <a:rPr lang="ru-RU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itchFamily="18" charset="0"/>
                <a:cs typeface="Times New Roman" pitchFamily="18" charset="0"/>
              </a:rPr>
              <a:t>олнцезащитный</a:t>
            </a:r>
            <a:r>
              <a:rPr lang="ru-RU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itchFamily="18" charset="0"/>
                <a:cs typeface="Times New Roman" pitchFamily="18" charset="0"/>
              </a:rPr>
              <a:t> крем</a:t>
            </a:r>
            <a:endParaRPr lang="en-US" sz="40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842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01705" y="180975"/>
            <a:ext cx="930914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ln w="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Look at the picture and answer the questions</a:t>
            </a:r>
            <a:r>
              <a:rPr lang="ru-RU" sz="3600" b="1" dirty="0" smtClean="0">
                <a:ln w="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b="1" dirty="0" smtClean="0">
                <a:ln w="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614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3980" y="1171575"/>
            <a:ext cx="8227219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120730" y="3543300"/>
            <a:ext cx="9309145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buAutoNum type="arabicParenR"/>
            </a:pPr>
            <a:r>
              <a:rPr lang="en-US" sz="2800" b="1" dirty="0" smtClean="0">
                <a:ln w="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What can you see in the picture?</a:t>
            </a:r>
          </a:p>
          <a:p>
            <a:pPr marL="742950" indent="-742950">
              <a:buAutoNum type="arabicParenR"/>
            </a:pPr>
            <a:r>
              <a:rPr lang="en-US" sz="2800" b="1" dirty="0" smtClean="0">
                <a:ln w="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What planet are they from?</a:t>
            </a:r>
          </a:p>
          <a:p>
            <a:pPr marL="742950" indent="-742950">
              <a:buAutoNum type="arabicParenR"/>
            </a:pPr>
            <a:r>
              <a:rPr lang="en-US" sz="2800" b="1" dirty="0" smtClean="0">
                <a:ln w="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What is the weather? </a:t>
            </a:r>
            <a:endParaRPr lang="ru-RU" sz="2800" b="1" dirty="0" smtClean="0">
              <a:ln w="0"/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arenR"/>
            </a:pPr>
            <a:r>
              <a:rPr lang="en-US" sz="2800" b="1" dirty="0" smtClean="0">
                <a:ln w="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What are they wearing?</a:t>
            </a:r>
          </a:p>
        </p:txBody>
      </p:sp>
    </p:spTree>
    <p:extLst>
      <p:ext uri="{BB962C8B-B14F-4D97-AF65-F5344CB8AC3E}">
        <p14:creationId xmlns:p14="http://schemas.microsoft.com/office/powerpoint/2010/main" val="277346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06430" y="390525"/>
            <a:ext cx="930914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ln w="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Read the text on p.109 , ex.24</a:t>
            </a:r>
            <a:r>
              <a:rPr lang="ru-RU" sz="3600" b="1" dirty="0" smtClean="0">
                <a:ln w="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b="1" dirty="0" smtClean="0">
                <a:ln w="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066" y="1438275"/>
            <a:ext cx="9384683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46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42925" y="1433704"/>
            <a:ext cx="5133975" cy="4525963"/>
          </a:xfrm>
        </p:spPr>
        <p:txBody>
          <a:bodyPr/>
          <a:lstStyle/>
          <a:p>
            <a:r>
              <a:rPr lang="ru-RU" dirty="0" smtClean="0"/>
              <a:t>1</a:t>
            </a:r>
            <a:r>
              <a:rPr lang="en-US" dirty="0" smtClean="0"/>
              <a:t>.</a:t>
            </a:r>
            <a:r>
              <a:rPr lang="en-US" dirty="0" err="1" smtClean="0"/>
              <a:t>Yonta</a:t>
            </a:r>
            <a:r>
              <a:rPr lang="en-US" dirty="0" smtClean="0"/>
              <a:t> has got …</a:t>
            </a:r>
          </a:p>
          <a:p>
            <a:r>
              <a:rPr lang="en-US" dirty="0" smtClean="0"/>
              <a:t>2.Bango is excited because …</a:t>
            </a:r>
          </a:p>
          <a:p>
            <a:r>
              <a:rPr lang="en-US" dirty="0" smtClean="0"/>
              <a:t>3.Floogle is wearing…</a:t>
            </a:r>
          </a:p>
          <a:p>
            <a:r>
              <a:rPr lang="en-US" dirty="0" smtClean="0"/>
              <a:t>4.Dalo isn`t very happy because…</a:t>
            </a:r>
          </a:p>
          <a:p>
            <a:r>
              <a:rPr lang="en-US" dirty="0" smtClean="0"/>
              <a:t>5.The alien friends are…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 two parts of the sentences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4" name="Содержимое 1"/>
          <p:cNvSpPr txBox="1">
            <a:spLocks/>
          </p:cNvSpPr>
          <p:nvPr/>
        </p:nvSpPr>
        <p:spPr>
          <a:xfrm>
            <a:off x="6124575" y="1443229"/>
            <a:ext cx="5133975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lang="en-US" sz="2700" dirty="0" smtClean="0"/>
              <a:t>a) </a:t>
            </a: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going to the beach.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lang="en-US" sz="2700" dirty="0" smtClean="0"/>
              <a:t>b</a:t>
            </a: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)sunglasses.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lang="en-US" sz="2700" dirty="0" smtClean="0"/>
              <a:t>c)a swimsuit and some sunscreen.</a:t>
            </a:r>
            <a:endPara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lang="en-US" sz="2700" dirty="0" smtClean="0"/>
              <a:t>d)he likes swimming underwater.</a:t>
            </a:r>
            <a:endPara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lang="en-US" sz="2700" dirty="0" smtClean="0"/>
              <a:t>e)</a:t>
            </a: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 gets very hot.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ru-RU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032"/>
            <a:ext cx="12192000" cy="675496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51" y="833735"/>
            <a:ext cx="95345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Descriptor</a:t>
            </a:r>
            <a:r>
              <a:rPr lang="en-US" sz="5400" dirty="0" smtClean="0">
                <a:ln w="0"/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47776" y="2205335"/>
            <a:ext cx="953452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4000" dirty="0" smtClean="0">
                <a:ln w="0"/>
                <a:latin typeface="Times New Roman" pitchFamily="18" charset="0"/>
                <a:cs typeface="Times New Roman" pitchFamily="18" charset="0"/>
              </a:rPr>
              <a:t>I understand the text</a:t>
            </a:r>
          </a:p>
          <a:p>
            <a:pPr>
              <a:buFont typeface="Wingdings" pitchFamily="2" charset="2"/>
              <a:buChar char="ü"/>
            </a:pPr>
            <a:r>
              <a:rPr lang="en-US" sz="4000" dirty="0" smtClean="0">
                <a:ln w="0"/>
                <a:latin typeface="Times New Roman" pitchFamily="18" charset="0"/>
                <a:cs typeface="Times New Roman" pitchFamily="18" charset="0"/>
              </a:rPr>
              <a:t>I can answer the questions</a:t>
            </a:r>
          </a:p>
          <a:p>
            <a:pPr>
              <a:buFont typeface="Wingdings" pitchFamily="2" charset="2"/>
              <a:buChar char="ü"/>
            </a:pPr>
            <a:r>
              <a:rPr lang="en-US" sz="4000" dirty="0" smtClean="0">
                <a:ln w="0"/>
                <a:latin typeface="Times New Roman" pitchFamily="18" charset="0"/>
                <a:cs typeface="Times New Roman" pitchFamily="18" charset="0"/>
              </a:rPr>
              <a:t>I can mark true/false sentences correctly </a:t>
            </a:r>
          </a:p>
        </p:txBody>
      </p:sp>
    </p:spTree>
    <p:extLst>
      <p:ext uri="{BB962C8B-B14F-4D97-AF65-F5344CB8AC3E}">
        <p14:creationId xmlns:p14="http://schemas.microsoft.com/office/powerpoint/2010/main" val="3001193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05250" y="809625"/>
            <a:ext cx="39528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Homework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52500" y="1828711"/>
            <a:ext cx="9829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n w="0"/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3600" dirty="0" smtClean="0">
                <a:ln w="0"/>
                <a:latin typeface="Times New Roman" pitchFamily="18" charset="0"/>
                <a:cs typeface="Times New Roman" pitchFamily="18" charset="0"/>
              </a:rPr>
              <a:t>To learn new words</a:t>
            </a:r>
          </a:p>
          <a:p>
            <a:r>
              <a:rPr lang="en-US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2.Watch the video </a:t>
            </a:r>
            <a:r>
              <a:rPr lang="en-US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  <a:hlinkClick r:id="rId2"/>
              </a:rPr>
              <a:t>https://youtu.be/P51A7wezH50?t=130</a:t>
            </a:r>
            <a:endParaRPr lang="en-US" sz="36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8426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182</TotalTime>
  <Words>188</Words>
  <Application>Microsoft Office PowerPoint</Application>
  <PresentationFormat>Произвольный</PresentationFormat>
  <Paragraphs>41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 Class: 4th B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Join two parts of the sentences: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26</cp:revision>
  <dcterms:created xsi:type="dcterms:W3CDTF">2019-03-13T18:00:27Z</dcterms:created>
  <dcterms:modified xsi:type="dcterms:W3CDTF">2020-04-08T22:16:49Z</dcterms:modified>
</cp:coreProperties>
</file>