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69" r:id="rId4"/>
    <p:sldId id="270" r:id="rId5"/>
    <p:sldId id="258" r:id="rId6"/>
    <p:sldId id="271" r:id="rId7"/>
    <p:sldId id="274" r:id="rId8"/>
    <p:sldId id="267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20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D0DB69-E0EA-44A8-AC90-AF444BEC458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B05ECB-68C8-466C-B31E-759F9418C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51A7wezH50?t=1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2253" y="5781675"/>
            <a:ext cx="6275840" cy="7438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</a:t>
            </a:r>
            <a:r>
              <a:rPr lang="en-US" sz="20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50" y="133332"/>
            <a:ext cx="6048376" cy="914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Journey into Space</a:t>
            </a:r>
            <a:endParaRPr lang="ru-RU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Theme of the lesson</a:t>
            </a:r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Aliens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ds04.infourok.ru/uploads/ex/1053/000bd022-99a19a0d/2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10" y="2019300"/>
            <a:ext cx="5524539" cy="374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s://i.ytimg.com/vi/qCPtC4wBPB0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2066925"/>
            <a:ext cx="5429288" cy="362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29"/>
            <a:ext cx="11951594" cy="6503831"/>
          </a:xfrm>
        </p:spPr>
      </p:pic>
      <p:sp>
        <p:nvSpPr>
          <p:cNvPr id="5" name="Прямоугольник 4"/>
          <p:cNvSpPr/>
          <p:nvPr/>
        </p:nvSpPr>
        <p:spPr>
          <a:xfrm>
            <a:off x="1733549" y="1576685"/>
            <a:ext cx="86772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4.R5 To understand the main points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short simple texts </a:t>
            </a:r>
          </a:p>
          <a:p>
            <a:pPr algn="ctr">
              <a:buFont typeface="Arial" pitchFamily="34" charset="0"/>
              <a:buChar char="•"/>
            </a:pP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3086" y="414635"/>
            <a:ext cx="4806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objectives</a:t>
            </a:r>
            <a:r>
              <a:rPr lang="ru-RU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24" y="3020110"/>
            <a:ext cx="7419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4.UE9 use present simple and continuous  forms including short answer forms and contraction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5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azgul\Desktop\blogger-image--18497591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" y="1076325"/>
            <a:ext cx="2505075" cy="2262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95500" y="371475"/>
            <a:ext cx="395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3286" y="1910834"/>
            <a:ext cx="4298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xcited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в восторге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Nazgul\Desktop\Under-the-Se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81401"/>
            <a:ext cx="2771775" cy="21970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95461" y="4015859"/>
            <a:ext cx="5464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underwater-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подводный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4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6150" y="142875"/>
            <a:ext cx="395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2311" y="1263134"/>
            <a:ext cx="7810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sunglasses-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солнцезащитные очки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1461" y="3072884"/>
            <a:ext cx="6835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swimsuit-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купальный костюм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Nazgul\Desktop\bdb3a4c9920aec1998edc19160b66d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3393" y="514350"/>
            <a:ext cx="2262188" cy="2262188"/>
          </a:xfrm>
          <a:prstGeom prst="rect">
            <a:avLst/>
          </a:prstGeom>
          <a:noFill/>
        </p:spPr>
      </p:pic>
      <p:pic>
        <p:nvPicPr>
          <p:cNvPr id="21507" name="Picture 3" descr="C:\Users\Nazgul\Desktop\bikini-clipart-clip-art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2030413"/>
            <a:ext cx="2879725" cy="2587625"/>
          </a:xfrm>
          <a:prstGeom prst="rect">
            <a:avLst/>
          </a:prstGeom>
          <a:noFill/>
        </p:spPr>
      </p:pic>
      <p:pic>
        <p:nvPicPr>
          <p:cNvPr id="21508" name="Picture 4" descr="C:\Users\Nazgul\Desktop\sunscreen-bottle-dispenser-pump-container-sun-cream-isolated-white-background-summer-sun-tanning-concept-39488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4508500"/>
            <a:ext cx="1762125" cy="2349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42811" y="5006459"/>
            <a:ext cx="7816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sunscreen-c</a:t>
            </a:r>
            <a:r>
              <a:rPr lang="ru-RU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олнцезащитный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крем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4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1705" y="180975"/>
            <a:ext cx="9309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 at the picture and answer the questions</a:t>
            </a:r>
            <a:r>
              <a:rPr lang="ru-RU" sz="3600" b="1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3980" y="1171575"/>
            <a:ext cx="8227219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20730" y="3543300"/>
            <a:ext cx="930914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arenR"/>
            </a:pPr>
            <a:r>
              <a:rPr lang="en-US" sz="28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can you see in the picture?</a:t>
            </a:r>
          </a:p>
          <a:p>
            <a:pPr marL="742950" indent="-742950">
              <a:buAutoNum type="arabicParenR"/>
            </a:pPr>
            <a:r>
              <a:rPr lang="en-US" sz="28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planet are they from?</a:t>
            </a:r>
          </a:p>
          <a:p>
            <a:pPr marL="742950" indent="-742950">
              <a:buAutoNum type="arabicParenR"/>
            </a:pPr>
            <a:r>
              <a:rPr lang="en-US" sz="28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is the weather? </a:t>
            </a:r>
            <a:endParaRPr lang="ru-RU" sz="2800" b="1" dirty="0" smtClean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arenR"/>
            </a:pPr>
            <a:r>
              <a:rPr lang="en-US" sz="28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are they wearing?</a:t>
            </a:r>
          </a:p>
        </p:txBody>
      </p:sp>
    </p:spTree>
    <p:extLst>
      <p:ext uri="{BB962C8B-B14F-4D97-AF65-F5344CB8AC3E}">
        <p14:creationId xmlns:p14="http://schemas.microsoft.com/office/powerpoint/2010/main" val="27734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6430" y="390525"/>
            <a:ext cx="9309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the text on p.109 , ex.24</a:t>
            </a:r>
            <a:r>
              <a:rPr lang="ru-RU" sz="3600" b="1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ln w="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66" y="1438275"/>
            <a:ext cx="9384683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2925" y="1433704"/>
            <a:ext cx="5133975" cy="4525963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en-US" dirty="0" err="1" smtClean="0"/>
              <a:t>Yonta</a:t>
            </a:r>
            <a:r>
              <a:rPr lang="en-US" dirty="0" smtClean="0"/>
              <a:t> has got …</a:t>
            </a:r>
          </a:p>
          <a:p>
            <a:r>
              <a:rPr lang="en-US" dirty="0" smtClean="0"/>
              <a:t>2.Bango is excited because …</a:t>
            </a:r>
          </a:p>
          <a:p>
            <a:r>
              <a:rPr lang="en-US" dirty="0" smtClean="0"/>
              <a:t>3.Floogle is wearing…</a:t>
            </a:r>
          </a:p>
          <a:p>
            <a:r>
              <a:rPr lang="en-US" dirty="0" smtClean="0"/>
              <a:t>4.Dalo isn`t very happy because…</a:t>
            </a:r>
          </a:p>
          <a:p>
            <a:r>
              <a:rPr lang="en-US" dirty="0" smtClean="0"/>
              <a:t>5.The alien friends are…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two parts of the sentences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6124575" y="1443229"/>
            <a:ext cx="5133975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a)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going to the beach.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b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)sunglasses.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c)a swimsuit and some sunscreen.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d)he likes swimming underwater.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e)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gets very hot.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2"/>
            <a:ext cx="12192000" cy="6754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51" y="833735"/>
            <a:ext cx="95345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Descriptor</a:t>
            </a:r>
            <a:r>
              <a:rPr lang="en-US" sz="5400" dirty="0" smtClean="0">
                <a:ln w="0"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7776" y="2205335"/>
            <a:ext cx="95345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dirty="0" smtClean="0">
                <a:ln w="0"/>
                <a:latin typeface="Times New Roman" pitchFamily="18" charset="0"/>
                <a:cs typeface="Times New Roman" pitchFamily="18" charset="0"/>
              </a:rPr>
              <a:t>I understand the text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ln w="0"/>
                <a:latin typeface="Times New Roman" pitchFamily="18" charset="0"/>
                <a:cs typeface="Times New Roman" pitchFamily="18" charset="0"/>
              </a:rPr>
              <a:t>I can answer the questions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ln w="0"/>
                <a:latin typeface="Times New Roman" pitchFamily="18" charset="0"/>
                <a:cs typeface="Times New Roman" pitchFamily="18" charset="0"/>
              </a:rPr>
              <a:t>I can mark true/false sentences correctly </a:t>
            </a:r>
          </a:p>
        </p:txBody>
      </p:sp>
    </p:spTree>
    <p:extLst>
      <p:ext uri="{BB962C8B-B14F-4D97-AF65-F5344CB8AC3E}">
        <p14:creationId xmlns:p14="http://schemas.microsoft.com/office/powerpoint/2010/main" val="300119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5250" y="809625"/>
            <a:ext cx="395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2500" y="1828711"/>
            <a:ext cx="982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0"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dirty="0" smtClean="0">
                <a:ln w="0"/>
                <a:latin typeface="Times New Roman" pitchFamily="18" charset="0"/>
                <a:cs typeface="Times New Roman" pitchFamily="18" charset="0"/>
              </a:rPr>
              <a:t>To learn new words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2.Watch the video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https://youtu.be/P51A7wezH50?t=130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42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</TotalTime>
  <Words>188</Words>
  <Application>Microsoft Office PowerPoint</Application>
  <PresentationFormat>Произвольный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Class: 4th 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Join two parts of the sentences: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26</cp:revision>
  <dcterms:created xsi:type="dcterms:W3CDTF">2019-03-13T18:00:27Z</dcterms:created>
  <dcterms:modified xsi:type="dcterms:W3CDTF">2020-04-08T22:16:49Z</dcterms:modified>
</cp:coreProperties>
</file>