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22.04.20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22.04.20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22.04.20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22.04.20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22.04.20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22.04.20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22.04.20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22.04.20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22.04.20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22.04.20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22.04.20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ср 22.04.20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A8%D1%8B%D2%93%D1%8B%D1%81_%D2%9A%D0%B0%D0%B7%D0%B0%D2%9B%D1%81%D1%82%D0%B0%D0%BD_%D0%BE%D0%B1%D0%BB%D1%8B%D1%81%D1%8B" TargetMode="External"/><Relationship Id="rId2" Type="http://schemas.openxmlformats.org/officeDocument/2006/relationships/hyperlink" Target="https://kk.wikipedia.org/wiki/30_%D0%B6%D0%B5%D0%BB%D1%82%D0%BE%D2%9B%D1%81%D0%B0%D0%B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8099328" cy="47149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Нәтиже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Мәтінді оқиды.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Ондағы маңызды деректерді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анықтайды.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мәтін бойынша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диалог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Ұлы Отан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соғысы жайында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сөйлемдерді аяқтайды.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Мәтіннен есімдіктерді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тауып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жазады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Айтылым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ru-RU" sz="4900" b="1" dirty="0" err="1" smtClean="0"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b="1" dirty="0" err="1" smtClean="0">
                <a:latin typeface="Times New Roman" pitchFamily="18" charset="0"/>
                <a:cs typeface="Times New Roman" pitchFamily="18" charset="0"/>
              </a:rPr>
              <a:t>Сөйлемдерді аяқта.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Ұлы Отан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соғысы………….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Ұлы Отан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соғысында ерлік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көрсеткен батырлар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…….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Қазақтаннан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шыққан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кеңес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одағының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батырлары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…………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тұратын қалада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……….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Ұлы Отан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соғысы………… жылы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……………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батырларды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……..  ………..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250" y="6017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–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Мәтінді оқы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Осы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мәліметтерді пайдаланып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диалог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құрыңдар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7260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Қайсенов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(23 с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әуір 1918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облысы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Ұлан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ауданы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 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30 желтоқсан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2006,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Шығыс Қазақстан облысы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облысы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Ұлан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қаһарманы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Фадеев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сыйлықтың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лауреаты,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көрнекті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ержүрек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батыры,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партизан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тірісінде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аңызға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халқымыздың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қайталанбас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біртуар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даңқты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перзенті.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асқан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ерлік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батыр. </a:t>
            </a:r>
          </a:p>
          <a:p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Қайсенов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9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9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Отан</a:t>
            </a:r>
            <a:r>
              <a:rPr lang="ru-RU" sz="29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соғысының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қиын-қыстау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жауынгерлердің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жанқиярлық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ерлігін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шынайы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суреттеген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жұртшылыққа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шығармалардың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авторы.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1954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партизандар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көрді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кездерде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Илько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Витряк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«Переяслав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партизандары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Ажал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аузынан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тылындағы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бала»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Днепрде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тылында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«Партизан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соқпақтары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очерк, повесть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жинақтары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тиді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229600" cy="2857520"/>
          </a:xfrm>
        </p:spPr>
        <p:txBody>
          <a:bodyPr>
            <a:norm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Жазылым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тылындағы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бала»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шығармасындағы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Серіктің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есеюіне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себеп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байланыс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«3-2-1» </a:t>
            </a:r>
            <a:r>
              <a:rPr lang="ru-RU" sz="32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стратегиясы</a:t>
            </a:r>
            <a:endParaRPr lang="ru-RU" sz="3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сабақтан алған </a:t>
            </a:r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32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маңызды ақпарат</a:t>
            </a:r>
            <a:endParaRPr lang="ru-RU" sz="3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сабақта қиынды тудырған </a:t>
            </a:r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32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мәселе</a:t>
            </a:r>
            <a:endParaRPr lang="ru-RU" sz="3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сабақта ұнаған </a:t>
            </a:r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32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аспекті</a:t>
            </a:r>
            <a:endParaRPr lang="ru-RU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 жұмысы: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Ардагерлерді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ардақтайық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тақырыбында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4-тапсырма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Мәтіндерден есімдіктерді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тауып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жаз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1"/>
          <a:ext cx="8229600" cy="427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7478"/>
                <a:gridCol w="5472122"/>
              </a:tblGrid>
              <a:tr h="71332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Жіктеу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есімдігі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332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Сілтеу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есімдігі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332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Сұрау есімдігі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332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Өздік есімдігі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332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Жалпылау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есімдігі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332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Белгісіздік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есімдігі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236</TotalTime>
  <Words>128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Calibri</vt:lpstr>
      <vt:lpstr>Constantia</vt:lpstr>
      <vt:lpstr>Times New Roman</vt:lpstr>
      <vt:lpstr>Wingdings 2</vt:lpstr>
      <vt:lpstr>Поток</vt:lpstr>
      <vt:lpstr> Сабақтың тақырыбы: Нәтиже сабақ </vt:lpstr>
      <vt:lpstr>Сабақтың мақсаты: </vt:lpstr>
      <vt:lpstr> Айтылым 1- тапсырма Сөйлемдерді аяқта.</vt:lpstr>
      <vt:lpstr>2 –тапсырма Мәтінді оқы. Осы мәліметтерді пайдаланып диалог құрыңдар.</vt:lpstr>
      <vt:lpstr>Жазылым «Жау тылындағы бала» шығармасындағы  Серіктің ерте есеюіне не себеп  болды? </vt:lpstr>
      <vt:lpstr>Кері байланыс</vt:lpstr>
      <vt:lpstr>Үй жұмысы: </vt:lpstr>
      <vt:lpstr>4-тапсырма Мәтіндерден есімдіктерді тауып жаз.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«Ер есімі-ел есінде»                  бөлімі бойынша  Нәтиже сабақ 5 сынып</dc:title>
  <dc:creator>user</dc:creator>
  <cp:lastModifiedBy>Админ</cp:lastModifiedBy>
  <cp:revision>20</cp:revision>
  <dcterms:created xsi:type="dcterms:W3CDTF">2020-04-02T03:51:13Z</dcterms:created>
  <dcterms:modified xsi:type="dcterms:W3CDTF">2020-04-22T12:59:41Z</dcterms:modified>
</cp:coreProperties>
</file>