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1" r:id="rId6"/>
    <p:sldId id="264" r:id="rId7"/>
    <p:sldId id="263" r:id="rId8"/>
    <p:sldId id="262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ср 22.04.20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ср 22.04.20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ср 22.04.20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ср 22.04.20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ср 22.04.20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ср 22.04.20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ср 22.04.20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ср 22.04.20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ср 22.04.20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ср 22.04.20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ср 22.04.20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ср 22.04.20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kk.wikipedia.org/wiki/%D0%A8%D1%8B%D2%93%D1%8B%D1%81_%D2%9A%D0%B0%D0%B7%D0%B0%D2%9B%D1%81%D1%82%D0%B0%D0%BD_%D0%BE%D0%B1%D0%BB%D1%8B%D1%81%D1%8B" TargetMode="External"/><Relationship Id="rId2" Type="http://schemas.openxmlformats.org/officeDocument/2006/relationships/hyperlink" Target="https://kk.wikipedia.org/wiki/30_%D0%B6%D0%B5%D0%BB%D1%82%D0%BE%D2%9B%D1%81%D0%B0%D0%BD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785794"/>
            <a:ext cx="8099328" cy="471490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Сабақтың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тақырыбы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Нәтиже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сабақ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5400" b="1" dirty="0" err="1" smtClean="0">
                <a:latin typeface="Times New Roman" pitchFamily="18" charset="0"/>
                <a:cs typeface="Times New Roman" pitchFamily="18" charset="0"/>
              </a:rPr>
              <a:t>Сабақтың мақсаты: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4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4895864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Мәтінді оқиды.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Ондағы маңызды деректерді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анықтайды.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Сол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мәтін бойынша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диалог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құру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Ұлы Отан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соғысы жайында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берілген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сөйлемдерді аяқтайды.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Мәтіннен есімдіктерді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тауып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жазады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Айтылым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dirty="0" smtClean="0">
                <a:latin typeface="Times New Roman" pitchFamily="18" charset="0"/>
                <a:cs typeface="Times New Roman" pitchFamily="18" charset="0"/>
              </a:rPr>
              <a:t>1- </a:t>
            </a:r>
            <a:r>
              <a:rPr lang="ru-RU" sz="4900" b="1" dirty="0" err="1" smtClean="0">
                <a:latin typeface="Times New Roman" pitchFamily="18" charset="0"/>
                <a:cs typeface="Times New Roman" pitchFamily="18" charset="0"/>
              </a:rPr>
              <a:t>тапсырма</a:t>
            </a:r>
            <a:r>
              <a:rPr lang="ru-RU" sz="49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900" b="1" dirty="0" err="1" smtClean="0">
                <a:latin typeface="Times New Roman" pitchFamily="18" charset="0"/>
                <a:cs typeface="Times New Roman" pitchFamily="18" charset="0"/>
              </a:rPr>
              <a:t>Сөйлемдерді аяқта.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Ұлы Отан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соғысы………….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Ұлы Отан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соғысында ерлік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көрсеткен батырлар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…….</a:t>
            </a:r>
          </a:p>
          <a:p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Қазақтаннан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шыққан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кеңес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одағының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батырлары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…………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тұратын қалада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……….</a:t>
            </a:r>
          </a:p>
          <a:p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Ұлы Отан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соғысы………… жылы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……………</a:t>
            </a:r>
          </a:p>
          <a:p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Біз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батырларды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……..  ………..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2250" y="6017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 –</a:t>
            </a:r>
            <a:r>
              <a:rPr lang="ru-RU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тапсырма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Мәтінді оқы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Осы </a:t>
            </a:r>
            <a:r>
              <a:rPr lang="ru-RU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мәліметтерді пайдаланып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диалог </a:t>
            </a:r>
            <a:r>
              <a:rPr lang="ru-RU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құрыңдар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472608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Қасым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Қайсенов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(23 с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әуір 1918</a:t>
            </a:r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шығыс</a:t>
            </a:r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</a:t>
            </a:r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облысы</a:t>
            </a:r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Ұлан</a:t>
            </a:r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ауданы</a:t>
            </a: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— </a:t>
            </a:r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</a:t>
            </a:r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 tooltip="30 желтоқсан"/>
              </a:rPr>
              <a:t> </a:t>
            </a:r>
            <a:r>
              <a:rPr lang="ru-RU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желтоқсан</a:t>
            </a: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2006,</a:t>
            </a: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Шығыс</a:t>
            </a: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</a:t>
            </a:r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 tooltip="Шығыс Қазақстан облысы"/>
              </a:rPr>
              <a:t> </a:t>
            </a:r>
            <a:r>
              <a:rPr lang="ru-RU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облысы</a:t>
            </a:r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Ұлан</a:t>
            </a:r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ауданы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Халқының</a:t>
            </a:r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қаһарманы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Халықаралық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Фадеев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атындағы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сыйлықтың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лауреаты,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көрнекті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жазушы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соғысының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ержүрек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батыры,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әйгілі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партизан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көзі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тірісінде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аңызға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айналған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халқымыздың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қайталанбас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біртуар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даңқты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перзенті.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Ұлы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Отан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соғысында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асқан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ерлік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көрсеткен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батыр. </a:t>
            </a:r>
          </a:p>
          <a:p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Қайсенов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9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Ұлы</a:t>
            </a:r>
            <a:r>
              <a:rPr lang="ru-RU" sz="29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Отан</a:t>
            </a:r>
            <a:r>
              <a:rPr lang="ru-RU" sz="29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соғысының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қиын-қыстау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кезеңін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жауынгерлердің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жанқиярлық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ерлігін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шынайы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суреттеген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оқушы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жұртшылыққа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кеңінен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мәлім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көптеген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шығармалардың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авторы.</a:t>
            </a:r>
          </a:p>
          <a:p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1954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жылы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орыс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тілінде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партизандар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атты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алғашқы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кітабы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жарық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көрді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Одан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кейінгі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кездерде</a:t>
            </a:r>
            <a:endParaRPr lang="ru-RU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Илько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Витряк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«Переяслав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партизандары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Ажал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аузынан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Жау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тылындағы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бала»</a:t>
            </a:r>
          </a:p>
          <a:p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Днепрде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Жау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тылында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«Партизан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соқпақтары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тағы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әңгіме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очерк, повесть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жинақтары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оқырман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қолына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тиді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556792"/>
            <a:ext cx="8229600" cy="2857520"/>
          </a:xfrm>
        </p:spPr>
        <p:txBody>
          <a:bodyPr>
            <a:normAutofit/>
          </a:bodyPr>
          <a:lstStyle/>
          <a:p>
            <a:r>
              <a:rPr lang="ru-RU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Жазылым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Жау</a:t>
            </a: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тылындағы</a:t>
            </a: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бала» </a:t>
            </a:r>
            <a:r>
              <a:rPr lang="ru-RU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шығармасындағы</a:t>
            </a: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Серіктің</a:t>
            </a: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ерте</a:t>
            </a: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есеюіне</a:t>
            </a: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себеп</a:t>
            </a: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болды</a:t>
            </a: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1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Кері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байланыс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«3-2-1» </a:t>
            </a:r>
            <a:r>
              <a:rPr lang="ru-RU" sz="32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стратегиясы</a:t>
            </a:r>
            <a:endParaRPr lang="ru-RU" sz="3200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Бүгінгі сабақтан алған </a:t>
            </a:r>
            <a:r>
              <a:rPr lang="ru-RU" sz="32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ru-RU" sz="32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маңызды ақпарат</a:t>
            </a:r>
            <a:endParaRPr lang="ru-RU" sz="3200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Бүгінгі сабақта қиынды тудырған </a:t>
            </a:r>
            <a:r>
              <a:rPr lang="ru-RU" sz="32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32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мәселе</a:t>
            </a:r>
            <a:endParaRPr lang="ru-RU" sz="3200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Бүгінгі сабақта ұнаған </a:t>
            </a:r>
            <a:r>
              <a:rPr lang="ru-RU" sz="32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sz="32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аспекті</a:t>
            </a:r>
            <a:endParaRPr lang="ru-RU" sz="3200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Үй жұмысы: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Ардагерлерді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ардақтайық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тақырыбында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шығарма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жазу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b="1" dirty="0" smtClean="0">
                <a:solidFill>
                  <a:schemeClr val="tx1"/>
                </a:solidFill>
              </a:rPr>
              <a:t>4-тапсырма</a:t>
            </a:r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Мәтіндерден есімдіктерді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тауып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жаз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solidFill>
                <a:schemeClr val="tx1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935161"/>
          <a:ext cx="8229600" cy="4279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57478"/>
                <a:gridCol w="5472122"/>
              </a:tblGrid>
              <a:tr h="713320"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Жіктеу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есімдігі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13320"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Сілтеу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есімдігі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13320"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Сұрау есімдігі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13320"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Өздік есімдігі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13320"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Жалпылау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есімдігі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13320"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Белгісіздік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есімдігі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236</TotalTime>
  <Words>128</Words>
  <Application>Microsoft Office PowerPoint</Application>
  <PresentationFormat>Экран (4:3)</PresentationFormat>
  <Paragraphs>38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Calibri</vt:lpstr>
      <vt:lpstr>Constantia</vt:lpstr>
      <vt:lpstr>Times New Roman</vt:lpstr>
      <vt:lpstr>Wingdings 2</vt:lpstr>
      <vt:lpstr>Поток</vt:lpstr>
      <vt:lpstr> Сабақтың тақырыбы: Нәтиже сабақ </vt:lpstr>
      <vt:lpstr>Сабақтың мақсаты: </vt:lpstr>
      <vt:lpstr> Айтылым 1- тапсырма Сөйлемдерді аяқта.</vt:lpstr>
      <vt:lpstr>2 –тапсырма Мәтінді оқы. Осы мәліметтерді пайдаланып диалог құрыңдар.</vt:lpstr>
      <vt:lpstr>Жазылым «Жау тылындағы бала» шығармасындағы  Серіктің ерте есеюіне не себеп  болды? </vt:lpstr>
      <vt:lpstr>Кері байланыс</vt:lpstr>
      <vt:lpstr>Үй жұмысы: </vt:lpstr>
      <vt:lpstr>4-тапсырма Мәтіндерден есімдіктерді тауып жаз.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«Ер есімі-ел есінде»                  бөлімі бойынша  Нәтиже сабақ 5 сынып</dc:title>
  <dc:creator>user</dc:creator>
  <cp:lastModifiedBy>Админ</cp:lastModifiedBy>
  <cp:revision>20</cp:revision>
  <dcterms:created xsi:type="dcterms:W3CDTF">2020-04-02T03:51:13Z</dcterms:created>
  <dcterms:modified xsi:type="dcterms:W3CDTF">2020-04-22T12:59:41Z</dcterms:modified>
</cp:coreProperties>
</file>