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79" r:id="rId5"/>
    <p:sldId id="282" r:id="rId6"/>
    <p:sldId id="280" r:id="rId7"/>
    <p:sldId id="276" r:id="rId8"/>
    <p:sldId id="277" r:id="rId9"/>
    <p:sldId id="272" r:id="rId10"/>
    <p:sldId id="267" r:id="rId11"/>
    <p:sldId id="274" r:id="rId12"/>
    <p:sldId id="281" r:id="rId13"/>
    <p:sldId id="275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FF00"/>
    <a:srgbClr val="85D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2" autoAdjust="0"/>
    <p:restoredTop sz="91935" autoAdjust="0"/>
  </p:normalViewPr>
  <p:slideViewPr>
    <p:cSldViewPr>
      <p:cViewPr>
        <p:scale>
          <a:sx n="90" d="100"/>
          <a:sy n="90" d="100"/>
        </p:scale>
        <p:origin x="-816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17.10.2019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17.10.2019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17.10.2019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17.10.2019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17.10.2019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17.10.2019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17.10.2019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17.10.2019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17.10.2019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17.10.2019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17.10.2019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1857364"/>
            <a:ext cx="76328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Жаратылыстану.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Тақырыбы: </a:t>
            </a: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4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Жануарлар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қалай көбейеді?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12581" t="18082" r="5090" b="10701"/>
          <a:stretch>
            <a:fillRect/>
          </a:stretch>
        </p:blipFill>
        <p:spPr bwMode="auto">
          <a:xfrm>
            <a:off x="683568" y="1124744"/>
            <a:ext cx="777686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87824" y="1052737"/>
            <a:ext cx="4464496" cy="864095"/>
          </a:xfrm>
        </p:spPr>
        <p:txBody>
          <a:bodyPr/>
          <a:lstStyle/>
          <a:p>
            <a:r>
              <a:rPr lang="ru-RU" sz="3600" b="1" dirty="0" err="1" smtClean="0">
                <a:solidFill>
                  <a:srgbClr val="002060"/>
                </a:solidFill>
              </a:rPr>
              <a:t>Кер</a:t>
            </a:r>
            <a:r>
              <a:rPr lang="kk-KZ" sz="3600" b="1" dirty="0" smtClean="0">
                <a:solidFill>
                  <a:srgbClr val="002060"/>
                </a:solidFill>
              </a:rPr>
              <a:t>і байланыс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38350"/>
            <a:ext cx="6120679" cy="2781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87824" y="1556793"/>
            <a:ext cx="4032448" cy="720079"/>
          </a:xfrm>
        </p:spPr>
        <p:txBody>
          <a:bodyPr/>
          <a:lstStyle/>
          <a:p>
            <a:endParaRPr lang="kk-KZ" sz="6600" b="1" dirty="0" smtClean="0">
              <a:solidFill>
                <a:schemeClr val="tx1"/>
              </a:solidFill>
            </a:endParaRPr>
          </a:p>
          <a:p>
            <a:r>
              <a:rPr lang="kk-KZ" sz="6600" b="1" dirty="0" smtClean="0">
                <a:solidFill>
                  <a:schemeClr val="tx1"/>
                </a:solidFill>
              </a:rPr>
              <a:t>Бағалау </a:t>
            </a:r>
            <a:endParaRPr lang="ru-RU" sz="66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Картинки по запросу кері байланыс түрлері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5472608" cy="2232248"/>
          </a:xfrm>
          <a:prstGeom prst="rect">
            <a:avLst/>
          </a:prstGeom>
          <a:noFill/>
          <a:ex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28728" y="1390348"/>
            <a:ext cx="657229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Мақсаты:</a:t>
            </a:r>
          </a:p>
          <a:p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Барлық оқушылар: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lvl="0"/>
            <a:r>
              <a:rPr lang="kk-KZ" sz="2000" dirty="0" smtClean="0">
                <a:solidFill>
                  <a:srgbClr val="C00000"/>
                </a:solidFill>
              </a:rPr>
              <a:t>Оқулықта  берілген тапсырмаларды орындайды. Тақырыпты меңгереді.</a:t>
            </a:r>
            <a:endParaRPr lang="ru-RU" sz="2000" dirty="0" smtClean="0">
              <a:solidFill>
                <a:srgbClr val="C00000"/>
              </a:solidFill>
            </a:endParaRPr>
          </a:p>
          <a:p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Оқушылардың басым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бөлігі: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lvl="0"/>
            <a:r>
              <a:rPr lang="kk-KZ" sz="2000" dirty="0" smtClean="0">
                <a:solidFill>
                  <a:srgbClr val="C00000"/>
                </a:solidFill>
              </a:rPr>
              <a:t>Тақырыптың  маңызы туралы  дәлелдеп айтып бере алады.</a:t>
            </a:r>
            <a:endParaRPr lang="ru-RU" sz="2000" dirty="0" smtClean="0">
              <a:solidFill>
                <a:srgbClr val="C00000"/>
              </a:solidFill>
            </a:endParaRPr>
          </a:p>
          <a:p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sz="2000" b="1" dirty="0" err="1" smtClean="0">
                <a:solidFill>
                  <a:srgbClr val="C00000"/>
                </a:solidFill>
              </a:rPr>
              <a:t>Кейбір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оқушылар: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lvl="0"/>
            <a:r>
              <a:rPr lang="kk-KZ" sz="2000" dirty="0" smtClean="0">
                <a:solidFill>
                  <a:srgbClr val="C00000"/>
                </a:solidFill>
              </a:rPr>
              <a:t>Білімді сыныптастарына түсіндіріп оқулықтан тыс ресурстар қоса алады.</a:t>
            </a:r>
            <a:endParaRPr lang="ru-RU" sz="2000" dirty="0" smtClean="0">
              <a:solidFill>
                <a:srgbClr val="C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484784"/>
            <a:ext cx="55771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Шаттық шеңбер</a:t>
            </a:r>
            <a:endParaRPr lang="ru-RU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071538" y="1825457"/>
            <a:ext cx="602074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3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Қуанамын   менде,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Қуанасың   сенде.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Қуанайық  достарым,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Арайлап  атқан  әр  күнге.</a:t>
            </a:r>
            <a:endParaRPr kumimoji="0" lang="kk-KZ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936104"/>
          </a:xfrm>
        </p:spPr>
        <p:txBody>
          <a:bodyPr/>
          <a:lstStyle/>
          <a:p>
            <a:r>
              <a:rPr lang="kk-KZ" b="1" dirty="0" smtClean="0"/>
              <a:t>Топқа бөлу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k-KZ" b="1" dirty="0" smtClean="0"/>
              <a:t>                      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kk-KZ" sz="3600" b="1" dirty="0" smtClean="0">
                <a:solidFill>
                  <a:schemeClr val="tx2">
                    <a:lumMod val="75000"/>
                  </a:schemeClr>
                </a:solidFill>
              </a:rPr>
              <a:t>-топ   </a:t>
            </a:r>
            <a:r>
              <a:rPr lang="kk-KZ" sz="4000" b="1" dirty="0" smtClean="0">
                <a:solidFill>
                  <a:srgbClr val="FF0000"/>
                </a:solidFill>
              </a:rPr>
              <a:t>Бөлтірік</a:t>
            </a:r>
            <a:endParaRPr lang="kk-KZ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kk-KZ" sz="3600" b="1" dirty="0" smtClean="0">
                <a:solidFill>
                  <a:srgbClr val="FF0000"/>
                </a:solidFill>
              </a:rPr>
              <a:t>               </a:t>
            </a:r>
            <a:r>
              <a:rPr lang="kk-KZ" sz="3600" b="1" dirty="0" smtClean="0">
                <a:solidFill>
                  <a:schemeClr val="tx2">
                    <a:lumMod val="75000"/>
                  </a:schemeClr>
                </a:solidFill>
              </a:rPr>
              <a:t>2-топ  </a:t>
            </a:r>
            <a:r>
              <a:rPr lang="kk-KZ" sz="3600" b="1" dirty="0" smtClean="0">
                <a:solidFill>
                  <a:srgbClr val="FF0000"/>
                </a:solidFill>
              </a:rPr>
              <a:t> </a:t>
            </a:r>
            <a:r>
              <a:rPr lang="kk-KZ" sz="4000" b="1" dirty="0" smtClean="0">
                <a:solidFill>
                  <a:srgbClr val="FF0000"/>
                </a:solidFill>
              </a:rPr>
              <a:t>Қонжық</a:t>
            </a:r>
            <a:endParaRPr lang="kk-KZ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kk-KZ" sz="3600" b="1" dirty="0" smtClean="0">
                <a:solidFill>
                  <a:srgbClr val="FF0000"/>
                </a:solidFill>
              </a:rPr>
              <a:t>               </a:t>
            </a:r>
            <a:r>
              <a:rPr lang="kk-KZ" sz="3600" b="1" dirty="0" smtClean="0">
                <a:solidFill>
                  <a:schemeClr val="tx2">
                    <a:lumMod val="75000"/>
                  </a:schemeClr>
                </a:solidFill>
              </a:rPr>
              <a:t>3-топ</a:t>
            </a:r>
            <a:r>
              <a:rPr lang="kk-KZ" sz="3600" b="1" dirty="0" smtClean="0">
                <a:solidFill>
                  <a:srgbClr val="FF0000"/>
                </a:solidFill>
              </a:rPr>
              <a:t>   </a:t>
            </a:r>
            <a:r>
              <a:rPr lang="kk-KZ" sz="4000" b="1" dirty="0" smtClean="0">
                <a:solidFill>
                  <a:srgbClr val="FF0000"/>
                </a:solidFill>
              </a:rPr>
              <a:t>Бұзау</a:t>
            </a:r>
            <a:r>
              <a:rPr lang="kk-KZ" sz="3600" b="1" dirty="0" smtClean="0">
                <a:solidFill>
                  <a:srgbClr val="FF0000"/>
                </a:solidFill>
              </a:rPr>
              <a:t>    </a:t>
            </a:r>
          </a:p>
          <a:p>
            <a:pPr>
              <a:buNone/>
            </a:pPr>
            <a:r>
              <a:rPr lang="kk-KZ" sz="3600" b="1" dirty="0" smtClean="0">
                <a:solidFill>
                  <a:srgbClr val="FF0000"/>
                </a:solidFill>
              </a:rPr>
              <a:t>              </a:t>
            </a:r>
            <a:r>
              <a:rPr lang="kk-KZ" sz="3600" b="1" dirty="0" smtClean="0">
                <a:solidFill>
                  <a:schemeClr val="tx2">
                    <a:lumMod val="75000"/>
                  </a:schemeClr>
                </a:solidFill>
              </a:rPr>
              <a:t> 4-топ   </a:t>
            </a:r>
            <a:r>
              <a:rPr lang="kk-KZ" sz="4000" b="1" dirty="0" smtClean="0">
                <a:solidFill>
                  <a:srgbClr val="FF0000"/>
                </a:solidFill>
              </a:rPr>
              <a:t>Бота</a:t>
            </a:r>
            <a:r>
              <a:rPr lang="kk-KZ" sz="3600" b="1" dirty="0" smtClean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3240360"/>
          </a:xfrm>
        </p:spPr>
        <p:txBody>
          <a:bodyPr/>
          <a:lstStyle/>
          <a:p>
            <a:pPr algn="l"/>
            <a:r>
              <a:rPr lang="kk-KZ" b="1" i="1" u="sng" dirty="0" smtClean="0">
                <a:solidFill>
                  <a:srgbClr val="FF0000"/>
                </a:solidFill>
              </a:rPr>
              <a:t>     Өткен </a:t>
            </a:r>
            <a:r>
              <a:rPr lang="kk-KZ" b="1" i="1" u="sng" dirty="0" smtClean="0">
                <a:solidFill>
                  <a:srgbClr val="FF0000"/>
                </a:solidFill>
              </a:rPr>
              <a:t>тақырыпты бекіту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kk-KZ" sz="4000" b="1" i="1" u="sng" dirty="0" smtClean="0"/>
              <a:t>Жануарлар </a:t>
            </a:r>
            <a:r>
              <a:rPr lang="kk-KZ" sz="4000" b="1" i="1" u="sng" dirty="0" smtClean="0"/>
              <a:t>қандай топқа бөлінеді?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kk-KZ" sz="4000" b="1" i="1" u="sng" dirty="0" smtClean="0"/>
              <a:t>Жануарлар немен қоректенеді?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kk-KZ" sz="4000" b="1" i="1" u="sng" dirty="0" smtClean="0"/>
              <a:t>Үй жануарларына қандай жануарлар жатады?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1628800"/>
            <a:ext cx="8136904" cy="4140175"/>
          </a:xfrm>
        </p:spPr>
        <p:txBody>
          <a:bodyPr/>
          <a:lstStyle/>
          <a:p>
            <a:r>
              <a:rPr lang="kk-KZ" sz="3200" dirty="0" smtClean="0">
                <a:cs typeface="Arabic Typesetting" pitchFamily="66" charset="-78"/>
              </a:rPr>
              <a:t>Жануарлар түрлі жолмен көбейеді.Олардың кейбірі жұмыртқа салады не уылдырық шашады.Мұндай  жануарларды  жұмыртқа салатын жануарлар деп атайды.Басқаларыбалалайды.Оларды баласы тірі туатын жануарлар деп атайды.</a:t>
            </a:r>
            <a:endParaRPr lang="ru-RU" sz="3200" dirty="0">
              <a:cs typeface="Arabic Typesetting" pitchFamily="66" charset="-78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55776" y="1124745"/>
            <a:ext cx="5938936" cy="432047"/>
          </a:xfrm>
        </p:spPr>
        <p:txBody>
          <a:bodyPr/>
          <a:lstStyle/>
          <a:p>
            <a:r>
              <a:rPr lang="kk-KZ" sz="4400" b="1" dirty="0" smtClean="0">
                <a:solidFill>
                  <a:schemeClr val="tx1"/>
                </a:solidFill>
              </a:rPr>
              <a:t>  Жаңа сабақ 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21-02-2019\Desktop\суреттер\hello_html_42644e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32856"/>
            <a:ext cx="2576212" cy="13681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0" name="Picture 2" descr="C:\Users\21-02-2019\Desktop\суреттер\61691.ppfu6o.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05064"/>
            <a:ext cx="2448272" cy="15121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1" name="Picture 3" descr="C:\Users\21-02-2019\Desktop\суреттер\БОТ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933056"/>
            <a:ext cx="2520280" cy="14519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173" name="AutoShape 5" descr="Результаты поиска изображений по запросу &quot;балық &quot;"/>
          <p:cNvSpPr>
            <a:spLocks noChangeAspect="1" noChangeArrowheads="1"/>
          </p:cNvSpPr>
          <p:nvPr/>
        </p:nvSpPr>
        <p:spPr bwMode="auto">
          <a:xfrm>
            <a:off x="63500" y="-898525"/>
            <a:ext cx="2838450" cy="1885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C:\Users\21-02-2019\Desktop\суреттер\913931cd699a8d44cef530c45ef38bf6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132856"/>
            <a:ext cx="2592288" cy="13681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411760" y="1268761"/>
            <a:ext cx="4752527" cy="648071"/>
          </a:xfrm>
        </p:spPr>
        <p:txBody>
          <a:bodyPr/>
          <a:lstStyle/>
          <a:p>
            <a:r>
              <a:rPr lang="kk-KZ" sz="4400" b="1" dirty="0" smtClean="0">
                <a:solidFill>
                  <a:schemeClr val="tx1"/>
                </a:solidFill>
              </a:rPr>
              <a:t>Топтық жұмыс 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337123"/>
          </a:xfrm>
        </p:spPr>
        <p:txBody>
          <a:bodyPr/>
          <a:lstStyle/>
          <a:p>
            <a:pPr>
              <a:buNone/>
            </a:pPr>
            <a:r>
              <a:rPr lang="kk-KZ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1" name="Picture 1" descr="C:\Users\21-02-2019\Desktop\суреттер\s12000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492896"/>
            <a:ext cx="2376264" cy="1656184"/>
          </a:xfrm>
          <a:prstGeom prst="rect">
            <a:avLst/>
          </a:prstGeom>
          <a:noFill/>
        </p:spPr>
      </p:pic>
      <p:pic>
        <p:nvPicPr>
          <p:cNvPr id="5122" name="Picture 2" descr="C:\Users\21-02-2019\Desktop\суреттер\5b5aa08ec6ab9e2ab315b9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764704"/>
            <a:ext cx="2016224" cy="1440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3" name="Picture 3" descr="C:\Users\21-02-2019\Desktop\суреттер\alligator_reptile_dangerous_predator_crocodile-1362599.jpg!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268760"/>
            <a:ext cx="1800200" cy="1584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4" name="Picture 4" descr="C:\Users\21-02-2019\Desktop\суреттер\img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429000"/>
            <a:ext cx="1728192" cy="1584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5" name="Picture 5" descr="C:\Users\21-02-2019\Desktop\суреттер\hello_html_6e5e2d7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437112"/>
            <a:ext cx="1872208" cy="1584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7" name="Picture 7" descr="C:\Users\21-02-2019\Desktop\суреттер\hello_html_m2e33406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2780928"/>
            <a:ext cx="2016224" cy="17281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420888"/>
            <a:ext cx="7772400" cy="1728193"/>
          </a:xfrm>
        </p:spPr>
        <p:txBody>
          <a:bodyPr/>
          <a:lstStyle/>
          <a:p>
            <a:r>
              <a:rPr lang="kk-KZ" dirty="0" smtClean="0"/>
              <a:t>          Он жетінші қазан</a:t>
            </a:r>
            <a:br>
              <a:rPr lang="kk-KZ" dirty="0" smtClean="0"/>
            </a:br>
            <a:r>
              <a:rPr lang="kk-KZ" dirty="0" smtClean="0"/>
              <a:t>Жануарлар қалай көбейеді?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3689" y="1628801"/>
            <a:ext cx="6731024" cy="504055"/>
          </a:xfrm>
        </p:spPr>
        <p:txBody>
          <a:bodyPr/>
          <a:lstStyle/>
          <a:p>
            <a:r>
              <a:rPr lang="kk-KZ" sz="4400" b="1" dirty="0" smtClean="0">
                <a:solidFill>
                  <a:schemeClr val="tx1"/>
                </a:solidFill>
              </a:rPr>
              <a:t>Дәптермен жұмыс 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131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1_Тема Office</vt:lpstr>
      <vt:lpstr>Слайд 1</vt:lpstr>
      <vt:lpstr>Слайд 2</vt:lpstr>
      <vt:lpstr>Слайд 3</vt:lpstr>
      <vt:lpstr>Топқа бөлу</vt:lpstr>
      <vt:lpstr>     Өткен тақырыпты бекіту  Жануарлар қандай топқа бөлінеді? Жануарлар немен қоректенеді? Үй жануарларына қандай жануарлар жатады? </vt:lpstr>
      <vt:lpstr>Жануарлар түрлі жолмен көбейеді.Олардың кейбірі жұмыртқа салады не уылдырық шашады.Мұндай  жануарларды  жұмыртқа салатын жануарлар деп атайды.Басқаларыбалалайды.Оларды баласы тірі туатын жануарлар деп атайды.</vt:lpstr>
      <vt:lpstr>Слайд 7</vt:lpstr>
      <vt:lpstr>Слайд 8</vt:lpstr>
      <vt:lpstr>          Он жетінші қазан Жануарлар қалай көбейеді?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21-02-2019</cp:lastModifiedBy>
  <cp:revision>74</cp:revision>
  <dcterms:created xsi:type="dcterms:W3CDTF">2014-07-06T18:18:01Z</dcterms:created>
  <dcterms:modified xsi:type="dcterms:W3CDTF">2019-10-17T06:20:43Z</dcterms:modified>
</cp:coreProperties>
</file>