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58" r:id="rId4"/>
    <p:sldId id="259" r:id="rId5"/>
    <p:sldId id="261" r:id="rId6"/>
    <p:sldId id="262" r:id="rId7"/>
    <p:sldId id="260" r:id="rId8"/>
    <p:sldId id="269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AFBAD95-0769-44C0-9DB6-7B654242BE18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EE314A-E883-49EE-8E6A-E2CA4E98F58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http://pedsovet.su/_ld/297/051825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63688" y="2036527"/>
            <a:ext cx="72008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</a:rPr>
              <a:t>“English is the worldwide language”</a:t>
            </a:r>
            <a:r>
              <a:rPr lang="en-US" sz="4800" b="1" dirty="0">
                <a:solidFill>
                  <a:srgbClr val="FF0000"/>
                </a:solidFill>
              </a:rPr>
              <a:t/>
            </a:r>
            <a:br>
              <a:rPr lang="en-US" sz="4800" b="1" dirty="0">
                <a:solidFill>
                  <a:srgbClr val="FF0000"/>
                </a:solidFill>
              </a:rPr>
            </a:b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96261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7108" y="404664"/>
            <a:ext cx="787042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7200" b="1" cap="all" spc="0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Who’s the best?</a:t>
            </a:r>
            <a:endParaRPr lang="ru-RU" sz="7200" b="1" cap="all" spc="0" dirty="0">
              <a:ln/>
              <a:solidFill>
                <a:srgbClr val="00206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276872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Why do you cry Willie?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Why do you cry?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Why Willie, Why Willie,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Why Willie, Why?</a:t>
            </a:r>
          </a:p>
        </p:txBody>
      </p:sp>
    </p:spTree>
    <p:extLst>
      <p:ext uri="{BB962C8B-B14F-4D97-AF65-F5344CB8AC3E}">
        <p14:creationId xmlns:p14="http://schemas.microsoft.com/office/powerpoint/2010/main" val="408237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49694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dirty="0" smtClean="0">
                <a:solidFill>
                  <a:srgbClr val="C00000"/>
                </a:solidFill>
              </a:rPr>
              <a:t>Who is the clever?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12776"/>
            <a:ext cx="849694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1</a:t>
            </a:r>
            <a:r>
              <a:rPr lang="en-US" sz="4800" b="1" dirty="0">
                <a:solidFill>
                  <a:srgbClr val="002060"/>
                </a:solidFill>
              </a:rPr>
              <a:t>. </a:t>
            </a:r>
            <a:r>
              <a:rPr lang="en-US" sz="3200" b="1" dirty="0">
                <a:solidFill>
                  <a:srgbClr val="002060"/>
                </a:solidFill>
              </a:rPr>
              <a:t>What </a:t>
            </a:r>
            <a:r>
              <a:rPr lang="en-US" sz="3200" b="1" dirty="0" err="1">
                <a:solidFill>
                  <a:srgbClr val="002060"/>
                </a:solidFill>
              </a:rPr>
              <a:t>colour</a:t>
            </a:r>
            <a:r>
              <a:rPr lang="en-US" sz="3200" b="1" dirty="0">
                <a:solidFill>
                  <a:srgbClr val="002060"/>
                </a:solidFill>
              </a:rPr>
              <a:t> are the crocodiles?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2. What is the biggest animal?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3. What month is it now</a:t>
            </a:r>
            <a:r>
              <a:rPr lang="en-US" sz="3200" b="1" dirty="0" smtClean="0">
                <a:solidFill>
                  <a:srgbClr val="002060"/>
                </a:solidFill>
              </a:rPr>
              <a:t>?</a:t>
            </a:r>
            <a:r>
              <a:rPr lang="en-US" sz="3200" b="1" dirty="0">
                <a:solidFill>
                  <a:srgbClr val="002060"/>
                </a:solidFill>
              </a:rPr>
              <a:t/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 smtClean="0">
                <a:solidFill>
                  <a:srgbClr val="002060"/>
                </a:solidFill>
              </a:rPr>
              <a:t>4. </a:t>
            </a:r>
            <a:r>
              <a:rPr lang="en-US" sz="3200" b="1" dirty="0">
                <a:solidFill>
                  <a:srgbClr val="002060"/>
                </a:solidFill>
              </a:rPr>
              <a:t>What is the capital of the USA?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5</a:t>
            </a:r>
            <a:r>
              <a:rPr lang="en-US" sz="3200" b="1" dirty="0" smtClean="0">
                <a:solidFill>
                  <a:srgbClr val="002060"/>
                </a:solidFill>
              </a:rPr>
              <a:t>. </a:t>
            </a:r>
            <a:r>
              <a:rPr lang="en-US" sz="3200" b="1" dirty="0">
                <a:solidFill>
                  <a:srgbClr val="002060"/>
                </a:solidFill>
              </a:rPr>
              <a:t>Who discovered America?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 smtClean="0">
                <a:solidFill>
                  <a:srgbClr val="002060"/>
                </a:solidFill>
              </a:rPr>
              <a:t>6. </a:t>
            </a:r>
            <a:r>
              <a:rPr lang="en-US" sz="3200" b="1" dirty="0">
                <a:solidFill>
                  <a:srgbClr val="002060"/>
                </a:solidFill>
              </a:rPr>
              <a:t>How old are you?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 smtClean="0">
                <a:solidFill>
                  <a:srgbClr val="002060"/>
                </a:solidFill>
              </a:rPr>
              <a:t>7. </a:t>
            </a:r>
            <a:r>
              <a:rPr lang="en-US" sz="3200" b="1" dirty="0">
                <a:solidFill>
                  <a:srgbClr val="002060"/>
                </a:solidFill>
              </a:rPr>
              <a:t>Who works at school?</a:t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33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“Do you know?”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12776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1. At what age do people vote in Kazakhstan? </a:t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>
                <a:solidFill>
                  <a:srgbClr val="7030A0"/>
                </a:solidFill>
              </a:rPr>
              <a:t>2. The most popular sport in England </a:t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>
                <a:solidFill>
                  <a:srgbClr val="7030A0"/>
                </a:solidFill>
              </a:rPr>
              <a:t>3. “ Romeo and Juliet” was written by… </a:t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>
                <a:solidFill>
                  <a:srgbClr val="7030A0"/>
                </a:solidFill>
              </a:rPr>
              <a:t>4. What kind of buses are in London? </a:t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>
                <a:solidFill>
                  <a:srgbClr val="7030A0"/>
                </a:solidFill>
              </a:rPr>
              <a:t>5. What is the capital of the </a:t>
            </a:r>
            <a:r>
              <a:rPr lang="en-US" sz="3200" b="1" dirty="0" smtClean="0">
                <a:solidFill>
                  <a:srgbClr val="7030A0"/>
                </a:solidFill>
              </a:rPr>
              <a:t>USA?</a:t>
            </a:r>
            <a:r>
              <a:rPr lang="en-US" sz="3200" b="1" dirty="0">
                <a:solidFill>
                  <a:srgbClr val="7030A0"/>
                </a:solidFill>
              </a:rPr>
              <a:t/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>6. </a:t>
            </a:r>
            <a:r>
              <a:rPr lang="en-US" sz="3200" b="1" dirty="0">
                <a:solidFill>
                  <a:srgbClr val="7030A0"/>
                </a:solidFill>
              </a:rPr>
              <a:t>Who discovered America?</a:t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>7. </a:t>
            </a:r>
            <a:r>
              <a:rPr lang="en-US" sz="3200" b="1" dirty="0">
                <a:solidFill>
                  <a:srgbClr val="7030A0"/>
                </a:solidFill>
              </a:rPr>
              <a:t>What is the currency of the USA? </a:t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>8. </a:t>
            </a:r>
            <a:r>
              <a:rPr lang="en-US" sz="3200" b="1" dirty="0">
                <a:solidFill>
                  <a:srgbClr val="7030A0"/>
                </a:solidFill>
              </a:rPr>
              <a:t>Who wrote the novel “</a:t>
            </a:r>
            <a:r>
              <a:rPr lang="en-US" sz="3200" b="1" dirty="0" err="1">
                <a:solidFill>
                  <a:srgbClr val="7030A0"/>
                </a:solidFill>
              </a:rPr>
              <a:t>Abai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zholy</a:t>
            </a:r>
            <a:r>
              <a:rPr lang="en-US" sz="3200" b="1" dirty="0">
                <a:solidFill>
                  <a:srgbClr val="7030A0"/>
                </a:solidFill>
              </a:rPr>
              <a:t>”? </a:t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>
                <a:solidFill>
                  <a:srgbClr val="7030A0"/>
                </a:solidFill>
              </a:rPr>
              <a:t/>
            </a:r>
            <a:br>
              <a:rPr lang="en-US" sz="3200" b="1" dirty="0">
                <a:solidFill>
                  <a:srgbClr val="7030A0"/>
                </a:solidFill>
              </a:rPr>
            </a:br>
            <a:endParaRPr lang="ru-RU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622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48883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 “</a:t>
            </a:r>
            <a:r>
              <a:rPr lang="en-US" sz="6000" dirty="0">
                <a:solidFill>
                  <a:schemeClr val="bg2">
                    <a:lumMod val="50000"/>
                  </a:schemeClr>
                </a:solidFill>
                <a:effectLst/>
              </a:rPr>
              <a:t>Right or wrong?” </a:t>
            </a:r>
            <a:endParaRPr lang="ru-RU" sz="6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628800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CC00CC"/>
                </a:solidFill>
              </a:rPr>
              <a:t>1</a:t>
            </a:r>
            <a:r>
              <a:rPr lang="en-US" sz="3600" b="1" dirty="0">
                <a:solidFill>
                  <a:srgbClr val="CC00CC"/>
                </a:solidFill>
              </a:rPr>
              <a:t>. There are 55 states in the USA.</a:t>
            </a:r>
            <a:br>
              <a:rPr lang="en-US" sz="3600" b="1" dirty="0">
                <a:solidFill>
                  <a:srgbClr val="CC00CC"/>
                </a:solidFill>
              </a:rPr>
            </a:br>
            <a:r>
              <a:rPr lang="en-US" sz="3600" b="1" dirty="0">
                <a:solidFill>
                  <a:srgbClr val="CC00CC"/>
                </a:solidFill>
              </a:rPr>
              <a:t>2. G. Washington discovered America.</a:t>
            </a:r>
            <a:br>
              <a:rPr lang="en-US" sz="3600" b="1" dirty="0">
                <a:solidFill>
                  <a:srgbClr val="CC00CC"/>
                </a:solidFill>
              </a:rPr>
            </a:br>
            <a:r>
              <a:rPr lang="en-US" sz="3600" b="1" dirty="0">
                <a:solidFill>
                  <a:srgbClr val="CC00CC"/>
                </a:solidFill>
              </a:rPr>
              <a:t>3. Canberra is the capital of Australia.</a:t>
            </a:r>
            <a:br>
              <a:rPr lang="en-US" sz="3600" b="1" dirty="0">
                <a:solidFill>
                  <a:srgbClr val="CC00CC"/>
                </a:solidFill>
              </a:rPr>
            </a:br>
            <a:r>
              <a:rPr lang="en-US" sz="3600" b="1" dirty="0">
                <a:solidFill>
                  <a:srgbClr val="CC00CC"/>
                </a:solidFill>
              </a:rPr>
              <a:t>4. Halloween is one of the best holidays for children.</a:t>
            </a:r>
            <a:br>
              <a:rPr lang="en-US" sz="3600" b="1" dirty="0">
                <a:solidFill>
                  <a:srgbClr val="CC00CC"/>
                </a:solidFill>
              </a:rPr>
            </a:br>
            <a:r>
              <a:rPr lang="en-US" sz="3600" b="1" dirty="0">
                <a:solidFill>
                  <a:srgbClr val="CC00CC"/>
                </a:solidFill>
              </a:rPr>
              <a:t>5. The statue of Liberty is in Paris.</a:t>
            </a:r>
            <a:br>
              <a:rPr lang="en-US" sz="3600" b="1" dirty="0">
                <a:solidFill>
                  <a:srgbClr val="CC00CC"/>
                </a:solidFill>
              </a:rPr>
            </a:br>
            <a:endParaRPr lang="ru-RU" sz="3600" b="1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965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dirty="0" smtClean="0">
                <a:solidFill>
                  <a:srgbClr val="C00000"/>
                </a:solidFill>
                <a:effectLst/>
              </a:rPr>
              <a:t>“Odd </a:t>
            </a:r>
            <a:r>
              <a:rPr lang="en-US" sz="6000" dirty="0">
                <a:solidFill>
                  <a:srgbClr val="C00000"/>
                </a:solidFill>
                <a:effectLst/>
              </a:rPr>
              <a:t>words” 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628800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SGPING -------- NSU ----------- EYLWOL ----- </a:t>
            </a:r>
            <a:r>
              <a:rPr lang="en-US" sz="2400" b="1" dirty="0" smtClean="0">
                <a:solidFill>
                  <a:srgbClr val="7030A0"/>
                </a:solidFill>
              </a:rPr>
              <a:t>YEE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/>
            </a:r>
            <a:br>
              <a:rPr lang="en-US" sz="2400" b="1" dirty="0">
                <a:solidFill>
                  <a:srgbClr val="7030A0"/>
                </a:solidFill>
              </a:rPr>
            </a:br>
            <a:r>
              <a:rPr lang="en-US" sz="2400" b="1" dirty="0">
                <a:solidFill>
                  <a:srgbClr val="7030A0"/>
                </a:solidFill>
              </a:rPr>
              <a:t>UTANMU ------ OONM ------- GNERE ------- </a:t>
            </a:r>
            <a:r>
              <a:rPr lang="en-US" sz="2400" b="1" dirty="0" smtClean="0">
                <a:solidFill>
                  <a:srgbClr val="7030A0"/>
                </a:solidFill>
              </a:rPr>
              <a:t>SENO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/>
            </a:r>
            <a:br>
              <a:rPr lang="en-US" sz="2400" b="1" dirty="0">
                <a:solidFill>
                  <a:srgbClr val="7030A0"/>
                </a:solidFill>
              </a:rPr>
            </a:br>
            <a:r>
              <a:rPr lang="en-US" sz="2400" b="1" dirty="0">
                <a:solidFill>
                  <a:srgbClr val="7030A0"/>
                </a:solidFill>
              </a:rPr>
              <a:t>ARTENU -------- RYEA --------- EANSSO ------ </a:t>
            </a:r>
            <a:r>
              <a:rPr lang="en-US" sz="2400" b="1" dirty="0" smtClean="0">
                <a:solidFill>
                  <a:srgbClr val="7030A0"/>
                </a:solidFill>
              </a:rPr>
              <a:t>HADE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/>
            </a:r>
            <a:br>
              <a:rPr lang="en-US" sz="2400" b="1" dirty="0">
                <a:solidFill>
                  <a:srgbClr val="7030A0"/>
                </a:solidFill>
              </a:rPr>
            </a:br>
            <a:r>
              <a:rPr lang="en-US" sz="2400" b="1" dirty="0">
                <a:solidFill>
                  <a:srgbClr val="7030A0"/>
                </a:solidFill>
              </a:rPr>
              <a:t>RTEWNI -------- TRAS ---------- HTIWE ------- IRHA</a:t>
            </a:r>
            <a:br>
              <a:rPr lang="en-US" sz="2400" b="1" dirty="0">
                <a:solidFill>
                  <a:srgbClr val="7030A0"/>
                </a:solidFill>
              </a:rPr>
            </a:b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95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13690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dirty="0" smtClean="0">
                <a:solidFill>
                  <a:srgbClr val="00B050"/>
                </a:solidFill>
                <a:effectLst/>
              </a:rPr>
              <a:t>“</a:t>
            </a:r>
            <a:r>
              <a:rPr lang="en-US" sz="5400" dirty="0">
                <a:solidFill>
                  <a:srgbClr val="00B050"/>
                </a:solidFill>
                <a:effectLst/>
              </a:rPr>
              <a:t>Who is the fastest?”</a:t>
            </a:r>
            <a:br>
              <a:rPr lang="en-US" sz="5400" dirty="0">
                <a:solidFill>
                  <a:srgbClr val="00B050"/>
                </a:solidFill>
                <a:effectLst/>
              </a:rPr>
            </a:br>
            <a:endParaRPr lang="ru-RU" sz="5400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2276872"/>
            <a:ext cx="51845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CC00CC"/>
                </a:solidFill>
              </a:rPr>
              <a:t>Intellectual</a:t>
            </a:r>
            <a:br>
              <a:rPr lang="en-US" sz="6600" b="1" dirty="0">
                <a:solidFill>
                  <a:srgbClr val="CC00CC"/>
                </a:solidFill>
              </a:rPr>
            </a:br>
            <a:endParaRPr lang="ru-RU" sz="6600" b="1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768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знак завершения 5"/>
          <p:cNvSpPr/>
          <p:nvPr/>
        </p:nvSpPr>
        <p:spPr>
          <a:xfrm>
            <a:off x="304800" y="1600200"/>
            <a:ext cx="1676400" cy="85725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Wales</a:t>
            </a:r>
            <a:r>
              <a:rPr lang="en-US" sz="2800" dirty="0"/>
              <a:t> </a:t>
            </a:r>
            <a:endParaRPr lang="ru-RU" sz="2800" b="1" dirty="0"/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228600" y="5562600"/>
            <a:ext cx="2209800" cy="85725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Northern Ireland</a:t>
            </a:r>
            <a:endParaRPr lang="ru-RU" sz="2800" b="1" dirty="0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152400" y="2819400"/>
            <a:ext cx="2286000" cy="85725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Scotland</a:t>
            </a:r>
            <a:r>
              <a:rPr lang="en-US" sz="2800" dirty="0"/>
              <a:t> </a:t>
            </a:r>
            <a:endParaRPr lang="ru-RU" sz="2800" b="1" dirty="0"/>
          </a:p>
        </p:txBody>
      </p:sp>
      <p:sp>
        <p:nvSpPr>
          <p:cNvPr id="9" name="Блок-схема: знак завершения 8"/>
          <p:cNvSpPr/>
          <p:nvPr/>
        </p:nvSpPr>
        <p:spPr>
          <a:xfrm>
            <a:off x="152400" y="4267200"/>
            <a:ext cx="2209800" cy="85725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England </a:t>
            </a:r>
            <a:endParaRPr lang="ru-RU" sz="2800" b="1" dirty="0"/>
          </a:p>
        </p:txBody>
      </p:sp>
      <p:sp>
        <p:nvSpPr>
          <p:cNvPr id="10" name="Облако 9"/>
          <p:cNvSpPr/>
          <p:nvPr/>
        </p:nvSpPr>
        <p:spPr>
          <a:xfrm>
            <a:off x="3352800" y="1447800"/>
            <a:ext cx="5576888" cy="110013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The capital is  London</a:t>
            </a:r>
            <a:endParaRPr lang="ru-RU" sz="2800" b="1" i="1" dirty="0"/>
          </a:p>
        </p:txBody>
      </p:sp>
      <p:sp>
        <p:nvSpPr>
          <p:cNvPr id="11" name="Облако 10"/>
          <p:cNvSpPr/>
          <p:nvPr/>
        </p:nvSpPr>
        <p:spPr>
          <a:xfrm>
            <a:off x="3276600" y="2590800"/>
            <a:ext cx="5653088" cy="1447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The capital is Cardiff </a:t>
            </a:r>
            <a:endParaRPr lang="ru-RU" sz="2400" b="1" dirty="0"/>
          </a:p>
        </p:txBody>
      </p:sp>
      <p:sp>
        <p:nvSpPr>
          <p:cNvPr id="12" name="Облако 11"/>
          <p:cNvSpPr/>
          <p:nvPr/>
        </p:nvSpPr>
        <p:spPr>
          <a:xfrm>
            <a:off x="3352800" y="4114800"/>
            <a:ext cx="5562600" cy="111442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The capital is Belfast.</a:t>
            </a:r>
            <a:endParaRPr lang="ru-RU" sz="2400" b="1" dirty="0"/>
          </a:p>
        </p:txBody>
      </p:sp>
      <p:sp>
        <p:nvSpPr>
          <p:cNvPr id="13" name="Облако 12"/>
          <p:cNvSpPr/>
          <p:nvPr/>
        </p:nvSpPr>
        <p:spPr>
          <a:xfrm>
            <a:off x="3276600" y="5257800"/>
            <a:ext cx="5638800" cy="13144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The capital is Edinburg</a:t>
            </a:r>
            <a:endParaRPr lang="ru-RU" sz="2400" b="1" i="1" dirty="0"/>
          </a:p>
        </p:txBody>
      </p:sp>
      <p:sp>
        <p:nvSpPr>
          <p:cNvPr id="14" name="Лента лицом вниз 13"/>
          <p:cNvSpPr/>
          <p:nvPr/>
        </p:nvSpPr>
        <p:spPr>
          <a:xfrm>
            <a:off x="304800" y="152400"/>
            <a:ext cx="8382000" cy="1066800"/>
          </a:xfrm>
          <a:prstGeom prst="ribbon">
            <a:avLst/>
          </a:prstGeom>
          <a:solidFill>
            <a:schemeClr val="accent2">
              <a:lumMod val="40000"/>
              <a:lumOff val="60000"/>
              <a:alpha val="8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</a:rPr>
              <a:t>Match the countries with the capitals.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94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13690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8800" dirty="0" smtClean="0">
                <a:solidFill>
                  <a:srgbClr val="C00000"/>
                </a:solidFill>
              </a:rPr>
              <a:t>Thank you!!!</a:t>
            </a:r>
            <a:endParaRPr lang="ru-RU" sz="8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92757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50</TotalTime>
  <Words>128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Who is the clever?</vt:lpstr>
      <vt:lpstr>“Do you know?”</vt:lpstr>
      <vt:lpstr> “Right or wrong?” </vt:lpstr>
      <vt:lpstr>“Odd words” </vt:lpstr>
      <vt:lpstr>“Who is the fastest?” </vt:lpstr>
      <vt:lpstr>Презентация PowerPoint</vt:lpstr>
      <vt:lpstr>Thank you!!!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“English is the worldwide language” </dc:title>
  <dc:creator>User</dc:creator>
  <cp:lastModifiedBy>Пользователь Windows</cp:lastModifiedBy>
  <cp:revision>7</cp:revision>
  <dcterms:created xsi:type="dcterms:W3CDTF">2008-04-07T09:14:17Z</dcterms:created>
  <dcterms:modified xsi:type="dcterms:W3CDTF">2020-05-16T09:00:36Z</dcterms:modified>
</cp:coreProperties>
</file>