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69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446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107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758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121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809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51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43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31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94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17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77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426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27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43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59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6A83E-ECCF-4943-921C-8FB687BF7834}" type="datetimeFigureOut">
              <a:rPr lang="ru-RU" smtClean="0"/>
              <a:t>22.04.2020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935579-EBC0-4388-8066-73BB155B96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72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Дифференцированное обучение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Дифференциация обучения: новый подход или забытый старый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227" y="1382163"/>
            <a:ext cx="6919546" cy="461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20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по пройденному уроку: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поставленные на уроке были достигнуты.</a:t>
            </a: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индивидуальной работы, обучающий смог определить домашних животных и диких животных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дифференцированного обучения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97977" y="1503485"/>
            <a:ext cx="9768254" cy="4633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обучения учащихся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Задержка ПСИХИЧЕСКОГО развития ребенка. 6 признаков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183" y="2313612"/>
            <a:ext cx="6638193" cy="373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3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</a:t>
            </a:r>
            <a:endParaRPr lang="ru-RU" sz="5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2113" y="1608183"/>
            <a:ext cx="10385816" cy="4622288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слабому содержанию задания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форме организации работы на уроке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Особенности детей с задержкой психического развития | Центр Реч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611" y="3035122"/>
            <a:ext cx="4469306" cy="2790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19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на тему:</a:t>
            </a:r>
            <a:endParaRPr lang="ru-RU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Дефференцированный</a:t>
            </a:r>
            <a:r>
              <a:rPr lang="ru-RU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 к детям Основной Образовательной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83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педагог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Пробуждает интерес детей к учебной деятельности, добивается проявления учащимся активности в изучении как </a:t>
            </a:r>
            <a:r>
              <a:rPr lang="ru-RU" sz="4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дополнительного материала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71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«Домашние животные»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 урока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класс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формирование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обобщенного понятия «домашние животные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закрепить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животных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обобщить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учащихся о строении и внешнем виде домашних животных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систематизировать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учащихся о пользе домашних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животных, развивать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устную речь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учащихся; развивать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память и внимание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корректировать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мышление с помощью упражнений в установлении логических связей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403" y="1246909"/>
            <a:ext cx="10922923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животных.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на доске (лошадь, корова, свинья, овца, коза).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звуки издают эти животные? (проговариваем хором)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эти животные называются домашними?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(Они живут рядом с человеком, он за ними ухаживает, а животные приносят человеку пользу).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сравним данных животных по внешнему виду.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на картинки на доске и скажите, что общего у всех этих животных.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 этих животных есть голова, шея, туловище, хвост и четыре ноги).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чем они отличаются друг от друга?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 одних есть рога, а у других нет. У всех разные хвосты, окраска, разный покров тела: у одних шерсть длинная, у других короткая, у свиньи – щетина. Еще они различаются по росту и размеру).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11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 defTabSz="914400" eaLnBrk="0" fontAlgn="base" hangingPunct="0">
              <a:spcAft>
                <a:spcPct val="0"/>
              </a:spcAft>
            </a:pPr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«Части тела животного?»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Вырежи животного и приклей на картон.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Назвать какие части тела приклеил.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5489"/>
            <a:ext cx="255198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>  </a:t>
            </a:r>
            <a:endParaRPr kumimoji="0" lang="ru-RU" sz="16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</p:txBody>
      </p:sp>
      <p:pic>
        <p:nvPicPr>
          <p:cNvPr id="6" name="Picture 2" descr="G:\домашние животные\gde_chey_hvost_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101" y="2333163"/>
            <a:ext cx="4733897" cy="427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104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«Провести линии».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G:\домашние животные\1384009_14141-650x65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481" y="1518458"/>
            <a:ext cx="4187734" cy="4955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5700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303</Words>
  <Application>Microsoft Office PowerPoint</Application>
  <PresentationFormat>Широкоэкранный</PresentationFormat>
  <Paragraphs>31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Open Sans</vt:lpstr>
      <vt:lpstr>Times New Roman</vt:lpstr>
      <vt:lpstr>Wingdings 3</vt:lpstr>
      <vt:lpstr>Легкий дым</vt:lpstr>
      <vt:lpstr>Дифференцированное обучение</vt:lpstr>
      <vt:lpstr>Цель дифференцированного обучения</vt:lpstr>
      <vt:lpstr>Критерии</vt:lpstr>
      <vt:lpstr>Презентация на тему:</vt:lpstr>
      <vt:lpstr>Каждый педагог</vt:lpstr>
      <vt:lpstr>Тема: «Домашние животные» </vt:lpstr>
      <vt:lpstr>Задание:</vt:lpstr>
      <vt:lpstr>Задание «Части тела животного?» Вырежи животного и приклей на картон. Назвать какие части тела приклеил. </vt:lpstr>
      <vt:lpstr>Задание «Провести линии».</vt:lpstr>
      <vt:lpstr>Рефлексия по пройденному уроку: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Дифференцированное обучение</dc:title>
  <dc:creator>5555</dc:creator>
  <cp:lastModifiedBy>5555</cp:lastModifiedBy>
  <cp:revision>6</cp:revision>
  <dcterms:created xsi:type="dcterms:W3CDTF">2020-04-22T07:29:36Z</dcterms:created>
  <dcterms:modified xsi:type="dcterms:W3CDTF">2020-04-22T08:43:30Z</dcterms:modified>
</cp:coreProperties>
</file>